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1" r:id="rId7"/>
    <p:sldId id="270" r:id="rId8"/>
    <p:sldId id="272" r:id="rId9"/>
    <p:sldId id="273" r:id="rId10"/>
    <p:sldId id="269" r:id="rId11"/>
    <p:sldId id="277" r:id="rId12"/>
    <p:sldId id="259" r:id="rId13"/>
    <p:sldId id="260" r:id="rId14"/>
    <p:sldId id="286" r:id="rId15"/>
    <p:sldId id="261" r:id="rId16"/>
    <p:sldId id="278" r:id="rId17"/>
    <p:sldId id="279" r:id="rId18"/>
    <p:sldId id="280" r:id="rId19"/>
    <p:sldId id="282" r:id="rId20"/>
    <p:sldId id="281" r:id="rId21"/>
    <p:sldId id="283" r:id="rId22"/>
    <p:sldId id="284" r:id="rId23"/>
    <p:sldId id="262" r:id="rId24"/>
    <p:sldId id="263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📘 </a:t>
            </a:r>
            <a:r>
              <a:rPr lang="pt-BR" dirty="0" smtClean="0"/>
              <a:t>   </a:t>
            </a:r>
            <a:r>
              <a:rPr dirty="0" err="1" smtClean="0"/>
              <a:t>Desafio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Reduzir o tempo gasto com análise manual de avaliações de livros.</a:t>
            </a:r>
          </a:p>
          <a:p>
            <a:r>
              <a:t>Automatizar com NLP e LLM: sumarização, insights e busca semântica.</a:t>
            </a:r>
          </a:p>
          <a:p>
            <a:r>
              <a:t>Explorar opiniões por autor, categoria, e temas.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 NLP </a:t>
            </a:r>
            <a:r>
              <a:rPr lang="pt-BR" dirty="0" err="1"/>
              <a:t>wordcloud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805111"/>
            <a:ext cx="8978900" cy="332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0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 NLP </a:t>
            </a:r>
            <a:r>
              <a:rPr lang="pt-BR" dirty="0" err="1"/>
              <a:t>wordcloud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09863"/>
            <a:ext cx="9144000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88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dirty="0"/>
              <a:t>🤔 </a:t>
            </a:r>
            <a:r>
              <a:rPr lang="pt-BR" dirty="0" smtClean="0"/>
              <a:t>    </a:t>
            </a:r>
            <a:r>
              <a:rPr dirty="0" err="1" smtClean="0"/>
              <a:t>Hipóteses</a:t>
            </a:r>
            <a:r>
              <a:rPr dirty="0" smtClean="0"/>
              <a:t> </a:t>
            </a:r>
            <a:r>
              <a:rPr dirty="0" err="1"/>
              <a:t>Testadas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discrepância</a:t>
            </a:r>
            <a:r>
              <a:rPr dirty="0"/>
              <a:t> entre nota e </a:t>
            </a:r>
            <a:r>
              <a:rPr dirty="0" err="1"/>
              <a:t>sentimento</a:t>
            </a:r>
            <a:r>
              <a:rPr dirty="0"/>
              <a:t> textual</a:t>
            </a:r>
          </a:p>
          <a:p>
            <a:r>
              <a:rPr dirty="0"/>
              <a:t>- </a:t>
            </a:r>
            <a:r>
              <a:rPr dirty="0" err="1"/>
              <a:t>Autores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comentados</a:t>
            </a:r>
            <a:r>
              <a:rPr dirty="0"/>
              <a:t> </a:t>
            </a:r>
            <a:r>
              <a:rPr dirty="0" err="1"/>
              <a:t>nem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melhor</a:t>
            </a:r>
            <a:r>
              <a:rPr dirty="0"/>
              <a:t> </a:t>
            </a:r>
            <a:r>
              <a:rPr dirty="0" err="1"/>
              <a:t>avaliação</a:t>
            </a:r>
            <a:endParaRPr dirty="0"/>
          </a:p>
          <a:p>
            <a:r>
              <a:rPr dirty="0"/>
              <a:t>- </a:t>
            </a:r>
            <a:r>
              <a:rPr dirty="0" err="1"/>
              <a:t>Gêneros</a:t>
            </a:r>
            <a:r>
              <a:rPr dirty="0"/>
              <a:t> </a:t>
            </a:r>
            <a:r>
              <a:rPr dirty="0" err="1"/>
              <a:t>específicos</a:t>
            </a:r>
            <a:r>
              <a:rPr dirty="0"/>
              <a:t>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polarizações</a:t>
            </a:r>
            <a:r>
              <a:rPr dirty="0"/>
              <a:t> </a:t>
            </a:r>
            <a:r>
              <a:rPr dirty="0" err="1"/>
              <a:t>emocionais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</a:t>
            </a:r>
            <a:r>
              <a:rPr lang="pt-BR" dirty="0" smtClean="0"/>
              <a:t>   </a:t>
            </a:r>
            <a:r>
              <a:rPr dirty="0" smtClean="0"/>
              <a:t>EDA </a:t>
            </a:r>
            <a:r>
              <a:rPr dirty="0"/>
              <a:t>- Insights </a:t>
            </a:r>
            <a:r>
              <a:rPr dirty="0" err="1"/>
              <a:t>Visuais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✔️ </a:t>
            </a:r>
            <a:r>
              <a:rPr dirty="0" err="1"/>
              <a:t>Distribuição</a:t>
            </a:r>
            <a:r>
              <a:rPr dirty="0"/>
              <a:t> de scores com </a:t>
            </a:r>
            <a:r>
              <a:rPr dirty="0" err="1"/>
              <a:t>picos</a:t>
            </a:r>
            <a:r>
              <a:rPr dirty="0"/>
              <a:t> </a:t>
            </a:r>
            <a:r>
              <a:rPr dirty="0" err="1"/>
              <a:t>positivos</a:t>
            </a:r>
            <a:endParaRPr dirty="0"/>
          </a:p>
          <a:p>
            <a:r>
              <a:rPr dirty="0"/>
              <a:t>✔️ </a:t>
            </a:r>
            <a:r>
              <a:rPr dirty="0" err="1"/>
              <a:t>Autores</a:t>
            </a:r>
            <a:r>
              <a:rPr dirty="0"/>
              <a:t> com </a:t>
            </a:r>
            <a:r>
              <a:rPr dirty="0" err="1"/>
              <a:t>maior</a:t>
            </a:r>
            <a:r>
              <a:rPr dirty="0"/>
              <a:t> volume de reviews</a:t>
            </a:r>
          </a:p>
          <a:p>
            <a:r>
              <a:rPr dirty="0"/>
              <a:t>✔️ </a:t>
            </a:r>
            <a:r>
              <a:rPr dirty="0" err="1"/>
              <a:t>Sentimentos</a:t>
            </a:r>
            <a:r>
              <a:rPr dirty="0"/>
              <a:t> </a:t>
            </a:r>
            <a:r>
              <a:rPr dirty="0" err="1"/>
              <a:t>divergentes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categoria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7" y="3375025"/>
            <a:ext cx="8356713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</a:t>
            </a:r>
            <a:r>
              <a:rPr lang="pt-BR" dirty="0" smtClean="0"/>
              <a:t>   </a:t>
            </a:r>
            <a:r>
              <a:rPr dirty="0" smtClean="0"/>
              <a:t>EDA </a:t>
            </a:r>
            <a:r>
              <a:rPr dirty="0"/>
              <a:t>- Insights </a:t>
            </a:r>
            <a:r>
              <a:rPr dirty="0" err="1"/>
              <a:t>Visuais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✔️ </a:t>
            </a:r>
            <a:r>
              <a:rPr dirty="0" err="1"/>
              <a:t>Distribuição</a:t>
            </a:r>
            <a:r>
              <a:rPr dirty="0"/>
              <a:t> de scores com </a:t>
            </a:r>
            <a:r>
              <a:rPr dirty="0" err="1"/>
              <a:t>picos</a:t>
            </a:r>
            <a:r>
              <a:rPr dirty="0"/>
              <a:t> </a:t>
            </a:r>
            <a:r>
              <a:rPr dirty="0" err="1"/>
              <a:t>positivos</a:t>
            </a:r>
            <a:endParaRPr dirty="0"/>
          </a:p>
          <a:p>
            <a:r>
              <a:rPr dirty="0"/>
              <a:t>✔️ </a:t>
            </a:r>
            <a:r>
              <a:rPr dirty="0" err="1"/>
              <a:t>Autores</a:t>
            </a:r>
            <a:r>
              <a:rPr dirty="0"/>
              <a:t> com </a:t>
            </a:r>
            <a:r>
              <a:rPr dirty="0" err="1"/>
              <a:t>maior</a:t>
            </a:r>
            <a:r>
              <a:rPr dirty="0"/>
              <a:t> volume de reviews</a:t>
            </a:r>
          </a:p>
          <a:p>
            <a:r>
              <a:rPr dirty="0"/>
              <a:t>✔️ </a:t>
            </a:r>
            <a:r>
              <a:rPr dirty="0" err="1"/>
              <a:t>Sentimentos</a:t>
            </a:r>
            <a:r>
              <a:rPr dirty="0"/>
              <a:t> </a:t>
            </a:r>
            <a:r>
              <a:rPr dirty="0" err="1" smtClean="0"/>
              <a:t>divergentes</a:t>
            </a:r>
            <a:r>
              <a:rPr dirty="0" smtClean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 smtClean="0"/>
              <a:t>categoria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✔️ Sentimentos </a:t>
            </a:r>
            <a:r>
              <a:rPr lang="pt-BR" dirty="0" smtClean="0"/>
              <a:t>por </a:t>
            </a:r>
            <a:r>
              <a:rPr lang="pt-BR" dirty="0"/>
              <a:t>Editora</a:t>
            </a:r>
            <a:endParaRPr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3870324"/>
            <a:ext cx="899160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70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r>
              <a:rPr dirty="0"/>
              <a:t> via </a:t>
            </a:r>
            <a:r>
              <a:rPr dirty="0" err="1"/>
              <a:t>linguagem</a:t>
            </a:r>
            <a:r>
              <a:rPr dirty="0"/>
              <a:t> natural</a:t>
            </a:r>
          </a:p>
          <a:p>
            <a:r>
              <a:rPr dirty="0"/>
              <a:t>- </a:t>
            </a:r>
            <a:r>
              <a:rPr dirty="0" err="1"/>
              <a:t>Sumarização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r>
              <a:rPr dirty="0"/>
              <a:t>- Interface </a:t>
            </a:r>
            <a:r>
              <a:rPr dirty="0" err="1"/>
              <a:t>pronta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consulta</a:t>
            </a:r>
            <a:r>
              <a:rPr dirty="0"/>
              <a:t> </a:t>
            </a:r>
            <a:r>
              <a:rPr dirty="0" err="1" smtClean="0"/>
              <a:t>inteligente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/>
              <a:t>Embeddings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dirty="0" err="1"/>
              <a:t>SentenceTransformer</a:t>
            </a:r>
            <a:endParaRPr lang="pt-BR" dirty="0"/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237038"/>
            <a:ext cx="7824787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r>
              <a:rPr dirty="0"/>
              <a:t> via </a:t>
            </a:r>
            <a:r>
              <a:rPr dirty="0" err="1"/>
              <a:t>linguagem</a:t>
            </a:r>
            <a:r>
              <a:rPr dirty="0"/>
              <a:t> natural</a:t>
            </a:r>
          </a:p>
          <a:p>
            <a:r>
              <a:rPr dirty="0"/>
              <a:t>- </a:t>
            </a:r>
            <a:r>
              <a:rPr dirty="0" err="1"/>
              <a:t>Sumarização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r>
              <a:rPr dirty="0"/>
              <a:t>- Interface </a:t>
            </a:r>
            <a:r>
              <a:rPr dirty="0" err="1"/>
              <a:t>pronta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consulta</a:t>
            </a:r>
            <a:r>
              <a:rPr dirty="0"/>
              <a:t> </a:t>
            </a:r>
            <a:r>
              <a:rPr dirty="0" err="1" smtClean="0"/>
              <a:t>inteligente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/>
              <a:t>Faiss</a:t>
            </a:r>
            <a:r>
              <a:rPr lang="pt-BR" dirty="0" smtClean="0"/>
              <a:t> -- IndexFlatL2</a:t>
            </a:r>
            <a:endParaRPr lang="pt-BR" dirty="0"/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221163"/>
            <a:ext cx="8468566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75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r>
              <a:rPr dirty="0"/>
              <a:t> via </a:t>
            </a:r>
            <a:r>
              <a:rPr dirty="0" err="1"/>
              <a:t>linguagem</a:t>
            </a:r>
            <a:r>
              <a:rPr dirty="0"/>
              <a:t> </a:t>
            </a:r>
            <a:r>
              <a:rPr dirty="0" smtClean="0"/>
              <a:t>natural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642487"/>
            <a:ext cx="7718425" cy="421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21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r>
              <a:rPr dirty="0"/>
              <a:t> via </a:t>
            </a:r>
            <a:r>
              <a:rPr dirty="0" err="1"/>
              <a:t>linguagem</a:t>
            </a:r>
            <a:r>
              <a:rPr dirty="0"/>
              <a:t> natural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481263"/>
            <a:ext cx="9009921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r>
              <a:rPr dirty="0"/>
              <a:t> via </a:t>
            </a:r>
            <a:r>
              <a:rPr dirty="0" err="1"/>
              <a:t>linguagem</a:t>
            </a:r>
            <a:r>
              <a:rPr dirty="0"/>
              <a:t> </a:t>
            </a:r>
            <a:r>
              <a:rPr dirty="0" smtClean="0"/>
              <a:t>natural</a:t>
            </a:r>
            <a:endParaRPr lang="pt-BR" dirty="0" smtClean="0"/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2736850"/>
            <a:ext cx="8712201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02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🗺️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Análise Exploratória de Dados</a:t>
            </a:r>
          </a:p>
          <a:p>
            <a:r>
              <a:t>✅ Processamento de Texto (NLP)</a:t>
            </a:r>
          </a:p>
          <a:p>
            <a:r>
              <a:t>✅ Embeddings + FAISS para busca</a:t>
            </a:r>
          </a:p>
          <a:p>
            <a:r>
              <a:t>✅ Sumarização com LLM</a:t>
            </a:r>
          </a:p>
          <a:p>
            <a:r>
              <a:t>🔜 Integração com interface Web</a:t>
            </a:r>
          </a:p>
          <a:p>
            <a:r>
              <a:t>🔜 Dashboard para curadoria inteligente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dirty="0" err="1"/>
              <a:t>Sumarização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r>
              <a:rPr dirty="0"/>
              <a:t>- Interface </a:t>
            </a:r>
            <a:r>
              <a:rPr dirty="0" err="1"/>
              <a:t>pronta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consulta</a:t>
            </a:r>
            <a:r>
              <a:rPr dirty="0"/>
              <a:t> </a:t>
            </a:r>
            <a:r>
              <a:rPr dirty="0" err="1" smtClean="0"/>
              <a:t>inteligente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741613"/>
            <a:ext cx="7385050" cy="372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0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dirty="0" err="1"/>
              <a:t>Sumarização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r>
              <a:rPr dirty="0"/>
              <a:t>- Interface </a:t>
            </a:r>
            <a:r>
              <a:rPr dirty="0" err="1"/>
              <a:t>pronta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consulta</a:t>
            </a:r>
            <a:r>
              <a:rPr dirty="0"/>
              <a:t> </a:t>
            </a:r>
            <a:r>
              <a:rPr dirty="0" err="1" smtClean="0"/>
              <a:t>inteligente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/>
              <a:t>pipeline("</a:t>
            </a:r>
            <a:r>
              <a:rPr lang="pt-BR" sz="2400" dirty="0" err="1"/>
              <a:t>summarization</a:t>
            </a:r>
            <a:r>
              <a:rPr lang="pt-BR" sz="2400" dirty="0"/>
              <a:t>", </a:t>
            </a:r>
            <a:r>
              <a:rPr lang="pt-BR" sz="2400" dirty="0" err="1"/>
              <a:t>model</a:t>
            </a:r>
            <a:r>
              <a:rPr lang="pt-BR" sz="2400" dirty="0"/>
              <a:t>="</a:t>
            </a:r>
            <a:r>
              <a:rPr lang="pt-BR" sz="2400" dirty="0" err="1"/>
              <a:t>facebook</a:t>
            </a:r>
            <a:r>
              <a:rPr lang="pt-BR" sz="2400" dirty="0"/>
              <a:t>/</a:t>
            </a:r>
            <a:r>
              <a:rPr lang="pt-BR" sz="2400" dirty="0" err="1"/>
              <a:t>bart-large-cnn</a:t>
            </a:r>
            <a:r>
              <a:rPr lang="pt-BR" sz="2400" dirty="0"/>
              <a:t>")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44863"/>
            <a:ext cx="7620000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73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smtClean="0"/>
              <a:t>Q&amp;A </a:t>
            </a:r>
            <a:r>
              <a:rPr dirty="0"/>
              <a:t>e </a:t>
            </a:r>
            <a:r>
              <a:rPr dirty="0" err="1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dirty="0" err="1"/>
              <a:t>Sumarização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r>
              <a:rPr dirty="0"/>
              <a:t>- Interface </a:t>
            </a:r>
            <a:r>
              <a:rPr dirty="0" err="1"/>
              <a:t>pronta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consulta</a:t>
            </a:r>
            <a:r>
              <a:rPr dirty="0"/>
              <a:t> </a:t>
            </a:r>
            <a:r>
              <a:rPr dirty="0" err="1" smtClean="0"/>
              <a:t>inteligente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/>
              <a:t>pipeline("</a:t>
            </a:r>
            <a:r>
              <a:rPr lang="pt-BR" sz="2400" dirty="0" err="1"/>
              <a:t>summarization</a:t>
            </a:r>
            <a:r>
              <a:rPr lang="pt-BR" sz="2400" dirty="0"/>
              <a:t>", </a:t>
            </a:r>
            <a:r>
              <a:rPr lang="pt-BR" sz="2400" dirty="0" err="1"/>
              <a:t>model</a:t>
            </a:r>
            <a:r>
              <a:rPr lang="pt-BR" sz="2400" dirty="0"/>
              <a:t>="</a:t>
            </a:r>
            <a:r>
              <a:rPr lang="pt-BR" sz="2400" dirty="0" err="1"/>
              <a:t>facebook</a:t>
            </a:r>
            <a:r>
              <a:rPr lang="pt-BR" sz="2400" dirty="0"/>
              <a:t>/</a:t>
            </a:r>
            <a:r>
              <a:rPr lang="pt-BR" sz="2400" dirty="0" err="1"/>
              <a:t>bart-large-cnn</a:t>
            </a:r>
            <a:r>
              <a:rPr lang="pt-BR" sz="2400" dirty="0"/>
              <a:t>")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3124200"/>
            <a:ext cx="8608547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3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📚 </a:t>
            </a:r>
            <a:r>
              <a:rPr lang="pt-BR" dirty="0" smtClean="0"/>
              <a:t>   </a:t>
            </a:r>
            <a:r>
              <a:rPr dirty="0" smtClean="0"/>
              <a:t>Bases </a:t>
            </a:r>
            <a:r>
              <a:rPr dirty="0"/>
              <a:t>de </a:t>
            </a:r>
            <a:r>
              <a:rPr dirty="0" err="1"/>
              <a:t>Conhecimento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Reviews de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fonte</a:t>
            </a:r>
            <a:r>
              <a:rPr dirty="0"/>
              <a:t> </a:t>
            </a:r>
            <a:r>
              <a:rPr dirty="0" err="1"/>
              <a:t>primária</a:t>
            </a:r>
            <a:endParaRPr dirty="0"/>
          </a:p>
          <a:p>
            <a:r>
              <a:rPr dirty="0"/>
              <a:t>•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semântica</a:t>
            </a:r>
            <a:r>
              <a:rPr dirty="0"/>
              <a:t> com FAISS</a:t>
            </a:r>
          </a:p>
          <a:p>
            <a:r>
              <a:rPr dirty="0"/>
              <a:t>• </a:t>
            </a:r>
            <a:r>
              <a:rPr dirty="0" err="1"/>
              <a:t>Possibilidade</a:t>
            </a:r>
            <a:r>
              <a:rPr dirty="0"/>
              <a:t> de </a:t>
            </a:r>
            <a:r>
              <a:rPr dirty="0" err="1"/>
              <a:t>expansão</a:t>
            </a:r>
            <a:r>
              <a:rPr dirty="0"/>
              <a:t> com </a:t>
            </a:r>
            <a:r>
              <a:rPr dirty="0" err="1"/>
              <a:t>fontes</a:t>
            </a:r>
            <a:r>
              <a:rPr dirty="0"/>
              <a:t> </a:t>
            </a:r>
            <a:r>
              <a:rPr dirty="0" err="1" smtClean="0"/>
              <a:t>externas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📏 </a:t>
            </a:r>
            <a:r>
              <a:rPr lang="pt-BR" dirty="0" smtClean="0"/>
              <a:t>   </a:t>
            </a:r>
            <a:r>
              <a:rPr dirty="0" err="1" smtClean="0"/>
              <a:t>Métricas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Avaliação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✔️ </a:t>
            </a:r>
            <a:r>
              <a:rPr dirty="0" err="1"/>
              <a:t>Correlação</a:t>
            </a:r>
            <a:r>
              <a:rPr dirty="0"/>
              <a:t> entre </a:t>
            </a:r>
            <a:r>
              <a:rPr dirty="0" err="1"/>
              <a:t>sentimento</a:t>
            </a:r>
            <a:r>
              <a:rPr dirty="0"/>
              <a:t> e score</a:t>
            </a:r>
          </a:p>
          <a:p>
            <a:r>
              <a:rPr dirty="0"/>
              <a:t>✔️ </a:t>
            </a:r>
            <a:r>
              <a:rPr dirty="0" err="1"/>
              <a:t>Diversidade</a:t>
            </a:r>
            <a:r>
              <a:rPr dirty="0"/>
              <a:t> </a:t>
            </a:r>
            <a:r>
              <a:rPr dirty="0" err="1"/>
              <a:t>semântica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endParaRPr dirty="0"/>
          </a:p>
          <a:p>
            <a:r>
              <a:rPr dirty="0"/>
              <a:t>✔️ Tempo de </a:t>
            </a:r>
            <a:r>
              <a:rPr dirty="0" err="1"/>
              <a:t>execução</a:t>
            </a:r>
            <a:r>
              <a:rPr dirty="0"/>
              <a:t> </a:t>
            </a:r>
            <a:r>
              <a:rPr dirty="0" err="1"/>
              <a:t>médio</a:t>
            </a:r>
            <a:r>
              <a:rPr dirty="0"/>
              <a:t>: 2-4h </a:t>
            </a:r>
            <a:r>
              <a:rPr dirty="0" err="1"/>
              <a:t>vs</a:t>
            </a:r>
            <a:r>
              <a:rPr dirty="0"/>
              <a:t> 3 </a:t>
            </a:r>
            <a:r>
              <a:rPr dirty="0" err="1"/>
              <a:t>dias</a:t>
            </a:r>
            <a:r>
              <a:rPr dirty="0"/>
              <a:t> </a:t>
            </a:r>
            <a:r>
              <a:rPr dirty="0" err="1" smtClean="0"/>
              <a:t>manuais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865400"/>
            <a:ext cx="7535861" cy="28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💸 </a:t>
            </a:r>
            <a:r>
              <a:rPr lang="pt-BR" dirty="0" smtClean="0"/>
              <a:t>   </a:t>
            </a:r>
            <a:r>
              <a:rPr dirty="0" err="1" smtClean="0"/>
              <a:t>Impacto</a:t>
            </a:r>
            <a:r>
              <a:rPr dirty="0" smtClean="0"/>
              <a:t> </a:t>
            </a:r>
            <a:r>
              <a:rPr dirty="0" err="1"/>
              <a:t>Estimado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Economia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 de </a:t>
            </a:r>
            <a:r>
              <a:rPr dirty="0" err="1"/>
              <a:t>até</a:t>
            </a:r>
            <a:r>
              <a:rPr dirty="0"/>
              <a:t> R$166.816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Liberação</a:t>
            </a:r>
            <a:r>
              <a:rPr dirty="0"/>
              <a:t> de 5 </a:t>
            </a:r>
            <a:r>
              <a:rPr dirty="0" err="1"/>
              <a:t>analistas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tarefas</a:t>
            </a:r>
            <a:r>
              <a:rPr dirty="0"/>
              <a:t> </a:t>
            </a:r>
            <a:r>
              <a:rPr dirty="0" err="1"/>
              <a:t>estratégicas</a:t>
            </a:r>
            <a:endParaRPr dirty="0"/>
          </a:p>
          <a:p>
            <a:pPr marL="0" indent="0">
              <a:buNone/>
            </a:pPr>
            <a:r>
              <a:rPr dirty="0"/>
              <a:t>• ROI </a:t>
            </a:r>
            <a:r>
              <a:rPr dirty="0" err="1"/>
              <a:t>positivo</a:t>
            </a:r>
            <a:r>
              <a:rPr dirty="0"/>
              <a:t> a </a:t>
            </a:r>
            <a:r>
              <a:rPr dirty="0" err="1"/>
              <a:t>partir</a:t>
            </a:r>
            <a:r>
              <a:rPr dirty="0"/>
              <a:t> do 1º </a:t>
            </a:r>
            <a:r>
              <a:rPr dirty="0" err="1" smtClean="0"/>
              <a:t>mês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954463"/>
            <a:ext cx="74406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🚀 </a:t>
            </a:r>
            <a:r>
              <a:rPr lang="pt-BR" dirty="0" smtClean="0"/>
              <a:t>   </a:t>
            </a:r>
            <a:r>
              <a:rPr dirty="0" smtClean="0"/>
              <a:t>POC </a:t>
            </a:r>
            <a:r>
              <a:rPr dirty="0"/>
              <a:t>- </a:t>
            </a:r>
            <a:r>
              <a:rPr dirty="0" err="1"/>
              <a:t>Demonstração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Simulação</a:t>
            </a:r>
            <a:r>
              <a:rPr dirty="0"/>
              <a:t> de </a:t>
            </a:r>
            <a:r>
              <a:rPr dirty="0" err="1"/>
              <a:t>busca</a:t>
            </a:r>
            <a:r>
              <a:rPr dirty="0"/>
              <a:t>: </a:t>
            </a:r>
            <a:r>
              <a:rPr dirty="0" smtClean="0"/>
              <a:t>'</a:t>
            </a:r>
            <a:r>
              <a:rPr lang="en-US" dirty="0" smtClean="0"/>
              <a:t>How </a:t>
            </a:r>
            <a:r>
              <a:rPr lang="en-US" dirty="0"/>
              <a:t>do readers feel about Philip </a:t>
            </a:r>
            <a:r>
              <a:rPr lang="en-US" dirty="0" err="1"/>
              <a:t>Nel’s</a:t>
            </a:r>
            <a:r>
              <a:rPr lang="en-US" dirty="0"/>
              <a:t> Dr. Seuss: American Icon</a:t>
            </a:r>
            <a:r>
              <a:rPr lang="en-US" dirty="0" smtClean="0"/>
              <a:t>?</a:t>
            </a:r>
            <a:r>
              <a:rPr dirty="0" smtClean="0"/>
              <a:t>'</a:t>
            </a:r>
            <a:endParaRPr dirty="0"/>
          </a:p>
          <a:p>
            <a:r>
              <a:rPr dirty="0"/>
              <a:t>- </a:t>
            </a:r>
            <a:r>
              <a:rPr lang="pt-BR" dirty="0"/>
              <a:t>R</a:t>
            </a:r>
            <a:r>
              <a:rPr dirty="0" err="1" smtClean="0"/>
              <a:t>espostas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 smtClean="0"/>
              <a:t>sumarizações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dirty="0"/>
          </a:p>
          <a:p>
            <a:r>
              <a:rPr dirty="0"/>
              <a:t>- Pronto </a:t>
            </a:r>
            <a:r>
              <a:rPr dirty="0" err="1" smtClean="0"/>
              <a:t>para</a:t>
            </a:r>
            <a:r>
              <a:rPr dirty="0" smtClean="0"/>
              <a:t> </a:t>
            </a:r>
            <a:r>
              <a:rPr dirty="0"/>
              <a:t>deploy local </a:t>
            </a:r>
            <a:r>
              <a:rPr dirty="0" err="1"/>
              <a:t>ou</a:t>
            </a:r>
            <a:r>
              <a:rPr dirty="0"/>
              <a:t> web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168650"/>
            <a:ext cx="65928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419600"/>
            <a:ext cx="882173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🔮 </a:t>
            </a:r>
            <a:r>
              <a:rPr lang="pt-BR" dirty="0" smtClean="0"/>
              <a:t>   </a:t>
            </a:r>
            <a:r>
              <a:rPr dirty="0" err="1" smtClean="0"/>
              <a:t>Próximos</a:t>
            </a:r>
            <a:r>
              <a:rPr dirty="0" smtClean="0"/>
              <a:t> </a:t>
            </a:r>
            <a:r>
              <a:rPr dirty="0" err="1"/>
              <a:t>Passos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• Interface visual </a:t>
            </a:r>
            <a:r>
              <a:rPr dirty="0" err="1"/>
              <a:t>interativa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analistas</a:t>
            </a:r>
            <a:endParaRPr dirty="0"/>
          </a:p>
          <a:p>
            <a:pPr marL="0" indent="0">
              <a:buNone/>
            </a:pPr>
            <a:r>
              <a:rPr dirty="0"/>
              <a:t>• Dashboard de </a:t>
            </a:r>
            <a:r>
              <a:rPr dirty="0" err="1"/>
              <a:t>acompanhamento</a:t>
            </a:r>
            <a:r>
              <a:rPr dirty="0"/>
              <a:t> de </a:t>
            </a:r>
            <a:r>
              <a:rPr dirty="0" err="1"/>
              <a:t>autores</a:t>
            </a:r>
            <a:r>
              <a:rPr dirty="0"/>
              <a:t>/</a:t>
            </a:r>
            <a:r>
              <a:rPr dirty="0" err="1"/>
              <a:t>gêneros</a:t>
            </a:r>
            <a:endParaRPr dirty="0"/>
          </a:p>
          <a:p>
            <a:pPr marL="0" indent="0">
              <a:buNone/>
            </a:pPr>
            <a:r>
              <a:rPr dirty="0"/>
              <a:t>• Fine-tuning com dados </a:t>
            </a:r>
            <a:r>
              <a:rPr dirty="0" err="1"/>
              <a:t>internos</a:t>
            </a:r>
            <a:r>
              <a:rPr dirty="0"/>
              <a:t> da </a:t>
            </a:r>
            <a:r>
              <a:rPr dirty="0" err="1"/>
              <a:t>editora</a:t>
            </a:r>
            <a:endParaRPr dirty="0"/>
          </a:p>
          <a:p>
            <a:pPr marL="0" indent="0">
              <a:buNone/>
            </a:pPr>
            <a:r>
              <a:rPr dirty="0"/>
              <a:t>• Feedback loop e </a:t>
            </a:r>
            <a:r>
              <a:rPr dirty="0" err="1"/>
              <a:t>melhoria</a:t>
            </a:r>
            <a:r>
              <a:rPr dirty="0"/>
              <a:t> </a:t>
            </a:r>
            <a:r>
              <a:rPr dirty="0" err="1" smtClean="0"/>
              <a:t>contínua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• </a:t>
            </a:r>
            <a:r>
              <a:rPr lang="pt-BR" dirty="0" smtClean="0"/>
              <a:t>Interface </a:t>
            </a:r>
            <a:r>
              <a:rPr lang="pt-BR" dirty="0"/>
              <a:t>web para analistas consultarem o modelo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smtClean="0"/>
              <a:t>Integração </a:t>
            </a:r>
            <a:r>
              <a:rPr lang="pt-BR" dirty="0"/>
              <a:t>com banco de dados para feedback contínuo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smtClean="0"/>
              <a:t>Fine-</a:t>
            </a:r>
            <a:r>
              <a:rPr lang="pt-BR" dirty="0" err="1" smtClean="0"/>
              <a:t>tuning</a:t>
            </a:r>
            <a:r>
              <a:rPr lang="pt-BR" dirty="0" smtClean="0"/>
              <a:t> </a:t>
            </a:r>
            <a:r>
              <a:rPr lang="pt-BR" dirty="0"/>
              <a:t>com dados internos da editora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 smtClean="0"/>
              <a:t>Dashboard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dirty="0" err="1"/>
              <a:t>autorranking</a:t>
            </a:r>
            <a:r>
              <a:rPr lang="pt-BR" dirty="0"/>
              <a:t> e análise temporal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Limpeza e normalização dos textos</a:t>
            </a:r>
          </a:p>
          <a:p>
            <a:r>
              <a:t>2. Análise de sentimentos (TextBlob)</a:t>
            </a:r>
          </a:p>
          <a:p>
            <a:r>
              <a:t>3. Embeddings semânticos (SentenceTransformer)</a:t>
            </a:r>
          </a:p>
          <a:p>
            <a:r>
              <a:t>4. Busca rápida com FAISS</a:t>
            </a:r>
          </a:p>
          <a:p>
            <a:r>
              <a:t>5. Sumarização com LLM (HuggingFace)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EDA 1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2928938"/>
            <a:ext cx="7140260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5" y="4178300"/>
            <a:ext cx="7117833" cy="93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5029200"/>
            <a:ext cx="714026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28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 EDA 2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832100"/>
            <a:ext cx="8225465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4127500"/>
            <a:ext cx="8225465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Pipeline de </a:t>
            </a:r>
            <a:r>
              <a:rPr dirty="0" err="1"/>
              <a:t>Solução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 NLP </a:t>
            </a:r>
            <a:r>
              <a:rPr lang="pt-BR" dirty="0" err="1" smtClean="0">
                <a:sym typeface="Wingdings" pitchFamily="2" charset="2"/>
              </a:rPr>
              <a:t>StopWords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868613"/>
            <a:ext cx="7359650" cy="357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5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 NLP </a:t>
            </a:r>
            <a:r>
              <a:rPr lang="pt-BR" dirty="0" err="1" smtClean="0">
                <a:sym typeface="Wingdings" pitchFamily="2" charset="2"/>
              </a:rPr>
              <a:t>TextBlob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0988"/>
            <a:ext cx="7988300" cy="366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92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 NLP </a:t>
            </a:r>
            <a:r>
              <a:rPr lang="pt-BR" dirty="0" err="1" smtClean="0">
                <a:sym typeface="Wingdings" pitchFamily="2" charset="2"/>
              </a:rPr>
              <a:t>First</a:t>
            </a:r>
            <a:r>
              <a:rPr lang="pt-BR" dirty="0" smtClean="0">
                <a:sym typeface="Wingdings" pitchFamily="2" charset="2"/>
              </a:rPr>
              <a:t> 10 </a:t>
            </a:r>
            <a:r>
              <a:rPr lang="pt-BR" dirty="0" err="1" smtClean="0">
                <a:sym typeface="Wingdings" pitchFamily="2" charset="2"/>
              </a:rPr>
              <a:t>Sentiment</a:t>
            </a: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362326"/>
            <a:ext cx="4048125" cy="310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4" y="3388520"/>
            <a:ext cx="2318975" cy="164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0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/>
              <a:t>Script EDA_NLP_Livros.py - EDA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5263"/>
            <a:ext cx="9144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30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569</Words>
  <Application>Microsoft Office PowerPoint</Application>
  <PresentationFormat>Apresentação na tela (4:3)</PresentationFormat>
  <Paragraphs>106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📘    Desafio</vt:lpstr>
      <vt:lpstr>🗺️ Roadmap</vt:lpstr>
      <vt:lpstr>⚙️ Pipeline de Solução</vt:lpstr>
      <vt:lpstr>⚙️ Pipeline de Solução</vt:lpstr>
      <vt:lpstr>⚙️ Pipeline de Solução</vt:lpstr>
      <vt:lpstr>⚙️ Pipeline de Solução</vt:lpstr>
      <vt:lpstr>⚙️ Pipeline de Solução</vt:lpstr>
      <vt:lpstr>⚙️ Pipeline de Solução</vt:lpstr>
      <vt:lpstr>⚙️ Pipeline de Solução</vt:lpstr>
      <vt:lpstr>⚙️ Pipeline de Solução</vt:lpstr>
      <vt:lpstr>⚙️ Pipeline de Solução</vt:lpstr>
      <vt:lpstr>🤔     Hipóteses Testadas</vt:lpstr>
      <vt:lpstr>📊    EDA - Insights Visuais</vt:lpstr>
      <vt:lpstr>📊    EDA - Insights Visuais</vt:lpstr>
      <vt:lpstr>🧠     Q&amp;A e Sumarização</vt:lpstr>
      <vt:lpstr>🧠     Q&amp;A e Sumarização</vt:lpstr>
      <vt:lpstr>🧠     Q&amp;A e Sumarização</vt:lpstr>
      <vt:lpstr>🧠     Q&amp;A e Sumarização</vt:lpstr>
      <vt:lpstr>🧠     Q&amp;A e Sumarização</vt:lpstr>
      <vt:lpstr>🧠     Q&amp;A e Sumarização</vt:lpstr>
      <vt:lpstr>🧠     Q&amp;A e Sumarização</vt:lpstr>
      <vt:lpstr>🧠     Q&amp;A e Sumarização</vt:lpstr>
      <vt:lpstr>📚    Bases de Conhecimento</vt:lpstr>
      <vt:lpstr>📏    Métricas e Avaliação</vt:lpstr>
      <vt:lpstr>💸    Impacto Estimado</vt:lpstr>
      <vt:lpstr>🚀    POC - Demonstração</vt:lpstr>
      <vt:lpstr>🔮    Próximos Passos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📘 Desafio</dc:title>
  <dc:subject/>
  <dc:creator/>
  <cp:keywords/>
  <dc:description>generated using python-pptx</dc:description>
  <cp:lastModifiedBy>agnaldoars@hotmail.com</cp:lastModifiedBy>
  <cp:revision>20</cp:revision>
  <dcterms:created xsi:type="dcterms:W3CDTF">2013-01-27T09:14:16Z</dcterms:created>
  <dcterms:modified xsi:type="dcterms:W3CDTF">2025-07-17T16:09:42Z</dcterms:modified>
  <cp:category/>
</cp:coreProperties>
</file>