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7" r:id="rId5"/>
    <p:sldId id="289" r:id="rId6"/>
    <p:sldId id="287" r:id="rId7"/>
    <p:sldId id="268" r:id="rId8"/>
    <p:sldId id="288" r:id="rId9"/>
    <p:sldId id="271" r:id="rId10"/>
    <p:sldId id="270" r:id="rId11"/>
    <p:sldId id="272" r:id="rId12"/>
    <p:sldId id="290" r:id="rId13"/>
    <p:sldId id="273" r:id="rId14"/>
    <p:sldId id="291" r:id="rId15"/>
    <p:sldId id="298" r:id="rId16"/>
    <p:sldId id="299" r:id="rId17"/>
    <p:sldId id="292" r:id="rId18"/>
    <p:sldId id="293" r:id="rId19"/>
    <p:sldId id="259" r:id="rId20"/>
    <p:sldId id="286" r:id="rId21"/>
    <p:sldId id="297" r:id="rId22"/>
    <p:sldId id="269" r:id="rId23"/>
    <p:sldId id="277" r:id="rId24"/>
    <p:sldId id="261" r:id="rId25"/>
    <p:sldId id="278" r:id="rId26"/>
    <p:sldId id="279" r:id="rId27"/>
    <p:sldId id="280" r:id="rId28"/>
    <p:sldId id="282" r:id="rId29"/>
    <p:sldId id="281" r:id="rId30"/>
    <p:sldId id="284" r:id="rId31"/>
    <p:sldId id="262" r:id="rId32"/>
    <p:sldId id="263" r:id="rId33"/>
    <p:sldId id="264" r:id="rId34"/>
    <p:sldId id="265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3688A-0005-4B8D-8581-FF60F27E4D5E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CBEB6-1CB4-4FD6-AD64-ECFF915446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50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BEB6-1CB4-4FD6-AD64-ECFF915446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54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BEB6-1CB4-4FD6-AD64-ECFF915446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CBEB6-1CB4-4FD6-AD64-ECFF915446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35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📘 </a:t>
            </a:r>
            <a:r>
              <a:rPr lang="pt-BR" dirty="0" smtClean="0"/>
              <a:t>   </a:t>
            </a:r>
            <a:r>
              <a:rPr dirty="0" err="1" smtClean="0"/>
              <a:t>Desafio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Reduzir o tempo gasto com análise manual de avaliações de livros.</a:t>
            </a:r>
          </a:p>
          <a:p>
            <a:r>
              <a:t>Automatizar com NLP e LLM: sumarização, insights e busca semântica.</a:t>
            </a:r>
          </a:p>
          <a:p>
            <a:r>
              <a:t>Explorar opiniões por autor, categoria, e temas.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err="1" smtClean="0"/>
              <a:t>Func</a:t>
            </a:r>
            <a:r>
              <a:rPr lang="pt-BR" dirty="0" smtClean="0"/>
              <a:t> Analise Sentimentos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Função de Analise de Sentimento</a:t>
            </a:r>
            <a:r>
              <a:rPr dirty="0" smtClean="0"/>
              <a:t> </a:t>
            </a:r>
            <a:r>
              <a:rPr dirty="0"/>
              <a:t>dos </a:t>
            </a:r>
            <a:r>
              <a:rPr dirty="0" err="1"/>
              <a:t>textos</a:t>
            </a:r>
            <a:endParaRPr dirty="0"/>
          </a:p>
          <a:p>
            <a:pPr marL="0" indent="0">
              <a:buNone/>
            </a:pPr>
            <a:r>
              <a:rPr lang="pt-BR" dirty="0" smtClean="0">
                <a:sym typeface="Wingdings" pitchFamily="2" charset="2"/>
              </a:rPr>
              <a:t>NLP </a:t>
            </a:r>
            <a:r>
              <a:rPr lang="pt-BR" dirty="0" err="1" smtClean="0">
                <a:sym typeface="Wingdings" pitchFamily="2" charset="2"/>
              </a:rPr>
              <a:t>TextBlob</a:t>
            </a: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0988"/>
            <a:ext cx="7988300" cy="366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592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smtClean="0"/>
              <a:t>Amostra Sentimentos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lang="pt-BR" dirty="0" err="1" smtClean="0"/>
              <a:t>Vizualizar</a:t>
            </a:r>
            <a:r>
              <a:rPr lang="pt-BR" dirty="0" smtClean="0"/>
              <a:t> os Resultados dos Sentimentos</a:t>
            </a:r>
            <a:endParaRPr dirty="0"/>
          </a:p>
          <a:p>
            <a:r>
              <a:rPr lang="pt-BR" dirty="0" smtClean="0">
                <a:sym typeface="Wingdings" pitchFamily="2" charset="2"/>
              </a:rPr>
              <a:t>NLP </a:t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>Pegando os 10 primeiros Sentimentos</a:t>
            </a: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3362326"/>
            <a:ext cx="4048125" cy="310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40100"/>
            <a:ext cx="49530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0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err="1" smtClean="0"/>
              <a:t>Describe</a:t>
            </a:r>
            <a:r>
              <a:rPr lang="pt-BR" dirty="0" smtClean="0"/>
              <a:t> Sentimentos Geral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Resultados dos Sentimentos </a:t>
            </a:r>
            <a:r>
              <a:rPr lang="pt-BR" dirty="0" smtClean="0">
                <a:sym typeface="Wingdings" pitchFamily="2" charset="2"/>
              </a:rPr>
              <a:t>NLP </a:t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r>
              <a:rPr lang="pt-BR" dirty="0" smtClean="0">
                <a:sym typeface="Wingdings" pitchFamily="2" charset="2"/>
              </a:rPr>
              <a:t/>
            </a:r>
            <a:br>
              <a:rPr lang="pt-BR" dirty="0" smtClean="0">
                <a:sym typeface="Wingdings" pitchFamily="2" charset="2"/>
              </a:rPr>
            </a:b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159000"/>
            <a:ext cx="7345363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3950286"/>
            <a:ext cx="3314700" cy="205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55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dirty="0"/>
              <a:t>⚙️ </a:t>
            </a:r>
            <a:r>
              <a:rPr lang="pt-BR" dirty="0"/>
              <a:t>Distribuição de </a:t>
            </a:r>
            <a:r>
              <a:rPr lang="pt-BR" dirty="0" smtClean="0"/>
              <a:t>Score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Distribuição </a:t>
            </a:r>
            <a:r>
              <a:rPr lang="pt-BR" dirty="0"/>
              <a:t>de </a:t>
            </a:r>
            <a:r>
              <a:rPr lang="pt-BR" dirty="0" smtClean="0"/>
              <a:t>notas</a:t>
            </a: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178049"/>
            <a:ext cx="4660900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4437"/>
            <a:ext cx="4089400" cy="380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301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/>
              <a:t>Score top 10 </a:t>
            </a:r>
            <a:r>
              <a:rPr lang="pt-BR" dirty="0" smtClean="0"/>
              <a:t>Autores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Distribuição </a:t>
            </a:r>
            <a:r>
              <a:rPr lang="pt-BR" dirty="0"/>
              <a:t>de </a:t>
            </a:r>
            <a:r>
              <a:rPr lang="pt-BR" dirty="0" smtClean="0"/>
              <a:t>Score top 10 por Autores</a:t>
            </a: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" y="2046156"/>
            <a:ext cx="7812088" cy="328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5307924"/>
            <a:ext cx="50958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64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smtClean="0"/>
              <a:t>Sentimento top </a:t>
            </a:r>
            <a:r>
              <a:rPr lang="pt-BR" dirty="0"/>
              <a:t>10 </a:t>
            </a:r>
            <a:r>
              <a:rPr lang="pt-BR" dirty="0" smtClean="0"/>
              <a:t>Editora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Distribuição </a:t>
            </a:r>
            <a:r>
              <a:rPr lang="pt-BR" dirty="0"/>
              <a:t>de </a:t>
            </a:r>
            <a:r>
              <a:rPr lang="pt-BR" dirty="0" smtClean="0"/>
              <a:t>Sentimento top 10 por </a:t>
            </a:r>
            <a:r>
              <a:rPr lang="pt-BR" dirty="0"/>
              <a:t>Editora</a:t>
            </a: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6324"/>
            <a:ext cx="8991600" cy="286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5206998"/>
            <a:ext cx="7523249" cy="144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23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</a:t>
            </a:r>
            <a:r>
              <a:rPr lang="pt-BR" dirty="0" smtClean="0"/>
              <a:t>   </a:t>
            </a:r>
            <a:r>
              <a:rPr dirty="0" smtClean="0"/>
              <a:t>EDA </a:t>
            </a:r>
            <a:r>
              <a:rPr dirty="0"/>
              <a:t>- Insights </a:t>
            </a:r>
            <a:r>
              <a:rPr dirty="0" err="1"/>
              <a:t>Visuais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✔️ </a:t>
            </a:r>
            <a:r>
              <a:rPr dirty="0" err="1"/>
              <a:t>Distribuição</a:t>
            </a:r>
            <a:r>
              <a:rPr dirty="0"/>
              <a:t> de scores com </a:t>
            </a:r>
            <a:r>
              <a:rPr dirty="0" err="1"/>
              <a:t>picos</a:t>
            </a:r>
            <a:r>
              <a:rPr dirty="0"/>
              <a:t> </a:t>
            </a:r>
            <a:r>
              <a:rPr dirty="0" err="1"/>
              <a:t>positivos</a:t>
            </a:r>
            <a:endParaRPr dirty="0"/>
          </a:p>
          <a:p>
            <a:r>
              <a:rPr dirty="0"/>
              <a:t>✔️ </a:t>
            </a:r>
            <a:r>
              <a:rPr dirty="0" err="1"/>
              <a:t>Autores</a:t>
            </a:r>
            <a:r>
              <a:rPr dirty="0"/>
              <a:t> com </a:t>
            </a:r>
            <a:r>
              <a:rPr dirty="0" err="1"/>
              <a:t>maior</a:t>
            </a:r>
            <a:r>
              <a:rPr dirty="0"/>
              <a:t> volume de reviews</a:t>
            </a:r>
          </a:p>
          <a:p>
            <a:r>
              <a:rPr dirty="0"/>
              <a:t>✔️ </a:t>
            </a:r>
            <a:r>
              <a:rPr dirty="0" err="1"/>
              <a:t>Sentimentos</a:t>
            </a:r>
            <a:r>
              <a:rPr dirty="0"/>
              <a:t> </a:t>
            </a:r>
            <a:r>
              <a:rPr dirty="0" err="1"/>
              <a:t>divergentes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categoria</a:t>
            </a:r>
            <a:endParaRPr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87" y="3375025"/>
            <a:ext cx="8356713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80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/>
              <a:t>T</a:t>
            </a:r>
            <a:r>
              <a:rPr lang="pt-BR" dirty="0" smtClean="0"/>
              <a:t>op </a:t>
            </a:r>
            <a:r>
              <a:rPr lang="pt-BR" dirty="0"/>
              <a:t>10 Categoria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                          Distribuição top 10 Categoria</a:t>
            </a: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171700"/>
            <a:ext cx="7254876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4" y="5818188"/>
            <a:ext cx="6040437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05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/>
              <a:t>⚙️ Top 10 </a:t>
            </a:r>
            <a:r>
              <a:rPr lang="pt-BR" dirty="0" smtClean="0"/>
              <a:t>Livros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7624"/>
            <a:ext cx="7524750" cy="411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25" y="5270500"/>
            <a:ext cx="5897563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84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🤔 </a:t>
            </a:r>
            <a:r>
              <a:rPr lang="pt-BR" dirty="0" smtClean="0"/>
              <a:t>    </a:t>
            </a:r>
            <a:r>
              <a:rPr lang="pt-BR" dirty="0"/>
              <a:t>Notas Altas </a:t>
            </a:r>
            <a:r>
              <a:rPr lang="pt-BR" dirty="0" smtClean="0"/>
              <a:t>Sentimentos </a:t>
            </a:r>
            <a:r>
              <a:rPr lang="pt-BR" dirty="0"/>
              <a:t>Negativos</a:t>
            </a:r>
            <a:endParaRPr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31" y="1924573"/>
            <a:ext cx="7973538" cy="387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🗺️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</a:t>
            </a: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Exploratória</a:t>
            </a:r>
            <a:r>
              <a:rPr dirty="0"/>
              <a:t> de Dados</a:t>
            </a:r>
          </a:p>
          <a:p>
            <a:r>
              <a:rPr dirty="0"/>
              <a:t>✅ </a:t>
            </a:r>
            <a:r>
              <a:rPr dirty="0" err="1"/>
              <a:t>Processamento</a:t>
            </a:r>
            <a:r>
              <a:rPr dirty="0"/>
              <a:t> de </a:t>
            </a:r>
            <a:r>
              <a:rPr dirty="0" err="1"/>
              <a:t>Texto</a:t>
            </a:r>
            <a:r>
              <a:rPr dirty="0"/>
              <a:t> (NLP)</a:t>
            </a:r>
          </a:p>
          <a:p>
            <a:r>
              <a:rPr dirty="0"/>
              <a:t>✅ </a:t>
            </a:r>
            <a:r>
              <a:rPr dirty="0" err="1"/>
              <a:t>Embeddings</a:t>
            </a:r>
            <a:r>
              <a:rPr dirty="0"/>
              <a:t> + FAISS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busca</a:t>
            </a:r>
            <a:endParaRPr dirty="0"/>
          </a:p>
          <a:p>
            <a:r>
              <a:rPr dirty="0"/>
              <a:t>✅ </a:t>
            </a:r>
            <a:r>
              <a:rPr dirty="0" err="1"/>
              <a:t>Sumarização</a:t>
            </a:r>
            <a:r>
              <a:rPr dirty="0"/>
              <a:t> com LLM</a:t>
            </a:r>
          </a:p>
          <a:p>
            <a:r>
              <a:rPr dirty="0"/>
              <a:t>🔜 </a:t>
            </a:r>
            <a:r>
              <a:rPr lang="pt-BR" dirty="0" smtClean="0"/>
              <a:t>   </a:t>
            </a:r>
            <a:r>
              <a:rPr dirty="0" err="1" smtClean="0"/>
              <a:t>Integração</a:t>
            </a:r>
            <a:r>
              <a:rPr dirty="0" smtClean="0"/>
              <a:t> </a:t>
            </a:r>
            <a:r>
              <a:rPr dirty="0"/>
              <a:t>com </a:t>
            </a:r>
            <a:r>
              <a:rPr lang="pt-BR" dirty="0"/>
              <a:t>(</a:t>
            </a:r>
            <a:r>
              <a:rPr lang="pt-BR" dirty="0" err="1"/>
              <a:t>Streamlit</a:t>
            </a:r>
            <a:r>
              <a:rPr lang="pt-BR" dirty="0"/>
              <a:t>) </a:t>
            </a:r>
            <a:r>
              <a:rPr dirty="0" smtClean="0"/>
              <a:t>interface Web</a:t>
            </a:r>
            <a:endParaRPr dirty="0"/>
          </a:p>
          <a:p>
            <a:r>
              <a:rPr dirty="0"/>
              <a:t>🔜 </a:t>
            </a:r>
            <a:r>
              <a:rPr lang="pt-BR" dirty="0" smtClean="0"/>
              <a:t>   </a:t>
            </a:r>
            <a:r>
              <a:rPr dirty="0" smtClean="0"/>
              <a:t>Dashboard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curadoria</a:t>
            </a:r>
            <a:r>
              <a:rPr dirty="0"/>
              <a:t> </a:t>
            </a:r>
            <a:r>
              <a:rPr dirty="0" err="1"/>
              <a:t>inteligente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</a:t>
            </a:r>
            <a:r>
              <a:rPr lang="pt-BR" dirty="0" smtClean="0"/>
              <a:t>   </a:t>
            </a:r>
            <a:r>
              <a:rPr dirty="0" smtClean="0"/>
              <a:t>EDA </a:t>
            </a:r>
            <a:r>
              <a:rPr dirty="0"/>
              <a:t>- Insights </a:t>
            </a:r>
            <a:r>
              <a:rPr dirty="0" err="1"/>
              <a:t>Visuais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✔️ </a:t>
            </a:r>
            <a:r>
              <a:rPr dirty="0" err="1"/>
              <a:t>Distribuição</a:t>
            </a:r>
            <a:r>
              <a:rPr dirty="0"/>
              <a:t> de scores com </a:t>
            </a:r>
            <a:r>
              <a:rPr dirty="0" err="1"/>
              <a:t>picos</a:t>
            </a:r>
            <a:r>
              <a:rPr dirty="0"/>
              <a:t> </a:t>
            </a:r>
            <a:r>
              <a:rPr dirty="0" err="1"/>
              <a:t>positivos</a:t>
            </a:r>
            <a:endParaRPr dirty="0"/>
          </a:p>
          <a:p>
            <a:r>
              <a:rPr dirty="0"/>
              <a:t>✔️ </a:t>
            </a:r>
            <a:r>
              <a:rPr dirty="0" err="1"/>
              <a:t>Autores</a:t>
            </a:r>
            <a:r>
              <a:rPr dirty="0"/>
              <a:t> com </a:t>
            </a:r>
            <a:r>
              <a:rPr dirty="0" err="1"/>
              <a:t>maior</a:t>
            </a:r>
            <a:r>
              <a:rPr dirty="0"/>
              <a:t> volume de reviews</a:t>
            </a:r>
          </a:p>
          <a:p>
            <a:r>
              <a:rPr dirty="0"/>
              <a:t>✔️ </a:t>
            </a:r>
            <a:r>
              <a:rPr dirty="0" err="1"/>
              <a:t>Sentimentos</a:t>
            </a:r>
            <a:r>
              <a:rPr dirty="0"/>
              <a:t> </a:t>
            </a:r>
            <a:r>
              <a:rPr dirty="0" err="1" smtClean="0"/>
              <a:t>divergentes</a:t>
            </a:r>
            <a:r>
              <a:rPr dirty="0" smtClean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 smtClean="0"/>
              <a:t>categoria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✔️ Sentimentos </a:t>
            </a:r>
            <a:r>
              <a:rPr lang="pt-BR" dirty="0" smtClean="0"/>
              <a:t>por </a:t>
            </a:r>
            <a:r>
              <a:rPr lang="pt-BR" dirty="0"/>
              <a:t>Editora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708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229600" cy="1143000"/>
          </a:xfrm>
        </p:spPr>
        <p:txBody>
          <a:bodyPr/>
          <a:lstStyle/>
          <a:p>
            <a:r>
              <a:rPr dirty="0"/>
              <a:t>🤔 </a:t>
            </a:r>
            <a:r>
              <a:rPr lang="pt-BR" dirty="0" smtClean="0"/>
              <a:t>    </a:t>
            </a:r>
            <a:r>
              <a:rPr dirty="0" err="1" smtClean="0"/>
              <a:t>Hipóteses</a:t>
            </a:r>
            <a:r>
              <a:rPr dirty="0" smtClean="0"/>
              <a:t> </a:t>
            </a:r>
            <a:r>
              <a:rPr dirty="0" err="1"/>
              <a:t>Testadas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discrepância</a:t>
            </a:r>
            <a:r>
              <a:rPr dirty="0"/>
              <a:t> entre nota e </a:t>
            </a:r>
            <a:r>
              <a:rPr dirty="0" err="1"/>
              <a:t>sentimento</a:t>
            </a:r>
            <a:r>
              <a:rPr dirty="0"/>
              <a:t> textual</a:t>
            </a:r>
          </a:p>
          <a:p>
            <a:r>
              <a:rPr dirty="0"/>
              <a:t>- </a:t>
            </a:r>
            <a:r>
              <a:rPr dirty="0" err="1"/>
              <a:t>Autores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comentados</a:t>
            </a:r>
            <a:r>
              <a:rPr dirty="0"/>
              <a:t> </a:t>
            </a:r>
            <a:r>
              <a:rPr dirty="0" err="1"/>
              <a:t>nem</a:t>
            </a:r>
            <a:r>
              <a:rPr dirty="0"/>
              <a:t> </a:t>
            </a:r>
            <a:r>
              <a:rPr dirty="0" err="1"/>
              <a:t>sempre</a:t>
            </a:r>
            <a:r>
              <a:rPr dirty="0"/>
              <a:t>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melhor</a:t>
            </a:r>
            <a:r>
              <a:rPr dirty="0"/>
              <a:t> </a:t>
            </a:r>
            <a:r>
              <a:rPr dirty="0" err="1"/>
              <a:t>avaliação</a:t>
            </a:r>
            <a:endParaRPr dirty="0"/>
          </a:p>
          <a:p>
            <a:r>
              <a:rPr dirty="0"/>
              <a:t>- </a:t>
            </a:r>
            <a:r>
              <a:rPr dirty="0" err="1"/>
              <a:t>Gêneros</a:t>
            </a:r>
            <a:r>
              <a:rPr dirty="0"/>
              <a:t> </a:t>
            </a:r>
            <a:r>
              <a:rPr dirty="0" err="1"/>
              <a:t>específicos</a:t>
            </a:r>
            <a:r>
              <a:rPr dirty="0"/>
              <a:t>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polarizações</a:t>
            </a:r>
            <a:r>
              <a:rPr dirty="0"/>
              <a:t> </a:t>
            </a:r>
            <a:r>
              <a:rPr dirty="0" err="1"/>
              <a:t>emocionais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50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err="1"/>
              <a:t>W</a:t>
            </a:r>
            <a:r>
              <a:rPr lang="pt-BR" dirty="0" err="1" smtClean="0"/>
              <a:t>ordcloud</a:t>
            </a:r>
            <a:r>
              <a:rPr lang="pt-BR" dirty="0" smtClean="0"/>
              <a:t> Positivo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 smtClean="0"/>
              <a:t>textos</a:t>
            </a:r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NLP </a:t>
            </a:r>
            <a:r>
              <a:rPr lang="pt-BR" dirty="0" err="1"/>
              <a:t>wordcloud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805111"/>
            <a:ext cx="8978900" cy="332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098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err="1"/>
              <a:t>Wordcloud</a:t>
            </a:r>
            <a:r>
              <a:rPr lang="pt-BR" dirty="0"/>
              <a:t> </a:t>
            </a:r>
            <a:r>
              <a:rPr lang="pt-BR" dirty="0" smtClean="0"/>
              <a:t>Negativo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lang="pt-BR" dirty="0" smtClean="0">
                <a:sym typeface="Wingdings" pitchFamily="2" charset="2"/>
              </a:rPr>
              <a:t>NLP </a:t>
            </a:r>
            <a:r>
              <a:rPr lang="pt-BR" dirty="0" err="1"/>
              <a:t>wordcloud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09863"/>
            <a:ext cx="9144000" cy="357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588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LLM </a:t>
            </a:r>
            <a:r>
              <a:rPr lang="pt-BR" dirty="0" err="1" smtClean="0"/>
              <a:t>SentenceTransformer</a:t>
            </a:r>
            <a:r>
              <a:rPr lang="pt-BR" dirty="0"/>
              <a:t/>
            </a:r>
            <a:br>
              <a:rPr lang="pt-BR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autor</a:t>
            </a:r>
            <a:r>
              <a:rPr dirty="0"/>
              <a:t>/</a:t>
            </a:r>
            <a:r>
              <a:rPr dirty="0" err="1"/>
              <a:t>gênero</a:t>
            </a:r>
            <a:r>
              <a:rPr dirty="0"/>
              <a:t> via </a:t>
            </a:r>
            <a:r>
              <a:rPr dirty="0" err="1"/>
              <a:t>linguagem</a:t>
            </a:r>
            <a:r>
              <a:rPr dirty="0"/>
              <a:t> natural</a:t>
            </a:r>
          </a:p>
          <a:p>
            <a:r>
              <a:rPr dirty="0"/>
              <a:t>- </a:t>
            </a:r>
            <a:r>
              <a:rPr dirty="0" err="1"/>
              <a:t>Sumarização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com LLM</a:t>
            </a:r>
          </a:p>
          <a:p>
            <a:r>
              <a:rPr dirty="0"/>
              <a:t>- Interface </a:t>
            </a:r>
            <a:r>
              <a:rPr dirty="0" err="1"/>
              <a:t>pronta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consulta</a:t>
            </a:r>
            <a:r>
              <a:rPr dirty="0"/>
              <a:t> </a:t>
            </a:r>
            <a:r>
              <a:rPr dirty="0" err="1" smtClean="0"/>
              <a:t>inteligente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err="1" smtClean="0"/>
              <a:t>Embeddings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dirty="0" err="1"/>
              <a:t>SentenceTransformer</a:t>
            </a:r>
            <a:endParaRPr lang="pt-BR" dirty="0"/>
          </a:p>
          <a:p>
            <a:endParaRPr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4237038"/>
            <a:ext cx="7824787" cy="243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25" y="96837"/>
            <a:ext cx="1089025" cy="9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lang="pt-BR" dirty="0"/>
              <a:t>Criar índice FAISS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lang="pt-BR" dirty="0" smtClean="0"/>
              <a:t>Para agilizar </a:t>
            </a:r>
            <a:r>
              <a:rPr dirty="0" err="1" smtClean="0"/>
              <a:t>Sumarização</a:t>
            </a:r>
            <a:r>
              <a:rPr dirty="0" smtClean="0"/>
              <a:t> </a:t>
            </a:r>
            <a:r>
              <a:rPr dirty="0" err="1"/>
              <a:t>automática</a:t>
            </a:r>
            <a:r>
              <a:rPr dirty="0"/>
              <a:t> com </a:t>
            </a:r>
            <a:r>
              <a:rPr dirty="0" smtClean="0"/>
              <a:t>LLM</a:t>
            </a:r>
            <a:r>
              <a:rPr lang="pt-BR" dirty="0" smtClean="0"/>
              <a:t> </a:t>
            </a:r>
            <a:r>
              <a:rPr lang="pt-BR" dirty="0" err="1" smtClean="0"/>
              <a:t>Faiss</a:t>
            </a:r>
            <a:r>
              <a:rPr lang="pt-BR" dirty="0" smtClean="0"/>
              <a:t> </a:t>
            </a:r>
            <a:r>
              <a:rPr lang="pt-BR" dirty="0" smtClean="0"/>
              <a:t>-- IndexFlatL2</a:t>
            </a:r>
            <a:endParaRPr lang="pt-BR" dirty="0"/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3616326"/>
            <a:ext cx="8468566" cy="25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752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</a:t>
            </a:r>
            <a:r>
              <a:rPr lang="pt-BR" dirty="0" err="1" smtClean="0"/>
              <a:t>Func</a:t>
            </a:r>
            <a:r>
              <a:rPr lang="pt-BR" dirty="0" smtClean="0"/>
              <a:t> de Busca </a:t>
            </a:r>
            <a:r>
              <a:rPr dirty="0" smtClean="0"/>
              <a:t>Q&amp;A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lang="pt-BR" dirty="0" err="1" smtClean="0"/>
              <a:t>Semantica</a:t>
            </a:r>
            <a:r>
              <a:rPr lang="pt-BR" dirty="0" smtClean="0"/>
              <a:t> pega 3 resultados</a:t>
            </a:r>
            <a:br>
              <a:rPr lang="pt-BR" dirty="0" smtClean="0"/>
            </a:br>
            <a:r>
              <a:rPr lang="pt-BR" dirty="0" err="1" smtClean="0"/>
              <a:t>reviews</a:t>
            </a:r>
            <a:r>
              <a:rPr lang="pt-BR" dirty="0" smtClean="0"/>
              <a:t> </a:t>
            </a:r>
            <a:r>
              <a:rPr lang="pt-BR" dirty="0"/>
              <a:t>relevantes a retornar (padrão = 3)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642487"/>
            <a:ext cx="7718425" cy="421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211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lang="pt-BR" dirty="0" smtClean="0"/>
              <a:t>Busca </a:t>
            </a:r>
            <a:r>
              <a:rPr lang="pt-BR" dirty="0" err="1" smtClean="0"/>
              <a:t>Reviews</a:t>
            </a:r>
            <a:r>
              <a:rPr lang="pt-BR" dirty="0" smtClean="0"/>
              <a:t> </a:t>
            </a:r>
            <a:r>
              <a:rPr dirty="0" smtClean="0"/>
              <a:t>Q&amp;A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smtClean="0"/>
              <a:t>via </a:t>
            </a:r>
            <a:r>
              <a:rPr dirty="0" err="1"/>
              <a:t>linguagem</a:t>
            </a:r>
            <a:r>
              <a:rPr dirty="0"/>
              <a:t> natural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2481263"/>
            <a:ext cx="9009921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5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lang="pt-BR" dirty="0" smtClean="0"/>
              <a:t>Uso </a:t>
            </a:r>
            <a:r>
              <a:rPr dirty="0" smtClean="0"/>
              <a:t>Q&amp;A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 smtClean="0"/>
              <a:t>linguagem</a:t>
            </a:r>
            <a:r>
              <a:rPr dirty="0" smtClean="0"/>
              <a:t> natural</a:t>
            </a:r>
            <a:r>
              <a:rPr lang="pt-BR" dirty="0" smtClean="0"/>
              <a:t> </a:t>
            </a:r>
            <a:endParaRPr lang="pt-BR" dirty="0" smtClean="0"/>
          </a:p>
          <a:p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2736850"/>
            <a:ext cx="8712201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024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</a:t>
            </a:r>
            <a:r>
              <a:rPr dirty="0" smtClean="0"/>
              <a:t>🧠</a:t>
            </a:r>
            <a:r>
              <a:rPr lang="pt-BR" dirty="0" smtClean="0"/>
              <a:t> </a:t>
            </a:r>
            <a:r>
              <a:rPr dirty="0" smtClean="0"/>
              <a:t> </a:t>
            </a:r>
            <a:r>
              <a:rPr lang="pt-BR" dirty="0" smtClean="0"/>
              <a:t>   </a:t>
            </a:r>
            <a:r>
              <a:rPr lang="pt-BR" dirty="0" err="1" smtClean="0"/>
              <a:t>Fun</a:t>
            </a:r>
            <a:r>
              <a:rPr lang="pt-BR" dirty="0" err="1" smtClean="0"/>
              <a:t>c</a:t>
            </a:r>
            <a:r>
              <a:rPr lang="pt-BR" dirty="0" smtClean="0"/>
              <a:t> 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 </a:t>
            </a:r>
            <a:r>
              <a:rPr lang="pt-BR" dirty="0" err="1" smtClean="0"/>
              <a:t>Func</a:t>
            </a:r>
            <a:r>
              <a:rPr lang="pt-BR" dirty="0" smtClean="0"/>
              <a:t> de </a:t>
            </a:r>
            <a:r>
              <a:rPr dirty="0" err="1" smtClean="0"/>
              <a:t>Sumarização</a:t>
            </a:r>
            <a:r>
              <a:rPr dirty="0" smtClean="0"/>
              <a:t> </a:t>
            </a:r>
            <a:r>
              <a:rPr dirty="0" err="1"/>
              <a:t>automática</a:t>
            </a:r>
            <a:r>
              <a:rPr dirty="0"/>
              <a:t> com LLM</a:t>
            </a:r>
          </a:p>
          <a:p>
            <a:r>
              <a:rPr dirty="0"/>
              <a:t>- Interface </a:t>
            </a:r>
            <a:r>
              <a:rPr dirty="0" err="1"/>
              <a:t>pronta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consulta</a:t>
            </a:r>
            <a:r>
              <a:rPr dirty="0"/>
              <a:t> </a:t>
            </a:r>
            <a:r>
              <a:rPr dirty="0" err="1" smtClean="0"/>
              <a:t>inteligente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735262"/>
            <a:ext cx="8301486" cy="383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00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Pipeline de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Limpeza</a:t>
            </a:r>
            <a:r>
              <a:rPr dirty="0"/>
              <a:t> 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/>
              <a:t>textos</a:t>
            </a:r>
            <a:endParaRPr dirty="0"/>
          </a:p>
          <a:p>
            <a:r>
              <a:rPr dirty="0"/>
              <a:t>2. </a:t>
            </a:r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sentimentos</a:t>
            </a:r>
            <a:r>
              <a:rPr dirty="0"/>
              <a:t> (</a:t>
            </a:r>
            <a:r>
              <a:rPr dirty="0" err="1"/>
              <a:t>TextBlob</a:t>
            </a:r>
            <a:r>
              <a:rPr dirty="0"/>
              <a:t>)</a:t>
            </a:r>
          </a:p>
          <a:p>
            <a:r>
              <a:rPr dirty="0"/>
              <a:t>3. </a:t>
            </a:r>
            <a:r>
              <a:rPr dirty="0" err="1"/>
              <a:t>Embeddings</a:t>
            </a:r>
            <a:r>
              <a:rPr dirty="0"/>
              <a:t> </a:t>
            </a:r>
            <a:r>
              <a:rPr dirty="0" err="1"/>
              <a:t>semânticos</a:t>
            </a:r>
            <a:r>
              <a:rPr dirty="0"/>
              <a:t> (</a:t>
            </a:r>
            <a:r>
              <a:rPr dirty="0" err="1"/>
              <a:t>SentenceTransformer</a:t>
            </a:r>
            <a:r>
              <a:rPr dirty="0"/>
              <a:t>)</a:t>
            </a:r>
          </a:p>
          <a:p>
            <a:r>
              <a:rPr dirty="0"/>
              <a:t>4.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rápida</a:t>
            </a:r>
            <a:r>
              <a:rPr dirty="0"/>
              <a:t> com FAISS</a:t>
            </a:r>
          </a:p>
          <a:p>
            <a:r>
              <a:rPr dirty="0"/>
              <a:t>5. </a:t>
            </a:r>
            <a:r>
              <a:rPr dirty="0" err="1"/>
              <a:t>Sumarização</a:t>
            </a:r>
            <a:r>
              <a:rPr dirty="0"/>
              <a:t> com LLM (</a:t>
            </a:r>
            <a:r>
              <a:rPr dirty="0" err="1"/>
              <a:t>HuggingFace</a:t>
            </a:r>
            <a:r>
              <a:rPr dirty="0" smtClean="0"/>
              <a:t>)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Repositorio</a:t>
            </a:r>
            <a:r>
              <a:rPr lang="pt-BR" dirty="0" smtClean="0"/>
              <a:t>  </a:t>
            </a:r>
            <a:r>
              <a:rPr lang="pt-BR" dirty="0" err="1" smtClean="0"/>
              <a:t>GitHub</a:t>
            </a:r>
            <a:r>
              <a:rPr lang="pt-BR" dirty="0" smtClean="0"/>
              <a:t> da </a:t>
            </a:r>
            <a:r>
              <a:rPr lang="pt-BR" dirty="0" err="1" smtClean="0"/>
              <a:t>Poc</a:t>
            </a:r>
            <a:r>
              <a:rPr lang="pt-BR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sz="2000" dirty="0"/>
              <a:t>https://github.com/agnaldoars/A3Data_Desafio_Livros.git</a:t>
            </a:r>
            <a:endParaRPr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🧠 </a:t>
            </a:r>
            <a:r>
              <a:rPr lang="pt-BR" dirty="0" smtClean="0"/>
              <a:t>    </a:t>
            </a:r>
            <a:r>
              <a:rPr dirty="0" err="1" smtClean="0"/>
              <a:t>Sumarização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 </a:t>
            </a:r>
            <a:r>
              <a:rPr dirty="0" err="1"/>
              <a:t>Sumarização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com LLM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274638"/>
            <a:ext cx="1362075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8838"/>
            <a:ext cx="7412037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78363"/>
            <a:ext cx="741203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63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📚 </a:t>
            </a:r>
            <a:r>
              <a:rPr lang="pt-BR" dirty="0" smtClean="0"/>
              <a:t>   </a:t>
            </a:r>
            <a:r>
              <a:rPr dirty="0" smtClean="0"/>
              <a:t>Bases </a:t>
            </a:r>
            <a:r>
              <a:rPr dirty="0"/>
              <a:t>de </a:t>
            </a:r>
            <a:r>
              <a:rPr dirty="0" err="1"/>
              <a:t>Conhecimento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pt-BR" dirty="0" smtClean="0"/>
              <a:t>Base de Livros e </a:t>
            </a:r>
            <a:r>
              <a:rPr dirty="0" smtClean="0"/>
              <a:t>Reviews </a:t>
            </a:r>
            <a:r>
              <a:rPr dirty="0"/>
              <a:t>de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fonte</a:t>
            </a:r>
            <a:r>
              <a:rPr dirty="0"/>
              <a:t> </a:t>
            </a:r>
            <a:r>
              <a:rPr dirty="0" err="1"/>
              <a:t>primária</a:t>
            </a:r>
            <a:endParaRPr dirty="0"/>
          </a:p>
          <a:p>
            <a:r>
              <a:rPr dirty="0"/>
              <a:t>•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semântica</a:t>
            </a:r>
            <a:r>
              <a:rPr dirty="0"/>
              <a:t> com FAISS</a:t>
            </a:r>
          </a:p>
          <a:p>
            <a:r>
              <a:rPr dirty="0"/>
              <a:t>• </a:t>
            </a:r>
            <a:r>
              <a:rPr dirty="0" err="1"/>
              <a:t>Possibilidade</a:t>
            </a:r>
            <a:r>
              <a:rPr dirty="0"/>
              <a:t> de </a:t>
            </a:r>
            <a:r>
              <a:rPr dirty="0" err="1"/>
              <a:t>expansão</a:t>
            </a:r>
            <a:r>
              <a:rPr dirty="0"/>
              <a:t> com </a:t>
            </a:r>
            <a:r>
              <a:rPr dirty="0" err="1"/>
              <a:t>fontes</a:t>
            </a:r>
            <a:r>
              <a:rPr dirty="0"/>
              <a:t> </a:t>
            </a:r>
            <a:r>
              <a:rPr dirty="0" err="1" smtClean="0"/>
              <a:t>externas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📏 </a:t>
            </a:r>
            <a:r>
              <a:rPr lang="pt-BR" dirty="0" smtClean="0"/>
              <a:t>   </a:t>
            </a:r>
            <a:r>
              <a:rPr dirty="0" err="1" smtClean="0"/>
              <a:t>Métricas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Avaliação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✔️ </a:t>
            </a:r>
            <a:r>
              <a:rPr dirty="0" err="1"/>
              <a:t>Correlação</a:t>
            </a:r>
            <a:r>
              <a:rPr dirty="0"/>
              <a:t> entre </a:t>
            </a:r>
            <a:r>
              <a:rPr dirty="0" err="1"/>
              <a:t>sentimento</a:t>
            </a:r>
            <a:r>
              <a:rPr dirty="0"/>
              <a:t> e score</a:t>
            </a:r>
          </a:p>
          <a:p>
            <a:r>
              <a:rPr dirty="0"/>
              <a:t>✔️ </a:t>
            </a:r>
            <a:r>
              <a:rPr dirty="0" err="1"/>
              <a:t>Diversidade</a:t>
            </a:r>
            <a:r>
              <a:rPr dirty="0"/>
              <a:t> </a:t>
            </a:r>
            <a:r>
              <a:rPr dirty="0" err="1"/>
              <a:t>semântica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autor</a:t>
            </a:r>
            <a:r>
              <a:rPr dirty="0"/>
              <a:t>/</a:t>
            </a:r>
            <a:r>
              <a:rPr dirty="0" err="1"/>
              <a:t>gênero</a:t>
            </a:r>
            <a:endParaRPr dirty="0"/>
          </a:p>
          <a:p>
            <a:r>
              <a:rPr dirty="0"/>
              <a:t>✔️ Tempo de </a:t>
            </a:r>
            <a:r>
              <a:rPr dirty="0" err="1"/>
              <a:t>execução</a:t>
            </a:r>
            <a:r>
              <a:rPr dirty="0"/>
              <a:t> </a:t>
            </a:r>
            <a:r>
              <a:rPr dirty="0" err="1"/>
              <a:t>médio</a:t>
            </a:r>
            <a:r>
              <a:rPr dirty="0"/>
              <a:t>: 2-4h </a:t>
            </a:r>
            <a:r>
              <a:rPr dirty="0" err="1"/>
              <a:t>vs</a:t>
            </a:r>
            <a:r>
              <a:rPr dirty="0"/>
              <a:t> 3 </a:t>
            </a:r>
            <a:r>
              <a:rPr dirty="0" err="1"/>
              <a:t>dias</a:t>
            </a:r>
            <a:r>
              <a:rPr dirty="0"/>
              <a:t> </a:t>
            </a:r>
            <a:r>
              <a:rPr dirty="0" err="1" smtClean="0"/>
              <a:t>manuais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865400"/>
            <a:ext cx="7535861" cy="28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💸 </a:t>
            </a:r>
            <a:r>
              <a:rPr lang="pt-BR" dirty="0" smtClean="0"/>
              <a:t>   </a:t>
            </a:r>
            <a:r>
              <a:rPr dirty="0" err="1" smtClean="0"/>
              <a:t>Impacto</a:t>
            </a:r>
            <a:r>
              <a:rPr dirty="0" smtClean="0"/>
              <a:t> </a:t>
            </a:r>
            <a:r>
              <a:rPr dirty="0" err="1"/>
              <a:t>Estimado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Economia</a:t>
            </a:r>
            <a:r>
              <a:rPr dirty="0"/>
              <a:t> </a:t>
            </a:r>
            <a:r>
              <a:rPr dirty="0" err="1"/>
              <a:t>anual</a:t>
            </a:r>
            <a:r>
              <a:rPr dirty="0"/>
              <a:t> de </a:t>
            </a:r>
            <a:r>
              <a:rPr dirty="0" err="1"/>
              <a:t>até</a:t>
            </a:r>
            <a:r>
              <a:rPr dirty="0"/>
              <a:t> R$166.816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Liberação</a:t>
            </a:r>
            <a:r>
              <a:rPr dirty="0"/>
              <a:t> de 5 </a:t>
            </a:r>
            <a:r>
              <a:rPr dirty="0" err="1"/>
              <a:t>analistas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tarefas</a:t>
            </a:r>
            <a:r>
              <a:rPr dirty="0"/>
              <a:t> </a:t>
            </a:r>
            <a:r>
              <a:rPr dirty="0" err="1"/>
              <a:t>estratégicas</a:t>
            </a:r>
            <a:endParaRPr dirty="0"/>
          </a:p>
          <a:p>
            <a:pPr marL="0" indent="0">
              <a:buNone/>
            </a:pPr>
            <a:r>
              <a:rPr dirty="0"/>
              <a:t>• ROI </a:t>
            </a:r>
            <a:r>
              <a:rPr dirty="0" err="1"/>
              <a:t>positivo</a:t>
            </a:r>
            <a:r>
              <a:rPr dirty="0"/>
              <a:t> a </a:t>
            </a:r>
            <a:r>
              <a:rPr dirty="0" err="1"/>
              <a:t>partir</a:t>
            </a:r>
            <a:r>
              <a:rPr dirty="0"/>
              <a:t> do 1º </a:t>
            </a:r>
            <a:r>
              <a:rPr dirty="0" err="1" smtClean="0"/>
              <a:t>mês</a:t>
            </a:r>
            <a:r>
              <a:rPr lang="pt-BR" dirty="0" smtClean="0"/>
              <a:t/>
            </a:r>
            <a:br>
              <a:rPr lang="pt-BR" dirty="0" smtClean="0"/>
            </a:br>
            <a:endParaRPr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3954463"/>
            <a:ext cx="744061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🚀 </a:t>
            </a:r>
            <a:r>
              <a:rPr lang="pt-BR" dirty="0" smtClean="0"/>
              <a:t>   </a:t>
            </a:r>
            <a:r>
              <a:rPr dirty="0" smtClean="0"/>
              <a:t>POC </a:t>
            </a:r>
            <a:r>
              <a:rPr dirty="0"/>
              <a:t>- </a:t>
            </a:r>
            <a:r>
              <a:rPr dirty="0" err="1"/>
              <a:t>Demonstração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Simulação</a:t>
            </a:r>
            <a:r>
              <a:rPr dirty="0"/>
              <a:t> de </a:t>
            </a:r>
            <a:r>
              <a:rPr dirty="0" err="1"/>
              <a:t>busca</a:t>
            </a:r>
            <a:r>
              <a:rPr dirty="0"/>
              <a:t>: </a:t>
            </a:r>
            <a:r>
              <a:rPr dirty="0" smtClean="0"/>
              <a:t>'</a:t>
            </a:r>
            <a:r>
              <a:rPr lang="en-US" dirty="0" smtClean="0"/>
              <a:t>How </a:t>
            </a:r>
            <a:r>
              <a:rPr lang="en-US" dirty="0"/>
              <a:t>do readers feel about Philip </a:t>
            </a:r>
            <a:r>
              <a:rPr lang="en-US" dirty="0" err="1"/>
              <a:t>Nel’s</a:t>
            </a:r>
            <a:r>
              <a:rPr lang="en-US" dirty="0"/>
              <a:t> Dr. Seuss: American Icon</a:t>
            </a:r>
            <a:r>
              <a:rPr lang="en-US" dirty="0" smtClean="0"/>
              <a:t>?</a:t>
            </a:r>
            <a:r>
              <a:rPr dirty="0" smtClean="0"/>
              <a:t>'</a:t>
            </a:r>
            <a:endParaRPr dirty="0"/>
          </a:p>
          <a:p>
            <a:r>
              <a:rPr dirty="0"/>
              <a:t>- </a:t>
            </a:r>
            <a:r>
              <a:rPr lang="pt-BR" dirty="0"/>
              <a:t>R</a:t>
            </a:r>
            <a:r>
              <a:rPr dirty="0" err="1" smtClean="0"/>
              <a:t>espostas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 smtClean="0"/>
              <a:t>sumarizações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  <a:p>
            <a:endParaRPr lang="pt-BR" dirty="0"/>
          </a:p>
          <a:p>
            <a:endParaRPr dirty="0"/>
          </a:p>
          <a:p>
            <a:r>
              <a:rPr dirty="0"/>
              <a:t>- Pronto </a:t>
            </a:r>
            <a:r>
              <a:rPr dirty="0" err="1" smtClean="0"/>
              <a:t>para</a:t>
            </a:r>
            <a:r>
              <a:rPr dirty="0" smtClean="0"/>
              <a:t> </a:t>
            </a:r>
            <a:r>
              <a:rPr dirty="0"/>
              <a:t>deploy local </a:t>
            </a:r>
            <a:r>
              <a:rPr dirty="0" err="1"/>
              <a:t>ou</a:t>
            </a:r>
            <a:r>
              <a:rPr dirty="0"/>
              <a:t> web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143000"/>
            <a:ext cx="7535862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🔮 </a:t>
            </a:r>
            <a:r>
              <a:rPr lang="pt-BR" dirty="0" smtClean="0"/>
              <a:t>   </a:t>
            </a:r>
            <a:r>
              <a:rPr dirty="0" err="1" smtClean="0"/>
              <a:t>Próximos</a:t>
            </a:r>
            <a:r>
              <a:rPr dirty="0" smtClean="0"/>
              <a:t> </a:t>
            </a:r>
            <a:r>
              <a:rPr dirty="0" err="1"/>
              <a:t>Passos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• Interface visual </a:t>
            </a:r>
            <a:r>
              <a:rPr dirty="0" err="1"/>
              <a:t>interativa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 smtClean="0"/>
              <a:t>analistas</a:t>
            </a:r>
            <a:r>
              <a:rPr lang="pt-BR" dirty="0" smtClean="0"/>
              <a:t>(</a:t>
            </a:r>
            <a:r>
              <a:rPr lang="pt-BR" dirty="0" err="1" smtClean="0"/>
              <a:t>StreamLit</a:t>
            </a:r>
            <a:r>
              <a:rPr lang="pt-BR" dirty="0" smtClean="0"/>
              <a:t>/</a:t>
            </a:r>
            <a:r>
              <a:rPr lang="pt-BR" dirty="0" err="1" smtClean="0"/>
              <a:t>Django</a:t>
            </a:r>
            <a:r>
              <a:rPr lang="pt-BR" dirty="0" smtClean="0"/>
              <a:t>)</a:t>
            </a:r>
            <a:endParaRPr dirty="0"/>
          </a:p>
          <a:p>
            <a:pPr marL="0" indent="0">
              <a:buNone/>
            </a:pPr>
            <a:r>
              <a:rPr dirty="0"/>
              <a:t>• Dashboard de </a:t>
            </a:r>
            <a:r>
              <a:rPr dirty="0" err="1"/>
              <a:t>acompanhamento</a:t>
            </a:r>
            <a:r>
              <a:rPr dirty="0"/>
              <a:t> de </a:t>
            </a:r>
            <a:r>
              <a:rPr dirty="0" err="1"/>
              <a:t>autores</a:t>
            </a:r>
            <a:r>
              <a:rPr dirty="0"/>
              <a:t>/</a:t>
            </a:r>
            <a:r>
              <a:rPr dirty="0" err="1"/>
              <a:t>gêneros</a:t>
            </a:r>
            <a:endParaRPr dirty="0"/>
          </a:p>
          <a:p>
            <a:pPr marL="0" indent="0">
              <a:buNone/>
            </a:pPr>
            <a:r>
              <a:rPr dirty="0"/>
              <a:t>• Fine-tuning com dados </a:t>
            </a:r>
            <a:r>
              <a:rPr dirty="0" err="1"/>
              <a:t>internos</a:t>
            </a:r>
            <a:r>
              <a:rPr dirty="0"/>
              <a:t> da </a:t>
            </a:r>
            <a:r>
              <a:rPr dirty="0" err="1"/>
              <a:t>editora</a:t>
            </a:r>
            <a:endParaRPr dirty="0"/>
          </a:p>
          <a:p>
            <a:pPr marL="0" indent="0">
              <a:buNone/>
            </a:pPr>
            <a:r>
              <a:rPr dirty="0"/>
              <a:t>• Feedback loop e </a:t>
            </a:r>
            <a:r>
              <a:rPr dirty="0" err="1"/>
              <a:t>melhoria</a:t>
            </a:r>
            <a:r>
              <a:rPr dirty="0"/>
              <a:t> </a:t>
            </a:r>
            <a:r>
              <a:rPr dirty="0" err="1" smtClean="0"/>
              <a:t>contínua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• </a:t>
            </a:r>
            <a:r>
              <a:rPr lang="pt-BR" dirty="0" smtClean="0"/>
              <a:t>Interface </a:t>
            </a:r>
            <a:r>
              <a:rPr lang="pt-BR" dirty="0"/>
              <a:t>web para analistas consultarem o modelo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smtClean="0"/>
              <a:t>Integração </a:t>
            </a:r>
            <a:r>
              <a:rPr lang="pt-BR" dirty="0"/>
              <a:t>com banco de dados para feedback contínuo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smtClean="0"/>
              <a:t>Fine-</a:t>
            </a:r>
            <a:r>
              <a:rPr lang="pt-BR" dirty="0" err="1" smtClean="0"/>
              <a:t>tuning</a:t>
            </a:r>
            <a:r>
              <a:rPr lang="pt-BR" dirty="0" smtClean="0"/>
              <a:t> </a:t>
            </a:r>
            <a:r>
              <a:rPr lang="pt-BR" dirty="0"/>
              <a:t>com dados internos da editora</a:t>
            </a:r>
          </a:p>
          <a:p>
            <a:pPr marL="0" indent="0">
              <a:buNone/>
            </a:pPr>
            <a:r>
              <a:rPr lang="pt-BR" dirty="0"/>
              <a:t>• </a:t>
            </a:r>
            <a:r>
              <a:rPr lang="pt-BR" dirty="0" err="1" smtClean="0"/>
              <a:t>Dashboard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dirty="0" err="1"/>
              <a:t>autorranking</a:t>
            </a:r>
            <a:r>
              <a:rPr lang="pt-BR" dirty="0"/>
              <a:t> e análise temporal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/>
              <a:t>Carga dos dados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lang="pt-BR" dirty="0" smtClean="0"/>
              <a:t>Carga dos dados e Conhecer/Tamanho</a:t>
            </a:r>
            <a:endParaRPr dirty="0"/>
          </a:p>
          <a:p>
            <a:r>
              <a:rPr lang="pt-BR" dirty="0" smtClean="0"/>
              <a:t>Script EDA_NLP_Livros.py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>
                <a:sym typeface="Wingdings" pitchFamily="2" charset="2"/>
              </a:rPr>
              <a:t>EDA</a:t>
            </a:r>
            <a:endParaRPr lang="pt-BR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7" y="2780934"/>
            <a:ext cx="8370063" cy="87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7" y="3657598"/>
            <a:ext cx="8370064" cy="172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28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smtClean="0"/>
              <a:t>Tamanho da Bases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lang="pt-BR" dirty="0" smtClean="0"/>
              <a:t>Conhecer/Tamanho e os 10 primeiras linhas de cada base.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2794000"/>
            <a:ext cx="8423769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39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⚙️</a:t>
            </a:r>
            <a:r>
              <a:rPr lang="pt-BR" dirty="0" smtClean="0"/>
              <a:t>Books Ambiguidade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Analizaremos</a:t>
            </a:r>
            <a:r>
              <a:rPr lang="pt-BR" dirty="0" smtClean="0"/>
              <a:t> os </a:t>
            </a:r>
            <a:r>
              <a:rPr lang="pt-BR" dirty="0" err="1" smtClean="0"/>
              <a:t>Titulos</a:t>
            </a:r>
            <a:r>
              <a:rPr lang="pt-BR" dirty="0" smtClean="0"/>
              <a:t> </a:t>
            </a:r>
            <a:r>
              <a:rPr lang="pt-BR" dirty="0" smtClean="0"/>
              <a:t>c</a:t>
            </a:r>
            <a:r>
              <a:rPr lang="pt-BR" dirty="0" smtClean="0"/>
              <a:t>ritérios de junção das </a:t>
            </a:r>
            <a:r>
              <a:rPr lang="pt-BR" dirty="0" smtClean="0"/>
              <a:t>Bases, </a:t>
            </a:r>
            <a:r>
              <a:rPr lang="pt-BR" dirty="0" smtClean="0"/>
              <a:t>Analise de Ambiguidade e </a:t>
            </a:r>
            <a:r>
              <a:rPr lang="pt-BR" dirty="0" err="1" smtClean="0"/>
              <a:t>estatisticas</a:t>
            </a:r>
            <a:r>
              <a:rPr lang="pt-BR" dirty="0" smtClean="0"/>
              <a:t> dos </a:t>
            </a:r>
            <a:r>
              <a:rPr lang="pt-BR" dirty="0" err="1" smtClean="0"/>
              <a:t>dos</a:t>
            </a:r>
            <a:r>
              <a:rPr lang="pt-BR" dirty="0" smtClean="0"/>
              <a:t> </a:t>
            </a:r>
            <a:r>
              <a:rPr lang="pt-BR" dirty="0" err="1" smtClean="0"/>
              <a:t>Titulos</a:t>
            </a:r>
            <a:r>
              <a:rPr lang="pt-BR" dirty="0" smtClean="0"/>
              <a:t> da Base de Livros</a:t>
            </a:r>
            <a:endParaRPr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032125"/>
            <a:ext cx="7937500" cy="368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78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smtClean="0"/>
              <a:t>⚙️Ratings Ambiguidade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lang="pt-BR" dirty="0" err="1"/>
              <a:t>E</a:t>
            </a:r>
            <a:r>
              <a:rPr lang="pt-BR" dirty="0" err="1" smtClean="0"/>
              <a:t>statisticas</a:t>
            </a:r>
            <a:r>
              <a:rPr lang="pt-BR" dirty="0" smtClean="0"/>
              <a:t> dos </a:t>
            </a:r>
            <a:r>
              <a:rPr lang="pt-BR" dirty="0" err="1" smtClean="0"/>
              <a:t>dos</a:t>
            </a:r>
            <a:r>
              <a:rPr lang="pt-BR" dirty="0" smtClean="0"/>
              <a:t> </a:t>
            </a:r>
            <a:r>
              <a:rPr lang="pt-BR" dirty="0" err="1"/>
              <a:t>Titulos</a:t>
            </a:r>
            <a:r>
              <a:rPr lang="pt-BR" dirty="0"/>
              <a:t> da Base de </a:t>
            </a:r>
            <a:r>
              <a:rPr lang="pt-BR" dirty="0" smtClean="0"/>
              <a:t>Ratings</a:t>
            </a: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49" y="2127250"/>
            <a:ext cx="8413651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</a:t>
            </a:r>
            <a:r>
              <a:rPr lang="pt-BR" dirty="0" smtClean="0"/>
              <a:t>Merge via </a:t>
            </a:r>
            <a:r>
              <a:rPr lang="pt-BR" dirty="0" err="1" smtClean="0"/>
              <a:t>Inner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lang="pt-BR" dirty="0" smtClean="0"/>
              <a:t>Combinação das bases Via </a:t>
            </a:r>
            <a:r>
              <a:rPr lang="pt-BR" dirty="0" err="1" smtClean="0"/>
              <a:t>Inner</a:t>
            </a:r>
            <a:r>
              <a:rPr lang="pt-BR" dirty="0" smtClean="0"/>
              <a:t> </a:t>
            </a:r>
            <a:r>
              <a:rPr lang="pt-BR" dirty="0" err="1" smtClean="0"/>
              <a:t>Join</a:t>
            </a:r>
            <a:endParaRPr lang="pt-BR" dirty="0" smtClean="0"/>
          </a:p>
          <a:p>
            <a:r>
              <a:rPr lang="pt-BR" dirty="0" smtClean="0"/>
              <a:t>Bases Juntas total de 3.320.453 Linhas e 20 Colunas</a:t>
            </a:r>
            <a:br>
              <a:rPr lang="pt-BR" dirty="0" smtClean="0"/>
            </a:b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" y="3350419"/>
            <a:ext cx="9083513" cy="190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8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⚙</a:t>
            </a:r>
            <a:r>
              <a:rPr lang="pt-BR" dirty="0" smtClean="0"/>
              <a:t> </a:t>
            </a:r>
            <a:r>
              <a:rPr lang="pt-BR" dirty="0" smtClean="0"/>
              <a:t>Limpeza Stop </a:t>
            </a:r>
            <a:r>
              <a:rPr lang="pt-BR" dirty="0" err="1" smtClean="0"/>
              <a:t>Words</a:t>
            </a:r>
            <a:r>
              <a:rPr lang="pt-BR" dirty="0" smtClean="0"/>
              <a:t> </a:t>
            </a:r>
            <a:r>
              <a:rPr lang="pt-BR" dirty="0" err="1" smtClean="0"/>
              <a:t>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Preparação, l</a:t>
            </a:r>
            <a:r>
              <a:rPr dirty="0" err="1" smtClean="0"/>
              <a:t>impeza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normalização</a:t>
            </a:r>
            <a:r>
              <a:rPr dirty="0"/>
              <a:t> dos </a:t>
            </a:r>
            <a:r>
              <a:rPr dirty="0" err="1" smtClean="0"/>
              <a:t>textos</a:t>
            </a:r>
            <a:r>
              <a:rPr lang="pt-BR" dirty="0"/>
              <a:t> </a:t>
            </a:r>
            <a:r>
              <a:rPr lang="pt-BR" dirty="0" smtClean="0">
                <a:sym typeface="Wingdings" pitchFamily="2" charset="2"/>
              </a:rPr>
              <a:t>NLP </a:t>
            </a:r>
            <a:r>
              <a:rPr lang="pt-BR" dirty="0" err="1" smtClean="0">
                <a:sym typeface="Wingdings" pitchFamily="2" charset="2"/>
              </a:rPr>
              <a:t>StopWords</a:t>
            </a:r>
            <a:r>
              <a:rPr lang="pt-BR" dirty="0" smtClean="0">
                <a:sym typeface="Wingdings" pitchFamily="2" charset="2"/>
              </a:rPr>
              <a:t>, para analise de sentimentos.</a:t>
            </a:r>
            <a:endParaRPr lang="pt-BR" dirty="0"/>
          </a:p>
          <a:p>
            <a:pPr marL="0" indent="0">
              <a:buNone/>
            </a:pPr>
            <a:endParaRPr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43" y="2720974"/>
            <a:ext cx="7370857" cy="384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53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632</Words>
  <Application>Microsoft Office PowerPoint</Application>
  <PresentationFormat>Apresentação na tela (4:3)</PresentationFormat>
  <Paragraphs>116</Paragraphs>
  <Slides>35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Office Theme</vt:lpstr>
      <vt:lpstr>📘    Desafio</vt:lpstr>
      <vt:lpstr>🗺️ Roadmap</vt:lpstr>
      <vt:lpstr>⚙️ Pipeline de Solução</vt:lpstr>
      <vt:lpstr>⚙️ Carga dos dados </vt:lpstr>
      <vt:lpstr>⚙️ Tamanho da Bases</vt:lpstr>
      <vt:lpstr>⚙️Books Ambiguidade</vt:lpstr>
      <vt:lpstr>⚙️ ⚙️Ratings Ambiguidade</vt:lpstr>
      <vt:lpstr>⚙️ Merge via Inner Join</vt:lpstr>
      <vt:lpstr>⚙ Limpeza Stop Words Review</vt:lpstr>
      <vt:lpstr>⚙️ Func Analise Sentimentos</vt:lpstr>
      <vt:lpstr>⚙️ Amostra Sentimentos</vt:lpstr>
      <vt:lpstr>⚙️ Describe Sentimentos Geral</vt:lpstr>
      <vt:lpstr>⚙️ Distribuição de Score</vt:lpstr>
      <vt:lpstr>⚙️ Score top 10 Autores</vt:lpstr>
      <vt:lpstr>⚙️ Sentimento top 10 Editora</vt:lpstr>
      <vt:lpstr>📊    EDA - Insights Visuais</vt:lpstr>
      <vt:lpstr>⚙️ Top 10 Categoria</vt:lpstr>
      <vt:lpstr>⚙️ ⚙️ Top 10 Livros</vt:lpstr>
      <vt:lpstr>🤔     Notas Altas Sentimentos Negativos</vt:lpstr>
      <vt:lpstr>📊    EDA - Insights Visuais</vt:lpstr>
      <vt:lpstr>🤔     Hipóteses Testadas</vt:lpstr>
      <vt:lpstr>⚙️ Wordcloud Positivo</vt:lpstr>
      <vt:lpstr>⚙️ Wordcloud Negativo</vt:lpstr>
      <vt:lpstr>Modelo LLM SentenceTransformer </vt:lpstr>
      <vt:lpstr>🧠     Criar índice FAISS</vt:lpstr>
      <vt:lpstr>🧠    Func de Busca Q&amp;A</vt:lpstr>
      <vt:lpstr>🧠     Busca Reviews Q&amp;A</vt:lpstr>
      <vt:lpstr>🧠     Uso Q&amp;A</vt:lpstr>
      <vt:lpstr>         🧠     Func Sumarização</vt:lpstr>
      <vt:lpstr>🧠     Sumarização</vt:lpstr>
      <vt:lpstr>📚    Bases de Conhecimento</vt:lpstr>
      <vt:lpstr>📏    Métricas e Avaliação</vt:lpstr>
      <vt:lpstr>💸    Impacto Estimado</vt:lpstr>
      <vt:lpstr>🚀    POC - Demonstração</vt:lpstr>
      <vt:lpstr>🔮    Próximos Passos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📘 Desafio</dc:title>
  <dc:subject/>
  <dc:creator/>
  <cp:keywords/>
  <dc:description>generated using python-pptx</dc:description>
  <cp:lastModifiedBy>agnaldoars@hotmail.com</cp:lastModifiedBy>
  <cp:revision>100</cp:revision>
  <dcterms:created xsi:type="dcterms:W3CDTF">2013-01-27T09:14:16Z</dcterms:created>
  <dcterms:modified xsi:type="dcterms:W3CDTF">2025-07-18T18:04:36Z</dcterms:modified>
  <cp:category/>
</cp:coreProperties>
</file>