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8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4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7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63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9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6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9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0090-AA84-4685-BDDF-231A1AF8B19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6AA7-103A-4215-8671-1DB2A3244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3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78428" y="1146221"/>
            <a:ext cx="2614412" cy="63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Chamar Elevador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365160" y="2419083"/>
            <a:ext cx="3026536" cy="63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Gerenciar Usuários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889938" y="1788019"/>
            <a:ext cx="2614412" cy="63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Emitir Cartão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126606" y="2921360"/>
            <a:ext cx="2732468" cy="63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Desativar Elevador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706970" y="3708456"/>
            <a:ext cx="4797380" cy="81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Configurar conjunto de Elevadores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379871" y="4715811"/>
            <a:ext cx="4039674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viagens de elevador</a:t>
            </a:r>
          </a:p>
        </p:txBody>
      </p:sp>
      <p:sp>
        <p:nvSpPr>
          <p:cNvPr id="8" name="Elipse 7"/>
          <p:cNvSpPr/>
          <p:nvPr/>
        </p:nvSpPr>
        <p:spPr>
          <a:xfrm>
            <a:off x="1365160" y="5679581"/>
            <a:ext cx="4039674" cy="65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último andar</a:t>
            </a:r>
          </a:p>
        </p:txBody>
      </p:sp>
      <p:sp>
        <p:nvSpPr>
          <p:cNvPr id="9" name="Elipse 8"/>
          <p:cNvSpPr/>
          <p:nvPr/>
        </p:nvSpPr>
        <p:spPr>
          <a:xfrm>
            <a:off x="5827689" y="6009066"/>
            <a:ext cx="2981460" cy="65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viagens usuário</a:t>
            </a:r>
          </a:p>
        </p:txBody>
      </p:sp>
      <p:cxnSp>
        <p:nvCxnSpPr>
          <p:cNvPr id="11" name="Conector de seta reta 10"/>
          <p:cNvCxnSpPr>
            <a:stCxn id="4" idx="2"/>
            <a:endCxn id="14" idx="5"/>
          </p:cNvCxnSpPr>
          <p:nvPr/>
        </p:nvCxnSpPr>
        <p:spPr>
          <a:xfrm flipH="1" flipV="1">
            <a:off x="1066034" y="1824111"/>
            <a:ext cx="4823904" cy="27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14" idx="6"/>
            <a:endCxn id="2" idx="2"/>
          </p:cNvCxnSpPr>
          <p:nvPr/>
        </p:nvCxnSpPr>
        <p:spPr>
          <a:xfrm flipV="1">
            <a:off x="1184856" y="1461753"/>
            <a:ext cx="1693572" cy="8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sto feliz 13"/>
          <p:cNvSpPr/>
          <p:nvPr/>
        </p:nvSpPr>
        <p:spPr>
          <a:xfrm>
            <a:off x="373487" y="1146221"/>
            <a:ext cx="811369" cy="79419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34331" y="1949662"/>
            <a:ext cx="7505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sto feliz 16"/>
          <p:cNvSpPr/>
          <p:nvPr/>
        </p:nvSpPr>
        <p:spPr>
          <a:xfrm>
            <a:off x="373487" y="3518079"/>
            <a:ext cx="811369" cy="79419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258196" y="4321520"/>
            <a:ext cx="11028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Mantenedor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sto feliz 18"/>
          <p:cNvSpPr/>
          <p:nvPr/>
        </p:nvSpPr>
        <p:spPr>
          <a:xfrm>
            <a:off x="9824433" y="5139325"/>
            <a:ext cx="811369" cy="79419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9645250" y="5942766"/>
            <a:ext cx="12305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Administrador</a:t>
            </a:r>
          </a:p>
        </p:txBody>
      </p:sp>
      <p:cxnSp>
        <p:nvCxnSpPr>
          <p:cNvPr id="22" name="Conector reto 21"/>
          <p:cNvCxnSpPr>
            <a:stCxn id="17" idx="6"/>
            <a:endCxn id="3" idx="3"/>
          </p:cNvCxnSpPr>
          <p:nvPr/>
        </p:nvCxnSpPr>
        <p:spPr>
          <a:xfrm flipV="1">
            <a:off x="1184856" y="2957730"/>
            <a:ext cx="623530" cy="95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7" idx="6"/>
            <a:endCxn id="6" idx="2"/>
          </p:cNvCxnSpPr>
          <p:nvPr/>
        </p:nvCxnSpPr>
        <p:spPr>
          <a:xfrm>
            <a:off x="1184856" y="3915178"/>
            <a:ext cx="2522114" cy="20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7" idx="6"/>
            <a:endCxn id="5" idx="2"/>
          </p:cNvCxnSpPr>
          <p:nvPr/>
        </p:nvCxnSpPr>
        <p:spPr>
          <a:xfrm flipV="1">
            <a:off x="1184856" y="3236892"/>
            <a:ext cx="2941750" cy="6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4" idx="2"/>
            <a:endCxn id="3" idx="6"/>
          </p:cNvCxnSpPr>
          <p:nvPr/>
        </p:nvCxnSpPr>
        <p:spPr>
          <a:xfrm flipH="1">
            <a:off x="4391696" y="2103551"/>
            <a:ext cx="1498242" cy="6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9" idx="2"/>
            <a:endCxn id="7" idx="5"/>
          </p:cNvCxnSpPr>
          <p:nvPr/>
        </p:nvCxnSpPr>
        <p:spPr>
          <a:xfrm flipH="1" flipV="1">
            <a:off x="4827948" y="5265452"/>
            <a:ext cx="4996485" cy="27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9" idx="2"/>
            <a:endCxn id="9" idx="7"/>
          </p:cNvCxnSpPr>
          <p:nvPr/>
        </p:nvCxnSpPr>
        <p:spPr>
          <a:xfrm flipH="1">
            <a:off x="8372524" y="5536424"/>
            <a:ext cx="1451909" cy="56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9" idx="2"/>
            <a:endCxn id="8" idx="6"/>
          </p:cNvCxnSpPr>
          <p:nvPr/>
        </p:nvCxnSpPr>
        <p:spPr>
          <a:xfrm flipH="1">
            <a:off x="5404834" y="5536424"/>
            <a:ext cx="4419599" cy="47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2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Dennis Mozart</dc:creator>
  <cp:lastModifiedBy>Dennis Mozart</cp:lastModifiedBy>
  <cp:revision>2</cp:revision>
  <dcterms:created xsi:type="dcterms:W3CDTF">2018-10-07T17:03:13Z</dcterms:created>
  <dcterms:modified xsi:type="dcterms:W3CDTF">2018-10-07T17:14:40Z</dcterms:modified>
</cp:coreProperties>
</file>