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6858000" cy="9144000" type="letter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 varScale="1">
        <p:scale>
          <a:sx n="82" d="100"/>
          <a:sy n="82" d="100"/>
        </p:scale>
        <p:origin x="209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496484"/>
            <a:ext cx="5829300" cy="31834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068-D067-A548-BFD4-E3FBDBDB443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B9B-8F9B-6B47-B6B1-0A7CC213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674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068-D067-A548-BFD4-E3FBDBDB443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B9B-8F9B-6B47-B6B1-0A7CC213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895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86834"/>
            <a:ext cx="1478756" cy="774911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86834"/>
            <a:ext cx="4350544" cy="77491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068-D067-A548-BFD4-E3FBDBDB443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B9B-8F9B-6B47-B6B1-0A7CC213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0306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068-D067-A548-BFD4-E3FBDBDB443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B9B-8F9B-6B47-B6B1-0A7CC213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75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279653"/>
            <a:ext cx="5915025" cy="3803649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119286"/>
            <a:ext cx="5915025" cy="2000249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068-D067-A548-BFD4-E3FBDBDB443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B9B-8F9B-6B47-B6B1-0A7CC213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8061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434167"/>
            <a:ext cx="2914650" cy="5801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068-D067-A548-BFD4-E3FBDBDB443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B9B-8F9B-6B47-B6B1-0A7CC213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221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86836"/>
            <a:ext cx="5915025" cy="17674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068-D067-A548-BFD4-E3FBDBDB443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B9B-8F9B-6B47-B6B1-0A7CC213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44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068-D067-A548-BFD4-E3FBDBDB443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B9B-8F9B-6B47-B6B1-0A7CC213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87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068-D067-A548-BFD4-E3FBDBDB443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B9B-8F9B-6B47-B6B1-0A7CC213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186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316569"/>
            <a:ext cx="3471863" cy="6498167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068-D067-A548-BFD4-E3FBDBDB443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B9B-8F9B-6B47-B6B1-0A7CC213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791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4" cy="21336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316569"/>
            <a:ext cx="3471863" cy="6498167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4" cy="508211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B1E068-D067-A548-BFD4-E3FBDBDB443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C80B9B-8F9B-6B47-B6B1-0A7CC213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8871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86836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B1E068-D067-A548-BFD4-E3FBDBDB443D}" type="datetimeFigureOut">
              <a:rPr lang="en-US" smtClean="0"/>
              <a:t>10/15/22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8475136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8475136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C80B9B-8F9B-6B47-B6B1-0A7CC2135C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010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D0E5C4D-C1C5-9C55-5D10-A6984D3A3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44" y="588935"/>
            <a:ext cx="6724856" cy="84930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4846992-E614-3784-56E5-A8264E432FC3}"/>
              </a:ext>
            </a:extLst>
          </p:cNvPr>
          <p:cNvSpPr txBox="1"/>
          <p:nvPr/>
        </p:nvSpPr>
        <p:spPr>
          <a:xfrm>
            <a:off x="2018654" y="64621"/>
            <a:ext cx="28206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Scaling to Millions of Users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47ECE94-E71E-6476-FC1F-3067BC524B24}"/>
              </a:ext>
            </a:extLst>
          </p:cNvPr>
          <p:cNvSpPr txBox="1"/>
          <p:nvPr/>
        </p:nvSpPr>
        <p:spPr>
          <a:xfrm>
            <a:off x="-30997" y="537844"/>
            <a:ext cx="1611824" cy="6463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1000"/>
              </a:lnSpc>
            </a:pPr>
            <a:r>
              <a:rPr lang="en-US" sz="1100" i="1" dirty="0"/>
              <a:t>Domain name service –</a:t>
            </a:r>
          </a:p>
          <a:p>
            <a:pPr>
              <a:lnSpc>
                <a:spcPts val="1000"/>
              </a:lnSpc>
            </a:pPr>
            <a:r>
              <a:rPr lang="en-US" sz="1100" i="1" dirty="0"/>
              <a:t>converts </a:t>
            </a:r>
            <a:r>
              <a:rPr lang="en-US" sz="1100" i="1" dirty="0" err="1"/>
              <a:t>api.mysite.com</a:t>
            </a:r>
            <a:r>
              <a:rPr lang="en-US" sz="1100" i="1" dirty="0"/>
              <a:t> into </a:t>
            </a:r>
            <a:r>
              <a:rPr lang="en-US" sz="1100" b="1" i="1" dirty="0"/>
              <a:t>IP address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54D5AC-DE18-DCC3-A072-7CFD18C719FC}"/>
              </a:ext>
            </a:extLst>
          </p:cNvPr>
          <p:cNvSpPr txBox="1"/>
          <p:nvPr/>
        </p:nvSpPr>
        <p:spPr>
          <a:xfrm>
            <a:off x="0" y="2043193"/>
            <a:ext cx="1456841" cy="107196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r">
              <a:lnSpc>
                <a:spcPts val="1000"/>
              </a:lnSpc>
            </a:pPr>
            <a:r>
              <a:rPr lang="en-US" sz="1050" b="1" i="1" dirty="0"/>
              <a:t>	WEB APP</a:t>
            </a:r>
          </a:p>
          <a:p>
            <a:pPr algn="r">
              <a:lnSpc>
                <a:spcPts val="1000"/>
              </a:lnSpc>
            </a:pPr>
            <a:r>
              <a:rPr lang="en-US" sz="1050" b="1" i="1" dirty="0"/>
              <a:t>Server-side</a:t>
            </a:r>
            <a:r>
              <a:rPr lang="en-US" sz="1050" i="1" dirty="0"/>
              <a:t> </a:t>
            </a:r>
            <a:r>
              <a:rPr lang="en-US" sz="1050" i="1" dirty="0" err="1"/>
              <a:t>langs</a:t>
            </a:r>
            <a:r>
              <a:rPr lang="en-US" sz="1050" i="1" dirty="0"/>
              <a:t> (Java, Python) for backend, storage, business logic + </a:t>
            </a:r>
            <a:r>
              <a:rPr lang="en-US" sz="1050" b="1" i="1" dirty="0"/>
              <a:t>client-side</a:t>
            </a:r>
            <a:r>
              <a:rPr lang="en-US" sz="1050" i="1" dirty="0"/>
              <a:t> </a:t>
            </a:r>
            <a:r>
              <a:rPr lang="en-US" sz="1050" i="1" dirty="0" err="1"/>
              <a:t>langs</a:t>
            </a:r>
            <a:r>
              <a:rPr lang="en-US" sz="1050" i="1" dirty="0"/>
              <a:t> (HTML and JavaScript) for presentation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BE61D1-A62B-797C-CF2E-1C9420144DB3}"/>
              </a:ext>
            </a:extLst>
          </p:cNvPr>
          <p:cNvSpPr txBox="1"/>
          <p:nvPr/>
        </p:nvSpPr>
        <p:spPr>
          <a:xfrm>
            <a:off x="4352441" y="2043193"/>
            <a:ext cx="1456841" cy="885987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ts val="1000"/>
              </a:lnSpc>
            </a:pPr>
            <a:r>
              <a:rPr lang="en-US" sz="1050" b="1" i="1" dirty="0"/>
              <a:t>MOBILE APP</a:t>
            </a:r>
          </a:p>
          <a:p>
            <a:pPr>
              <a:lnSpc>
                <a:spcPts val="1000"/>
              </a:lnSpc>
            </a:pPr>
            <a:r>
              <a:rPr lang="en-US" sz="1050" i="1" dirty="0"/>
              <a:t>HTTP for communication, JSON – API response format for data transfer</a:t>
            </a:r>
          </a:p>
        </p:txBody>
      </p:sp>
    </p:spTree>
    <p:extLst>
      <p:ext uri="{BB962C8B-B14F-4D97-AF65-F5344CB8AC3E}">
        <p14:creationId xmlns:p14="http://schemas.microsoft.com/office/powerpoint/2010/main" val="11324168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59</Words>
  <Application>Microsoft Macintosh PowerPoint</Application>
  <PresentationFormat>Letter Paper (8.5x11 in)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Nedilko</dc:creator>
  <cp:lastModifiedBy>Andrew Nedilko</cp:lastModifiedBy>
  <cp:revision>3</cp:revision>
  <dcterms:created xsi:type="dcterms:W3CDTF">2022-10-15T22:35:33Z</dcterms:created>
  <dcterms:modified xsi:type="dcterms:W3CDTF">2022-10-15T23:20:53Z</dcterms:modified>
</cp:coreProperties>
</file>