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1"/>
    <p:restoredTop sz="94681"/>
  </p:normalViewPr>
  <p:slideViewPr>
    <p:cSldViewPr snapToGrid="0">
      <p:cViewPr varScale="1">
        <p:scale>
          <a:sx n="111" d="100"/>
          <a:sy n="111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4627-2260-C39B-0499-7C13742E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CF150-C25B-F2E1-A4E8-96DD53FA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4674-2DB7-FCDA-5B5B-78C0EE4C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89F8D-1BF8-BD59-0A83-B86DFE69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BF48-ED32-64B3-ED71-4A623F35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2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210D-6B9C-1BF2-3761-DA92C919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1ADD9-6332-598F-936F-BE9BB792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5F56-5C5D-2CAC-DB5F-E9A80272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CB42-4A45-5695-87F9-C559D3E6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90D8-B7DE-D48D-9A9A-FA4AC0D5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8C977-8205-B0CA-FD5C-BEBFC446F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D6743-115C-9613-081C-B30488B83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4FB3-E4C4-1C42-0172-2875E26E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43C0-5152-1FB5-65EA-AB517864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1D27B-84F2-F8FB-FEE9-24C1C046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76CC-9426-AB5C-40B6-308B6D64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159E-E453-3064-A1AE-3191FD4C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FEFA-5F09-0809-5ABD-ED2B8A7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7FA0-1AEA-FEAC-72B4-36F3C4B1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7747-6DAE-BB19-97BF-ACAE8E87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38FF-0977-ACFA-0C5A-35AB3AC5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E4E44-236C-52AE-792B-2E6B33C9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28D2-C194-338F-20E1-C21DC4FD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0648-9152-1D2F-DE1F-574709CD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EF0E-AFDB-7CFB-14A3-2CE412D3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2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6FB1-0676-5CA3-D830-7789AF5B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25E5-5EBC-7595-ED8F-1DD1313B7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B8CF7-5A1D-A282-B03F-DD8596ED4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804B1-A867-32A3-C401-B5DF183E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DA744-DB0E-BA8F-C9CF-2972A3AF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9A5BA-C0CE-9446-F255-39C2EBC6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6D4-148D-3948-1C63-1ECE069B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2F37A-D9C3-BCE6-A49D-4A1699F5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E5636-3653-C1E0-310D-D87CE953F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8E3B0-FB79-01D8-6698-BBF786C14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0E505-EA50-A35D-CF6E-AD70FC198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26357-1573-CFC1-BC4F-D2DA497E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C3D2F-8920-E8D7-D7E9-FA19267A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68222-BE04-A3F8-58B7-110A218B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F9CA-F127-291B-0EE2-19F3C51D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4255F-FC14-3824-608A-E3F1F9BE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9DF94-E213-6C59-C3BB-348B8672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49510-B0DB-E2BA-44FE-590CD1DF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414E5-BFEB-8F40-8CA3-EFDDB932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C8894-4226-C830-30DF-08FB7C02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89E2A-EB66-1F4F-0E1B-7787CFC1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2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0BAF-EB65-77D7-5596-F6D0AA9C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06D8-89EF-6C13-7551-E4AE21D2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12D88-2566-377C-9FD3-AEF9872C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EE23F-5399-BA69-B718-31019A96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08F25-61DE-48DE-F27C-FCB794A8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0F44-E3E5-2401-98C8-E4FA2915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40C6-5A9C-6F4B-1942-59BBF32A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30712-44A5-15EF-9C27-618164A6F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A4DF5-9AAE-C694-2320-E241F7B58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9DD8-04DA-05B8-AD1D-08A350EB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CF5AC-E97B-135D-057D-1EC15502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90DBF-076B-23EA-1705-2B25EA17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8D305-C9F8-E935-C7DD-5874A9E1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2B746-ACC4-53CD-511D-D2D1C0AC5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7F7E-3915-DDA2-D202-79E8D4666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E1DA6-A096-CE42-A6AD-100CE6A97AA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8538-E231-F724-137D-89948E6E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F4AE-0046-9E10-ABFC-7357781AF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861B9-118C-BA4B-B585-2EE57C77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9A26793-C8B4-9CB1-DEBA-EE234F70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4" y="1858172"/>
            <a:ext cx="5535105" cy="42073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1CFB8-5BE8-76C3-03A5-89523A809545}"/>
              </a:ext>
            </a:extLst>
          </p:cNvPr>
          <p:cNvSpPr txBox="1"/>
          <p:nvPr/>
        </p:nvSpPr>
        <p:spPr>
          <a:xfrm>
            <a:off x="1088020" y="232023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24BF3-EC07-B151-2A5F-A7EE92EF4CA6}"/>
              </a:ext>
            </a:extLst>
          </p:cNvPr>
          <p:cNvSpPr txBox="1"/>
          <p:nvPr/>
        </p:nvSpPr>
        <p:spPr>
          <a:xfrm>
            <a:off x="480160" y="792431"/>
            <a:ext cx="24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Cleaning: full</a:t>
            </a:r>
          </a:p>
          <a:p>
            <a:r>
              <a:rPr lang="en-US" dirty="0"/>
              <a:t>Prompt: </a:t>
            </a:r>
            <a:r>
              <a:rPr lang="en-US" dirty="0" err="1"/>
              <a:t>basic_prompt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633A0-5893-2E24-D24D-8E4E9A0EB97B}"/>
              </a:ext>
            </a:extLst>
          </p:cNvPr>
          <p:cNvSpPr txBox="1"/>
          <p:nvPr/>
        </p:nvSpPr>
        <p:spPr>
          <a:xfrm>
            <a:off x="7432876" y="232023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E09E8C-67F7-79B5-8ED1-3AE094EF4764}"/>
              </a:ext>
            </a:extLst>
          </p:cNvPr>
          <p:cNvSpPr txBox="1"/>
          <p:nvPr/>
        </p:nvSpPr>
        <p:spPr>
          <a:xfrm>
            <a:off x="6825016" y="792431"/>
            <a:ext cx="24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Cleaning: full</a:t>
            </a:r>
          </a:p>
          <a:p>
            <a:r>
              <a:rPr lang="en-US" dirty="0"/>
              <a:t>Prompt: </a:t>
            </a:r>
            <a:r>
              <a:rPr lang="en-US" dirty="0" err="1"/>
              <a:t>basic_prompt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Nedilko, Andrew</dc:creator>
  <cp:lastModifiedBy>Nedilko, Andrew</cp:lastModifiedBy>
  <cp:revision>1</cp:revision>
  <dcterms:created xsi:type="dcterms:W3CDTF">2025-06-13T10:01:19Z</dcterms:created>
  <dcterms:modified xsi:type="dcterms:W3CDTF">2025-06-16T07:14:35Z</dcterms:modified>
</cp:coreProperties>
</file>