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2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8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8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8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8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34.xml" ContentType="application/vnd.openxmlformats-officedocument.theme+xml"/>
  <Override PartName="/ppt/theme/theme29.xml" ContentType="application/vnd.openxmlformats-officedocument.theme+xml"/>
  <Override PartName="/ppt/theme/theme26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35.xml" ContentType="application/vnd.openxmlformats-officedocument.theme+xml"/>
  <Override PartName="/ppt/theme/theme22.xml" ContentType="application/vnd.openxmlformats-officedocument.theme+xml"/>
  <Override PartName="/ppt/theme/theme10.xml" ContentType="application/vnd.openxmlformats-officedocument.theme+xml"/>
  <Override PartName="/ppt/theme/theme30.xml" ContentType="application/vnd.openxmlformats-officedocument.theme+xml"/>
  <Override PartName="/ppt/theme/theme32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24.xml" ContentType="application/vnd.openxmlformats-officedocument.theme+xml"/>
  <Override PartName="/ppt/theme/theme20.xml" ContentType="application/vnd.openxmlformats-officedocument.theme+xml"/>
  <Override PartName="/ppt/theme/theme7.xml" ContentType="application/vnd.openxmlformats-officedocument.theme+xml"/>
  <Override PartName="/ppt/theme/theme15.xml" ContentType="application/vnd.openxmlformats-officedocument.theme+xml"/>
  <Override PartName="/ppt/theme/theme3.xml" ContentType="application/vnd.openxmlformats-officedocument.theme+xml"/>
  <Override PartName="/ppt/theme/theme21.xml" ContentType="application/vnd.openxmlformats-officedocument.theme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19.xml" ContentType="application/vnd.openxmlformats-officedocument.theme+xml"/>
  <Override PartName="/ppt/theme/theme31.xml" ContentType="application/vnd.openxmlformats-officedocument.theme+xml"/>
  <Override PartName="/ppt/theme/theme33.xml" ContentType="application/vnd.openxmlformats-officedocument.theme+xml"/>
  <Override PartName="/ppt/theme/theme16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90" r:id="rId3"/>
    <p:sldMasterId id="2147483707" r:id="rId4"/>
    <p:sldMasterId id="2147483708" r:id="rId5"/>
    <p:sldMasterId id="2147483709" r:id="rId6"/>
    <p:sldMasterId id="2147483710" r:id="rId7"/>
    <p:sldMasterId id="2147483711" r:id="rId8"/>
    <p:sldMasterId id="2147483712" r:id="rId9"/>
    <p:sldMasterId id="2147483713" r:id="rId10"/>
    <p:sldMasterId id="2147483714" r:id="rId11"/>
    <p:sldMasterId id="2147483715" r:id="rId12"/>
    <p:sldMasterId id="2147483716" r:id="rId13"/>
    <p:sldMasterId id="2147483717" r:id="rId14"/>
    <p:sldMasterId id="2147483718" r:id="rId15"/>
    <p:sldMasterId id="2147483719" r:id="rId16"/>
    <p:sldMasterId id="2147483720" r:id="rId17"/>
    <p:sldMasterId id="2147483721" r:id="rId18"/>
    <p:sldMasterId id="2147483722" r:id="rId19"/>
    <p:sldMasterId id="2147483723" r:id="rId20"/>
    <p:sldMasterId id="2147483724" r:id="rId21"/>
    <p:sldMasterId id="2147483725" r:id="rId22"/>
    <p:sldMasterId id="2147483726" r:id="rId23"/>
    <p:sldMasterId id="2147483727" r:id="rId24"/>
    <p:sldMasterId id="2147483728" r:id="rId25"/>
    <p:sldMasterId id="2147483729" r:id="rId26"/>
    <p:sldMasterId id="2147483730" r:id="rId27"/>
    <p:sldMasterId id="2147483731" r:id="rId28"/>
    <p:sldMasterId id="2147483732" r:id="rId29"/>
    <p:sldMasterId id="2147483733" r:id="rId30"/>
    <p:sldMasterId id="2147483734" r:id="rId31"/>
    <p:sldMasterId id="2147483735" r:id="rId32"/>
    <p:sldMasterId id="2147483736" r:id="rId33"/>
    <p:sldMasterId id="2147483737" r:id="rId34"/>
    <p:sldMasterId id="2147483738" r:id="rId35"/>
  </p:sldMasterIdLst>
  <p:notesMasterIdLst>
    <p:notesMasterId r:id="rId44"/>
  </p:notesMasterIdLst>
  <p:sldIdLst>
    <p:sldId id="256" r:id="rId36"/>
    <p:sldId id="492" r:id="rId37"/>
    <p:sldId id="487" r:id="rId38"/>
    <p:sldId id="488" r:id="rId39"/>
    <p:sldId id="489" r:id="rId40"/>
    <p:sldId id="490" r:id="rId41"/>
    <p:sldId id="491" r:id="rId42"/>
    <p:sldId id="347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7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pos="293">
          <p15:clr>
            <a:srgbClr val="A4A3A4"/>
          </p15:clr>
        </p15:guide>
        <p15:guide id="5" pos="2892">
          <p15:clr>
            <a:srgbClr val="A4A3A4"/>
          </p15:clr>
        </p15:guide>
        <p15:guide id="6" pos="5431">
          <p15:clr>
            <a:srgbClr val="A4A3A4"/>
          </p15:clr>
        </p15:guide>
        <p15:guide id="7" pos="5328">
          <p15:clr>
            <a:srgbClr val="A4A3A4"/>
          </p15:clr>
        </p15:guide>
        <p15:guide id="8" pos="406">
          <p15:clr>
            <a:srgbClr val="A4A3A4"/>
          </p15:clr>
        </p15:guide>
        <p15:guide id="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224" y="78"/>
      </p:cViewPr>
      <p:guideLst>
        <p:guide orient="horz" pos="870"/>
        <p:guide orient="horz" pos="4032"/>
        <p:guide orient="horz" pos="1003"/>
        <p:guide pos="293"/>
        <p:guide pos="2892"/>
        <p:guide pos="5431"/>
        <p:guide pos="5328"/>
        <p:guide pos="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7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1.xml"/><Relationship Id="rId49" Type="http://schemas.openxmlformats.org/officeDocument/2006/relationships/customXml" Target="../customXml/item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8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altLang="en-US"/>
          </a:p>
        </p:txBody>
      </p:sp>
      <p:sp>
        <p:nvSpPr>
          <p:cNvPr id="3686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A84A441-65FB-4AC7-B1A3-E61EE68CF75E}" type="datetime1">
              <a:rPr lang="sv-SE" altLang="en-US"/>
              <a:pPr/>
              <a:t>2015-10-07</a:t>
            </a:fld>
            <a:endParaRPr lang="sv-SE" altLang="en-US" sz="1200"/>
          </a:p>
        </p:txBody>
      </p:sp>
      <p:sp>
        <p:nvSpPr>
          <p:cNvPr id="3686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9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200"/>
              <a:t>Click to edit Master text styles</a:t>
            </a:r>
            <a:endParaRPr lang="sv-SE" altLang="en-US" sz="1200"/>
          </a:p>
          <a:p>
            <a:pPr>
              <a:spcBef>
                <a:spcPct val="30000"/>
              </a:spcBef>
            </a:pPr>
            <a:r>
              <a:rPr lang="en-US" altLang="en-US" sz="1200"/>
              <a:t>Second level</a:t>
            </a:r>
            <a:endParaRPr lang="sv-SE" altLang="en-US" sz="1200"/>
          </a:p>
          <a:p>
            <a:pPr>
              <a:spcBef>
                <a:spcPct val="30000"/>
              </a:spcBef>
            </a:pPr>
            <a:r>
              <a:rPr lang="en-US" altLang="en-US" sz="1200"/>
              <a:t>Third level</a:t>
            </a:r>
            <a:endParaRPr lang="sv-SE" altLang="en-US" sz="1200"/>
          </a:p>
          <a:p>
            <a:pPr>
              <a:spcBef>
                <a:spcPct val="30000"/>
              </a:spcBef>
            </a:pPr>
            <a:r>
              <a:rPr lang="en-US" altLang="en-US" sz="1200"/>
              <a:t>Fourth level</a:t>
            </a:r>
            <a:endParaRPr lang="sv-SE" altLang="en-US" sz="1200"/>
          </a:p>
          <a:p>
            <a:pPr>
              <a:spcBef>
                <a:spcPct val="30000"/>
              </a:spcBef>
            </a:pPr>
            <a:r>
              <a:rPr lang="en-US" altLang="en-US" sz="1200"/>
              <a:t>Fifth level</a:t>
            </a:r>
            <a:endParaRPr lang="sv-SE" altLang="en-US" sz="1200"/>
          </a:p>
        </p:txBody>
      </p:sp>
      <p:sp>
        <p:nvSpPr>
          <p:cNvPr id="3687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 altLang="en-US"/>
          </a:p>
        </p:txBody>
      </p:sp>
      <p:sp>
        <p:nvSpPr>
          <p:cNvPr id="3687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348662A-BB9B-4151-9EEB-01BAF5F692CF}" type="slidenum">
              <a:rPr lang="sv-SE" altLang="en-US"/>
              <a:pPr/>
              <a:t>‹#›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567959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1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423822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3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64213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4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4198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5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36903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6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94848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7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120769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8662A-BB9B-4151-9EEB-01BAF5F692CF}" type="slidenum">
              <a:rPr lang="sv-SE" altLang="en-US"/>
              <a:pPr/>
              <a:t>8</a:t>
            </a:fld>
            <a:endParaRPr lang="sv-SE" altLang="en-US" sz="1200"/>
          </a:p>
        </p:txBody>
      </p:sp>
    </p:spTree>
    <p:extLst>
      <p:ext uri="{BB962C8B-B14F-4D97-AF65-F5344CB8AC3E}">
        <p14:creationId xmlns:p14="http://schemas.microsoft.com/office/powerpoint/2010/main" val="328446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EEBFB-B815-4FD8-B530-AA47DFBF84A6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4C5D-6A8E-482F-AD83-95E843617463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7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6F602-EE5E-4D35-A706-5A1F07169515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286E5-5ECA-4F9E-AED8-AAB6287CF407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636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5FE0-45D0-4340-ADE5-9E5577B9EEC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237343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2419F-B7AA-4D11-B813-543D4055112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311618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0E2A3-8200-4F93-9B2D-663C4878054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813998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C3609-CD6C-4D56-AE58-734B89D2282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569804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1142-9607-4D4A-8502-F2A9E0D77DF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658993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AA3D1-5725-454B-8635-047110423E5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80415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6F96E-45BA-4298-8F44-AA1C7024B4F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539031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16002-550F-457F-BE4D-1F118AB5A26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4651103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EBAA1-7705-4819-8DDC-D156F1E5B56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3750537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F8F5A-F23C-4B6E-B1AD-0D6630AD20E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6267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28575"/>
            <a:ext cx="2052638" cy="6161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28575"/>
            <a:ext cx="6005512" cy="6161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BAC56-DC0A-4AC3-8DFC-E52D1DDF44C7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E116B-1B85-4FBF-809D-20D55C62CDA9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20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DBE52-4FF2-4AD4-90DE-5D6F733554C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8064992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80DD1-FC40-4886-B863-F439D49C542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071065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A2822-BA99-4C65-9202-FFD1C44807D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95729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FAA87-FE4D-4405-8F52-4CFA0C3FC7C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650992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E6E3-F758-4627-B42D-98B17703127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224319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3BB0A-CD01-4C1E-9641-0A7D5B8A5FB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727862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0B272-3862-4DD4-9FFE-E09D8E47D1B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783481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D7111-6524-4C89-BFE5-C23C72BB50F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733338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00A2A-0B37-41B9-B5D7-9AF987C3C35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2684396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EFA0C-83D7-4828-A048-830A0DDB81F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699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C903C-0ACB-462D-890F-6B1CC9EBD61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0244085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21B15-B996-41A2-AED3-659FF756E57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387368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77808-CCCF-42F3-B948-E33327C87B7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554328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7D80A-B22A-48E3-BBE8-3E5EBE970F4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4489142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27C1E-2EC1-417C-AACA-6E440006109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465423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A5EB8-BF33-4302-84AC-8E38FA6651D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3360875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6BDD-9E31-40C3-A8C9-51079888110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27373811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5FFC3-6D02-42FD-8C18-7796B017A52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070581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C57DE-5ADA-4D36-839E-04B090804ED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118456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8BB93-3DFF-4A2B-B270-FB8324B6184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834977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4BAAE-19BB-440B-A1C5-C2F7B8E1DAA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1306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FCB5-4DA9-4CE3-9520-F68926BC223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0678859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75C4A-C8D5-416D-8B45-5AAD9132BB3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4692397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5D7DF-5C05-4EF5-A684-B2BB8FBD1BC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2450532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3C1A4-EA54-4000-983E-FA08F4274E1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984077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0A8FB-C6AA-4746-B982-C8F6CBFC32E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153749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00010-7CEF-4F45-B5B5-80CC88C5A1E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7553097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8D446-4A25-46EF-A254-8AD61DD8FB3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6435950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71A33-7A52-4568-9F07-CA05E6555CF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188385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98F50-4C0E-4FE7-AB87-E631F745F9F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430642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64857-5CE9-4CCD-8605-9DBC40D2F78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734448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427CA-45AF-42CC-ACB7-0A6E4BA92C1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0103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5A47C-09FD-4027-83AB-29081DAD315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6608947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39B4C-B623-4D70-9475-B9C99CC7584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3264038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3E9CC-1B05-4229-BDCE-E4A362D6EFA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824113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5A48-5667-46E9-93F7-C01CDCEF50A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241125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3DD88-809A-4F82-9EFB-E24DCBB5079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292138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8F4E1-92D4-4D69-AAC6-FAB490D41CF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68039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51DF3-CF65-4F0F-B5DB-61F47C24057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0411422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A79E1-6184-460B-884B-A32918F5E5C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3036048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EFB6A-873B-49B8-97DD-C62B27751CC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7334237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69967-CFB4-43D1-8AA5-2F8A98CDCC1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638752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643DC-3696-4008-94C5-E2F1001E1C4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2375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F3C39-2BF2-4CD6-89B4-CCFDA296F71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7211041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55733-89F4-4472-9DDE-9C3A0AC23A6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500944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F44-B9F6-4857-8C11-C069BA77CE7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0140940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E05BE-5903-4704-8C89-A0C89D21C85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1027041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F339-7F29-4CAF-B291-3169283242D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3233706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47BCE-B42B-4FBB-BCC2-87F942795A1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0204629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2ECCB-BC68-4708-A8CF-6D06B4B43EC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9073078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1BC82-7600-446D-874B-2FE32D95D21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8034826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FC500-43F0-43F4-BE7C-0CAB12DD48D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132845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8F023-7DE3-487E-988E-FE6F7FBCFE0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059696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CFA59-E04C-43EC-834B-4A59A305716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6939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A3895-210F-49A7-821A-149D6D540A5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235620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6C499-225F-40CC-95A2-9998A56A9FE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2047115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6B9E1-5968-41D3-94E0-6D3920787F7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17542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33E40-479C-44E5-9822-64DCB04E9BB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361762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79689-2D06-4D35-8B8E-AB0B85C04F2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813397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A4A9D-6B3B-49F5-93D0-4BF3150DD71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8432907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C6E65-8637-42BE-8B89-3CB4CA90151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4005562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D9CE7-8E93-45CE-B99E-868855D4988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7988573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36B2B-40E5-4C4B-9905-37EACDD6D7D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4305108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573AE-7FEA-454C-A348-437D2FF20EC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3012395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D96A6-369E-4905-BCE6-2402121A489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73621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007D8-A7F9-4763-9D71-D6287012FB9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4873633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FC94C-4849-4425-A9DD-BA623180DE1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655805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0B057-5DC2-4E84-9765-A8FD2438B7B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4468207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36993-4FE1-4A6D-BB34-618D5F9727D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1782878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DCDAF-A896-4BA0-8719-49B0733325F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378896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9DD0-5EBC-4D9F-9724-FAAF4F32C5D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6722308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2A4B3-B83C-4CBF-8E07-893B81F1FF9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8869705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18FEC-6BBD-4FD9-BB71-311870E9141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3896187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11188-7320-4219-BB20-EBDA86A6F1C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9434941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6C155-706F-47CC-99D2-4E7DC64543F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9379117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1EE62-85F1-48BC-9244-3A985EBB416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9605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21C17-28AC-4ADC-979A-69BF5ADD428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9030891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85A7-CF4E-4E22-B1AA-A01880ED69D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750797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BB6C5-0153-4EA4-83AF-26D9CD91999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2631561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2CA34-A63C-4E07-BF9C-EEB3C969049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9325748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04306-EE26-4BE6-B0B5-C0BB2674EB6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4878216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80CA-98EE-4A70-964E-676FB9075BA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832289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30B32-8C9C-4BB2-8F0D-A338F7010DA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4672468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D9B1-6CDF-488F-A409-FB5D91AA0AA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3435102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CB0AD-A587-4117-9D8F-50AC0724D3D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9327582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2ABC7-8F01-4AF5-978F-D970E51A944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946136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3F3B9-9E21-4AA5-80AE-65851EFC58F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28937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E2669-D217-48EE-A0D6-8191E6D782E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8943565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1076-0756-4C5D-BD64-CDACC79BAC0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7556132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6CC0-A147-4F69-B77D-1A0F7DF5FE7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6362437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5FEF2-C1E0-4D34-9159-EEADCB46CC8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5769315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CCC64-392D-4E2B-BE59-456395557D2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5223362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25E4C-1E0E-4B00-94A4-C9EB847F440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6532859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CE8BC-76B6-46BC-915C-9EF190E7CE2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9409619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42EAB-EF01-4464-BD99-4B72F3D2D86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5617482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A917A-D7DF-4F0C-8909-A7BC74948EB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5820137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C3E88-6420-4EBD-AD82-DAA0DF4F9C9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6971947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9537B-9C75-47F8-9642-922D822806D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6875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7C7C9-FAC4-4E39-A1F7-A1458C7BAAE1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1825A-014F-4B5A-B710-81B81CC1EA90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53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CB1C0-C04C-4F47-A2F7-DC9B8EADABA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0223301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95997-A603-440C-8C5F-CBD22F4C5DA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5566221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622943-C968-4EB9-8A28-D6466E50B9BA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FF182-F047-4462-8F29-024B76DA843C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257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C5108-1783-478D-8DA0-E47AA1E80C6C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F8752-489A-4251-90BF-53D6EA7D39B1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60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2D81D-7677-4AA0-A424-D0DE043DBE18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35AB3-0BC5-44AA-86CB-CF57F60B1614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9037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70812-05EB-46D3-A2A4-425875BCD43A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F6409-FF58-46EF-AB6B-B529A890AA38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919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1CB4E2-5AD3-48D2-873D-BD72AF073B71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F8D18-FE93-4DAA-A22C-306B494EA4A7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8323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082FC-A6A9-4A16-9033-D8C687C84F89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30C6-DE3E-4C03-9DCA-7C66678C44E0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6440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4AE22-10D7-4D5E-A572-65DC45B51773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7870A-504E-4C1D-8C95-6D90535230E5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2164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D8A87-AD79-4D73-B5E1-BF60270F3D03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8652-FEB8-4DB2-828A-FAF4081BFC58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0477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EBD21-BE60-45D8-BD1B-7E0E9D72B7E8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54561-6E33-4850-ABE1-B58A5326EFCE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7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58DF9-DC20-43D4-9BAE-F12976FC0CE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946809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1801-D434-4198-A9E7-7DCDA6A22D9D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328E7-ABA0-4BC3-A627-581F092C7C00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0809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1C3F1-5C88-4709-A0F5-3DDC793090F7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C9636-9A20-4DB0-9AF6-F3A090C58AF0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8485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228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908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23019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269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41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3715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17187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097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4DDD1-ACF2-4DAC-81B7-D07B24A43EA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490523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81323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228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96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95975-E8E3-42D2-9587-3414CBD15A0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2547463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71429-83EC-4CC3-8ACB-3972C7AA8D4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262784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15568-B29F-4BDE-9FCC-983B3C425A4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0004723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3C4-F304-41B3-AE80-B5E83B221F0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243432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13F99-A27B-4D5B-976F-31D3A4DAA81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3651138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AF0C-F450-4340-B318-E6930336CC5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5224730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B196F-D4AF-421F-B94B-842925C7368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3460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431D-5614-4DA1-BD36-23C6D24B544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5523482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A1DBF-18E5-4053-87E9-5CD753824EA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6146923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1A733-4542-4124-925B-50AAEB28C1C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4554087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85640-35BA-4200-B9DB-837BA7291DA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6016283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7C3C-875A-40D3-810F-342C2126DEC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2618771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97778-716B-431D-99E0-A2468EC3150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5959615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BF658-0605-4CBE-9E60-F3F221D7238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22341815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5D052-58BB-457D-8321-5D4DCBD90B2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9109453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03AE-04FF-4E76-8279-6B207094DB4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8049951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2FB74-EE49-4A4E-8BB5-E23D99A7E73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7590527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2FAA7-A7FD-4B60-98E5-CC7234797F4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1702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E023F-F099-426E-A623-C746FF09672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3672460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5F301-078D-42E2-B5A3-E97F7D0FEE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514316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7EA7-E984-4085-9E82-A1493FEB60B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0570940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25FAF-3AF9-4E52-8EA2-BC55F9A94C1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919335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EC501-4CCA-4FF2-B35A-5CE3AC99C3F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7951907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5DE53-DED7-4DEE-934B-3502E3AC089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7863507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A3757-ED6D-430B-B426-7C73732080D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4067191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D42A3-A957-410E-8FD4-829C27D0E4D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9153847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AC154-A5AF-4C55-A4D1-B2A73D5EC38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0055069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60B1-6970-4978-A265-F3D501D1477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0204611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DB4B2-B212-45D5-B0AF-9907A4D990F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38202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039A4-AD34-4530-8412-517CE8A3E35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422011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C8254-F49E-4650-82DB-F9BB8E9D39E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6262415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F2FDB-EA14-4760-8F8F-9D1862721DB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1142140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B1B6F-E835-45BA-8DE3-33FC6BF4B3C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8405674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B3C1C-BF01-4017-B0A0-E374245F904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1210525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437FE-6F3A-4FC8-8974-92CC554B785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7828224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E3A5A-DE5F-4F2F-98DC-0E621D296A5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28001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FFDFD-9633-4100-B388-95C4090CD56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042820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B423F-2FA4-447D-9F9D-2F2A6B554E3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734532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4E520-E4FD-41AD-995C-F7B79586B5E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3850592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59FC9-6030-4FE5-8FEC-0BABA98A55D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38023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F489-A6B9-4846-BA38-3CA11A8DB4D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7945708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7662C-F6E0-4BB7-970A-5EE9FE672B7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3060153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637C4-4F3B-47EA-8CEB-99EE1CBBE0C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70162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03899-634B-4E3D-B366-E6D7D9AC648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8868503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49D4B-EB47-4004-835B-E1641961CB8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5458257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40F3D-DFBB-479B-BEDC-E488C9E2626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2391263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B83DA-8858-4FDA-9BE4-43ECDBE5F3D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3771941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20F27-504F-405C-905B-8999CD0F01B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2698848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CEBD5-97CC-416D-840D-5DAC9E28C7D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2130303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51B86-5837-4EDA-A14B-BED85C3BE09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4841343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F2B6C-FFB1-45C4-92F0-99A3D4E959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15410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424F9-96F3-43BE-B999-AA6A858A5F8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89208333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F54E7-1751-43C3-BF5D-A996EC140DE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049777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B2258-F478-4AFF-92D8-20FB626E515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7895514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31-5560-41E9-B55C-297BD363FC6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647185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33CE-9C8C-473C-8B68-366B6070428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3607831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5EE95-05D0-47A0-BB62-8274C6E7B37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9185604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1B07D-A667-4E78-8FA2-615A6D3756B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6775313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13075-297F-4FE2-B342-DDA0AB2ADED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3532402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6EB3-FB72-4A88-8D92-25B025EA012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4673136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43529-AD70-4FD7-BDDF-204DE8F4CB9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6555929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323B5-8C15-4989-A01F-8659F5F947A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2866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CF2C3-2A84-4CD0-B3B2-79A8E434B89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2974583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E5AFC-0635-48EA-B680-D52C3BF2ABF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0459679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D6127-EA70-489B-98D1-2D16FFBB04E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6169964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BC08-B4F0-419F-98DD-0EAFE1CEE76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09220184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17EC8-00E1-4F29-8960-A59B346AB57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1546998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79E68-0BB5-4278-A8ED-EC2B0B59324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77940027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6042A-1C21-4AFE-9BC6-1FBCA31084A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4045272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1E1EB-5E63-45B0-B27F-0E6469CC9DB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2267654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40979-D72E-410B-8ADE-47773A95543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9739656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0ADA7-01E1-4308-A6ED-43844E2E947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7681980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15439-9A90-4932-AB62-5058D4CA8E8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61155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94EAB-3F66-484D-B62C-98714B41BC1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93049955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1EE7E-C919-42F7-B89D-3A78D75F4B6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1184490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66B24-C68D-45E6-AF12-F5542BA041B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7610143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768CE-F4D4-407A-912B-63CCA10BFB8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856403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BFC12-A61F-44DB-9CFD-A0CA63DF870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0391004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D6654-4986-47D7-ABB2-234C1863D06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24874260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12DB5-3DE4-4403-BEF2-125EAA244EE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4190239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08D68-EF57-41A4-A170-DE7B0586E4D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2763563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4BDEC-58E7-4166-BD5C-31771899D42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73533341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9D999-B660-4424-84B2-BC58B28D6F8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58831462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33329-D82D-49A9-ABE9-24E143009A0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010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DF95F-AEA3-4938-ACA8-1D1992020E17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7CCFA-B00E-4B94-A5D2-991798211990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04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705BB-03D2-4E99-AB8A-53D2098C6B8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89270020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1A1E-F498-4548-BA40-6CEC1D4D356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4776224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04563-C271-4600-9B18-06383726964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5014931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596BB-4B6D-4293-BB75-C82AD045CEF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8915625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BD5B-4399-4B6C-A69C-F3A75B74441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10400261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5D9B-5E8A-4EAD-89D9-7CB27D98A02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23416158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BA68-D7E5-4E62-B4A7-A1C719A8774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84039046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9F710-8930-4025-885A-0BD40157AFC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9315164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5E801-E4E0-4230-A214-65C4CDABEBA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512255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559BD-6609-46C0-898A-8A5A0D34129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71326120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63BC4-755D-4FF6-A34F-A963C40BF6F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3309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93D5A-F902-43BB-973F-63B400CB84B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3657028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6E876-FAD2-4DDA-9C93-602C05C7E10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1705601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9147-B594-4617-B91C-15ADD19B172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67463907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1E3CD-D3C6-47C3-8FF5-E233ADC94BC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7433593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C9735-1CE9-4AD7-850B-05EFDC3CC64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55116911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F862A-A0CA-47F4-A3BD-B89A39C0D5A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5664366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9A5E7-93D5-4604-B5F2-2D4F307B303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4054665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6A88E-EC44-42BB-96CF-02AA8D5C913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24794795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F234D-8C09-4552-9F32-1BAFCF15A1B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76521065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BF99C-EB95-4A57-B19B-8ADC985FF65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4928036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4B8FC-EA33-4BCE-A7ED-60A0131F906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39826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B777A-98A7-4E0D-A9D8-4C853AB0079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64577443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786C0-C691-4B92-B168-974D64C9370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08886504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16B07-2CF0-4725-816E-5F01B8CBBEC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79585839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B0678-F775-4CF6-9098-DF491CBB2CC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0846469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C87BF-E7CA-4500-9722-C4BDCEE7767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86128047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66416-7871-44ED-80B6-5E31B54B64A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1962989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F3AE3-CD63-49BA-B399-5D4F576B89F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1273944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10B8-EF24-43F2-BE8C-23762EEDBD8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10918097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F53A2-4E62-4C90-8C47-99B08D4CFB1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17784695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9D900-A3B2-4ADD-9766-C931D1A9A59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54688517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60A5D-98B2-426E-851A-E33BEC67376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17738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C7EE1-2E45-4DFB-AE9E-AE811EECC20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4648819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70AAF-3ED1-4ED8-A747-94DBB264F07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8711804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02D20-94E2-4D2E-ABC2-489D24241CA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38860161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75C1E-4DD1-4A8C-8304-20C228B10CC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0191822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1BAE3-D934-40B6-A22F-49B4C2A240A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6042482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30957-71A2-4926-B6EE-20C56EAA2D6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1634070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55E91-E08E-4B54-9841-5C3CF9BAA4B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5577762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95A89-8F4A-466F-96F1-81C2F17D626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86603564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8E88A-97DF-45AF-B714-27E7A2C4BE8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0033625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543D6-D900-4B58-B83E-7CE71574D9D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8426338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D0D65-B896-4C9A-9C9D-1E0387D4DC1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91792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7224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A5203-25B8-458C-B722-B115D7E456E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201938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02894-0CAB-4F5E-80EE-0E74AFC3E8F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41150104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BA323-CC72-4DF4-ABB5-73711AFC513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32196598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6C793-2399-421A-84C8-74BB2EF9EA1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10512457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5F7B1-7A70-4652-9514-BCD2E811D50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5054585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6D42B-4B24-489B-BE74-35F76F1A23D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89115178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B07FE-9DC4-4567-9D04-3CDA9E9A840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5961015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0FEBE-8541-495C-82E5-74E44E06D97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8439377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C9C45-B451-41A7-AEEA-F1789965410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26448587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3447F-AB73-4C52-93B9-5F07F22E437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28728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5586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43AE2-667F-41BE-9E47-825B25ADFD5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0494027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90258-55F8-4394-A804-A1395B2B41F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4450276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3A142-DD58-4368-B4E4-BA35E5CDA2C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04218306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CAF9E-E36B-4613-AFC0-6918CEDCD21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68622589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1060C-3930-411E-A39E-91A6EF34C77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8303880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46281-E65A-4407-A3F9-FEB84E8CC1F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2095950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8EED8-8208-41F4-94F6-E52C96E685D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1088063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D44C1-2391-4027-8B21-49354F499E9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48717107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856B8-2BB5-4B61-936C-4863DF7802B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2480281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46670-3DED-46D6-B996-DF0AA8839B5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1636009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025320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0FA2E-2F7A-4842-99BF-72343341784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3362123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8A26C-2112-4F9A-8695-F43F62E7D7D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90609539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F4102-97DE-438C-A5CC-600692B4689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368701808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1456A-629E-40F3-BBB7-16D6918EC71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52473381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73F25-CA04-4964-A274-9201C602D4C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7644707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B7E19-D100-482F-85CC-D46DFF77079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043305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940DA-BCD9-4C8B-9C31-F6015D0A74E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58492607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19920-49E2-4A9E-832E-57F432F90D1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848962207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BC80D-F9EF-4546-9913-E8578ED13C4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9160862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2909C-2C4B-471C-A432-A0D027A8160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23740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449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223CF-B3DD-42A8-8B3A-57B7F179B13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7435125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3A6E4-E6F4-49AD-99F1-2598BE41BE1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513934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CAE5-D25C-4081-BF30-5EA8197D755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81528075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E2954-CF5D-468D-BE28-5F6F92AC000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9132181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C63F7-41AE-4177-9361-17F45289F2B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18140664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2CFD3-2F9C-48E5-8A5D-0F8411BE462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2157638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D1931-A74D-4F90-9623-4227B628AC7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2451849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7CFB2A-35C2-4BDA-B533-C65B19314D9C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A5160-4EDF-4783-B99B-907DEC8BFA0A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4741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2A376F-A6BC-4596-AE5F-57E3419AE8E1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51E8-4AAB-4081-8EFC-CA5CDB26A953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7040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879B9-AA08-499F-BA9A-034D2A6F4E32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D99CF-A86E-4C22-9776-0CBD7DEB15A9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80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7765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CEC35-58FD-434F-A7DC-99840B590C7B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C0CCD-5F87-4D7B-85DA-B0A1F9FCFBD3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50073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55E1A-9DF7-42E9-B3F2-6EFDC081580A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F6188-3204-4BAB-915A-791888F8325D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62482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E414E-D4C4-43B4-87B6-D9AEA5DB96C6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9026B-608E-4B85-9613-544201F8CEF7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41618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BFEF7-0D9C-4D2E-ABFF-EC3BA1029BA5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7159E-9219-4BCD-A9AF-362489DE95B6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5796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0520E5-3EFF-4078-826F-F923A950BEE3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321FD-1959-464F-8FA0-403917B5DF61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20192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C5350-F42F-4860-A045-25E233BDD9DD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EB24-F505-4E99-8C37-494D06C6644D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75465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B681A-84BC-415B-89EB-087810891F4A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E3CE7-89CE-4B05-920F-962E7ECD9064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18247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5DFB8-AED7-46C4-9871-550E741F7DF8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E5701-D75F-4555-8449-36620EA0F884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55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DF7AF-A586-418F-90D5-F78C6000C7B8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28F0B-BA1B-478B-99EF-A9130AB128B5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86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23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9370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931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0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9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BD8D6-CDBE-4A42-B37A-0A046E5C3D7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589423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0BBD-EAC7-46E3-8826-F6EF8A0B0E8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485959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E2AC4-E187-4610-B096-299DEC46FB3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624115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6CB25-620E-492C-A968-0F2D039427B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41153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E2048-CDC9-44AF-9D02-B3B8EE3A807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75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D77C0-DEE3-49A8-B76B-8F8FE2D2DA37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0E7E5-6F8C-404B-B9A4-1DDCDD64A027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087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51A92-E0C0-4AEB-97F8-2D0405635CD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9508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5972E-306C-4B91-A86D-5590FFA30AF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14846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408DE-02D4-44A4-880E-F82804B1A7D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480803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6BA32-47C8-463C-BFCB-B6C835A7F9F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40023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DA77D-A88F-4EEA-81E8-DE782EBDFDC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417446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E85E8-E55F-4A4B-9A8D-B8D2519BAC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0115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31750"/>
            <a:ext cx="7351712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37500" y="6586538"/>
            <a:ext cx="457200" cy="122237"/>
          </a:xfrm>
        </p:spPr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5138" y="6586538"/>
            <a:ext cx="5486400" cy="122237"/>
          </a:xfrm>
        </p:spPr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9650" y="6586538"/>
            <a:ext cx="57150" cy="122237"/>
          </a:xfrm>
        </p:spPr>
        <p:txBody>
          <a:bodyPr/>
          <a:lstStyle>
            <a:lvl1pPr>
              <a:defRPr/>
            </a:lvl1pPr>
          </a:lstStyle>
          <a:p>
            <a:fld id="{D9E315F7-A175-4563-8409-1D45834BE46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295381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-31750"/>
            <a:ext cx="7351712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381125"/>
            <a:ext cx="4029075" cy="229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32225"/>
            <a:ext cx="4029075" cy="2300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937500" y="6586538"/>
            <a:ext cx="457200" cy="122237"/>
          </a:xfrm>
        </p:spPr>
        <p:txBody>
          <a:bodyPr/>
          <a:lstStyle>
            <a:lvl1pPr>
              <a:defRPr/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5138" y="6586538"/>
            <a:ext cx="5486400" cy="122237"/>
          </a:xfrm>
        </p:spPr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9650" y="6586538"/>
            <a:ext cx="57150" cy="122237"/>
          </a:xfrm>
        </p:spPr>
        <p:txBody>
          <a:bodyPr/>
          <a:lstStyle>
            <a:lvl1pPr>
              <a:defRPr/>
            </a:lvl1pPr>
          </a:lstStyle>
          <a:p>
            <a:fld id="{50C9A6F6-95A2-4D4F-9431-A3798E49266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794528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1FC36-35BC-49FE-93C2-41B885C32F1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07882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61DC-437E-44B3-A7E0-B523911F3C8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623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C86D5-B797-4741-9AB6-289670EBDCA3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702D7-AEC6-44DE-BF0D-1F3BEFFE56EF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209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74E60-3567-440D-AC95-C87DB35F491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200926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4D92C-C723-4273-A290-DB2F0545C8B9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765872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5DC62-CA99-446B-81B1-1A163E174C3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57731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AB408-FED2-4A91-B0D2-EA7FBB36A851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215634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1EEEA-8C4D-42A0-A96D-D38B2FBB5E8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196079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B2BC8-9D27-4C3E-B08E-FDFEF72F9AA2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49272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2A069-E681-464E-8714-397C5F45DF47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322308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515EF-CA0B-4CF3-BBC6-4C0F7FA2D21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36473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9D42F-A5C9-45CD-A0B0-79DD2749648F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8779842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5E5E7-2AF2-4A34-8046-AF88788073F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320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06B61-4D73-4C6E-8ABA-A5A84FB9D908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479C-EF9E-49B1-991F-B62B035242B5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653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C9139-6953-4963-8F54-D9DAD2CD9BF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451291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934E1-27C9-4E2F-AACC-5FB06185199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044171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BD5CB-9BFD-40F4-B8C2-31D6857640D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28834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1188E-E252-46CE-887B-BD074D9555D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2093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5B78D-80A5-4CAF-A4B8-AC94950BD34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067747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AB2E-4CA0-4564-AC10-B14A3103D12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815851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5CF7C-A94D-432B-8916-8CD9E990AFF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832310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7CDD7-0B19-4B7E-A98D-4E5BA711D68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239427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F8226-23BB-4401-BE25-F860E516CE5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2937687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0D6B-D7EF-45F2-88BE-84B67FF3EC3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088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0A8FEA-749A-4283-81CA-F2B990490B1B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3B618-7852-42C1-A5C7-72008FE2805D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01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DC2B3-8470-4229-AFC4-60B5A8BDD13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2218854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FCD10-D184-45CE-A4D2-2E66C82DEAF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41980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F22F9-BC0A-4E32-860D-EA337728DC0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044379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FC096-C58C-44A8-8877-ABE1CA7C6ECB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7796714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8A758-C060-4E2F-BBC6-E4B4B4D7E1A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718373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6679C-1047-4657-80F4-CDFF11339C6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4434280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47AA1-83C7-4C5E-9FF1-52E31E21C92A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7920350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14C33-5739-44B9-B15F-D279D18428C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652252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BEFF-074A-482C-A581-93DBF0F78F8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851197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7DFB3-21F4-4F86-83E9-BF8F054C75D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971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6B927B-43CF-485F-82AC-A17EB990FBE0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19E97-B823-4D6E-8AE2-E52D176B26C2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726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-31750"/>
            <a:ext cx="205263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38" y="-31750"/>
            <a:ext cx="6005512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F72C0-0E7A-4A6D-B722-58041632161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406638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A5884-D642-4ADF-97D5-CF2AB9B9A91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4567536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484E0-D381-4441-8E9F-F0F41233E62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87144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092B6-C162-4361-A95A-256A682AEFB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4761626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81125"/>
            <a:ext cx="4029075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1F7D8-CAD9-4267-A1ED-24FE121166D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079387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BAF2E-4420-4DAF-A06A-FFE8BCD0F74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6296709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3B486-919A-473A-BE84-5F9F8ABFEE9C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6470424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B4CE6-4F86-4639-971E-4E78070FB25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136449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11D3A-C72E-4032-9341-370131492CF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9538934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8E405-8A78-4D08-8FE5-CE7DF58532F5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97288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8.xml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4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9.xml"/><Relationship Id="rId1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2.xml"/><Relationship Id="rId7" Type="http://schemas.openxmlformats.org/officeDocument/2006/relationships/slideLayout" Target="../slideLayouts/slideLayout306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01.xml"/><Relationship Id="rId1" Type="http://schemas.openxmlformats.org/officeDocument/2006/relationships/slideLayout" Target="../slideLayouts/slideLayout300.xml"/><Relationship Id="rId6" Type="http://schemas.openxmlformats.org/officeDocument/2006/relationships/slideLayout" Target="../slideLayouts/slideLayout305.xml"/><Relationship Id="rId11" Type="http://schemas.openxmlformats.org/officeDocument/2006/relationships/slideLayout" Target="../slideLayouts/slideLayout310.xml"/><Relationship Id="rId5" Type="http://schemas.openxmlformats.org/officeDocument/2006/relationships/slideLayout" Target="../slideLayouts/slideLayout304.xml"/><Relationship Id="rId10" Type="http://schemas.openxmlformats.org/officeDocument/2006/relationships/slideLayout" Target="../slideLayouts/slideLayout309.xml"/><Relationship Id="rId4" Type="http://schemas.openxmlformats.org/officeDocument/2006/relationships/slideLayout" Target="../slideLayouts/slideLayout303.xml"/><Relationship Id="rId9" Type="http://schemas.openxmlformats.org/officeDocument/2006/relationships/slideLayout" Target="../slideLayouts/slideLayout30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11" Type="http://schemas.openxmlformats.org/officeDocument/2006/relationships/slideLayout" Target="../slideLayouts/slideLayout321.xml"/><Relationship Id="rId5" Type="http://schemas.openxmlformats.org/officeDocument/2006/relationships/slideLayout" Target="../slideLayouts/slideLayout315.xml"/><Relationship Id="rId10" Type="http://schemas.openxmlformats.org/officeDocument/2006/relationships/slideLayout" Target="../slideLayouts/slideLayout320.xml"/><Relationship Id="rId4" Type="http://schemas.openxmlformats.org/officeDocument/2006/relationships/slideLayout" Target="../slideLayouts/slideLayout314.xml"/><Relationship Id="rId9" Type="http://schemas.openxmlformats.org/officeDocument/2006/relationships/slideLayout" Target="../slideLayouts/slideLayout3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4.xml"/><Relationship Id="rId7" Type="http://schemas.openxmlformats.org/officeDocument/2006/relationships/slideLayout" Target="../slideLayouts/slideLayout32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3.xml"/><Relationship Id="rId1" Type="http://schemas.openxmlformats.org/officeDocument/2006/relationships/slideLayout" Target="../slideLayouts/slideLayout322.xml"/><Relationship Id="rId6" Type="http://schemas.openxmlformats.org/officeDocument/2006/relationships/slideLayout" Target="../slideLayouts/slideLayout327.xml"/><Relationship Id="rId11" Type="http://schemas.openxmlformats.org/officeDocument/2006/relationships/slideLayout" Target="../slideLayouts/slideLayout332.xml"/><Relationship Id="rId5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25.xml"/><Relationship Id="rId9" Type="http://schemas.openxmlformats.org/officeDocument/2006/relationships/slideLayout" Target="../slideLayouts/slideLayout33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5.xml"/><Relationship Id="rId7" Type="http://schemas.openxmlformats.org/officeDocument/2006/relationships/slideLayout" Target="../slideLayouts/slideLayout33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4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5" Type="http://schemas.openxmlformats.org/officeDocument/2006/relationships/slideLayout" Target="../slideLayouts/slideLayout337.xml"/><Relationship Id="rId10" Type="http://schemas.openxmlformats.org/officeDocument/2006/relationships/slideLayout" Target="../slideLayouts/slideLayout342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5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5.xml"/><Relationship Id="rId1" Type="http://schemas.openxmlformats.org/officeDocument/2006/relationships/slideLayout" Target="../slideLayouts/slideLayout344.xml"/><Relationship Id="rId6" Type="http://schemas.openxmlformats.org/officeDocument/2006/relationships/slideLayout" Target="../slideLayouts/slideLayout349.xml"/><Relationship Id="rId11" Type="http://schemas.openxmlformats.org/officeDocument/2006/relationships/slideLayout" Target="../slideLayouts/slideLayout354.xml"/><Relationship Id="rId5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53.xml"/><Relationship Id="rId4" Type="http://schemas.openxmlformats.org/officeDocument/2006/relationships/slideLayout" Target="../slideLayouts/slideLayout347.xml"/><Relationship Id="rId9" Type="http://schemas.openxmlformats.org/officeDocument/2006/relationships/slideLayout" Target="../slideLayouts/slideLayout352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7.xml"/><Relationship Id="rId7" Type="http://schemas.openxmlformats.org/officeDocument/2006/relationships/slideLayout" Target="../slideLayouts/slideLayout361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6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5" Type="http://schemas.openxmlformats.org/officeDocument/2006/relationships/slideLayout" Target="../slideLayouts/slideLayout359.xml"/><Relationship Id="rId10" Type="http://schemas.openxmlformats.org/officeDocument/2006/relationships/slideLayout" Target="../slideLayouts/slideLayout364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8.xml"/><Relationship Id="rId7" Type="http://schemas.openxmlformats.org/officeDocument/2006/relationships/slideLayout" Target="../slideLayouts/slideLayout372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66.xml"/><Relationship Id="rId6" Type="http://schemas.openxmlformats.org/officeDocument/2006/relationships/slideLayout" Target="../slideLayouts/slideLayout371.xml"/><Relationship Id="rId11" Type="http://schemas.openxmlformats.org/officeDocument/2006/relationships/slideLayout" Target="../slideLayouts/slideLayout376.xml"/><Relationship Id="rId5" Type="http://schemas.openxmlformats.org/officeDocument/2006/relationships/slideLayout" Target="../slideLayouts/slideLayout370.xml"/><Relationship Id="rId10" Type="http://schemas.openxmlformats.org/officeDocument/2006/relationships/slideLayout" Target="../slideLayouts/slideLayout375.xml"/><Relationship Id="rId4" Type="http://schemas.openxmlformats.org/officeDocument/2006/relationships/slideLayout" Target="../slideLayouts/slideLayout369.xml"/><Relationship Id="rId9" Type="http://schemas.openxmlformats.org/officeDocument/2006/relationships/slideLayout" Target="../slideLayouts/slideLayout374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383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8.xml"/><Relationship Id="rId1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7.xml"/><Relationship Id="rId5" Type="http://schemas.openxmlformats.org/officeDocument/2006/relationships/slideLayout" Target="../slideLayouts/slideLayout381.xml"/><Relationship Id="rId10" Type="http://schemas.openxmlformats.org/officeDocument/2006/relationships/slideLayout" Target="../slideLayouts/slideLayout386.xml"/><Relationship Id="rId4" Type="http://schemas.openxmlformats.org/officeDocument/2006/relationships/slideLayout" Target="../slideLayouts/slideLayout380.xml"/><Relationship Id="rId9" Type="http://schemas.openxmlformats.org/officeDocument/2006/relationships/slideLayout" Target="../slideLayouts/slideLayout38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5138" y="-28575"/>
            <a:ext cx="73517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MS PGothic" pitchFamily="34" charset="-128"/>
              </a:rPr>
              <a:t>Klicka här för att ändra format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MS PGothic" pitchFamily="34" charset="-128"/>
              </a:rPr>
              <a:t>Klicka här för att ändra format på bakgrundstexten</a:t>
            </a:r>
          </a:p>
          <a:p>
            <a:pPr lvl="1"/>
            <a:r>
              <a:rPr lang="en-US" altLang="zh-CN" smtClean="0">
                <a:sym typeface="MS PGothic" pitchFamily="34" charset="-128"/>
              </a:rPr>
              <a:t>Nivå två</a:t>
            </a:r>
          </a:p>
          <a:p>
            <a:pPr lvl="2"/>
            <a:r>
              <a:rPr lang="en-US" altLang="zh-CN" smtClean="0">
                <a:sym typeface="MS PGothic" pitchFamily="34" charset="-128"/>
              </a:rPr>
              <a:t>Nivå tre</a:t>
            </a:r>
          </a:p>
          <a:p>
            <a:pPr lvl="3"/>
            <a:r>
              <a:rPr lang="en-US" altLang="zh-CN" smtClean="0">
                <a:sym typeface="MS PGothic" pitchFamily="34" charset="-128"/>
              </a:rPr>
              <a:t>Nivå fyra</a:t>
            </a:r>
          </a:p>
          <a:p>
            <a:pPr lvl="4"/>
            <a:r>
              <a:rPr lang="en-US" altLang="zh-CN" smtClean="0">
                <a:sym typeface="MS PGothic" pitchFamily="34" charset="-128"/>
              </a:rPr>
              <a:t>Nivå fem</a:t>
            </a:r>
          </a:p>
        </p:txBody>
      </p:sp>
      <p:sp>
        <p:nvSpPr>
          <p:cNvPr id="1029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67700" y="64341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  <a:sym typeface="MS PGothic" pitchFamily="34" charset="-128"/>
              </a:defRPr>
            </a:lvl1pPr>
          </a:lstStyle>
          <a:p>
            <a:fld id="{9D4B14F8-2AEA-4EC4-ACA6-61C20D9D455D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103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  <a:sym typeface="MS PGothic" pitchFamily="34" charset="-128"/>
              </a:defRPr>
            </a:lvl1pPr>
          </a:lstStyle>
          <a:p>
            <a:endParaRPr lang="sv-SE" altLang="en-US"/>
          </a:p>
        </p:txBody>
      </p:sp>
      <p:sp>
        <p:nvSpPr>
          <p:cNvPr id="1031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  <a:sym typeface="MS PGothic" pitchFamily="34" charset="-128"/>
              </a:defRPr>
            </a:lvl1pPr>
          </a:lstStyle>
          <a:p>
            <a:fld id="{B59C7F6E-3CD3-4237-9AD6-2E03356B9422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  <a:sym typeface="Arial" pitchFamily="34" charset="0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465138" y="1169988"/>
            <a:ext cx="8213725" cy="1587"/>
          </a:xfrm>
          <a:prstGeom prst="line">
            <a:avLst/>
          </a:prstGeom>
          <a:noFill/>
          <a:ln w="12700" cmpd="sng">
            <a:solidFill>
              <a:srgbClr val="BBBA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  <a:sym typeface="MS PGothic" pitchFamily="34" charset="-128"/>
        </a:defRPr>
      </a:lvl9pPr>
    </p:titleStyle>
    <p:bodyStyle>
      <a:lvl1pPr marL="195263" indent="-195263" algn="l" defTabSz="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487363" indent="-277813" algn="l" defTabSz="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6746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906463" indent="-22383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10937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15509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0081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24653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2922588" indent="-179388" algn="l" defTabSz="0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024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024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787200D8-24BB-45F8-B4E1-457A8AB1C53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024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024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F68F8E8-B994-414B-99EB-A1125382EFB3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67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126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127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19F5254-2F74-4E57-BEBB-4E7F85F1921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127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127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E6AC2032-9EE0-4FF1-8936-E24FB47BAB0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1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229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229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E225287D-44F9-4FF0-90AC-814F62A9979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229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229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4329EBB2-B572-4895-845B-8D9AACFBA07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331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331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6C33C46C-DD69-407E-9A48-C0C02FDB8BE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331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332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CBDCD07-60FE-408E-9A92-0E144AA5A4D5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3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434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434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3ECF309-9D91-438C-9992-0A6C6C562B35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434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434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63587C3F-BE7F-46E1-887A-ADED78731847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536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536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3439EF3B-24A8-4381-894C-8AB4C6463AF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536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536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347C3E10-BCA3-41D3-8CE0-D5A2E54CE103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8"/>
          <p:cNvSpPr txBox="1">
            <a:spLocks noChangeArrowheads="1"/>
          </p:cNvSpPr>
          <p:nvPr/>
        </p:nvSpPr>
        <p:spPr bwMode="auto">
          <a:xfrm>
            <a:off x="465138" y="5253038"/>
            <a:ext cx="82137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cs typeface="Arial" pitchFamily="34" charset="0"/>
              </a:rPr>
              <a:t>www.husqvarnagroup.com</a:t>
            </a:r>
          </a:p>
          <a:p>
            <a:pPr algn="ctr" eaLnBrk="1" hangingPunct="1"/>
            <a:endParaRPr lang="sv-SE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6387" name="Picture 9" descr="Y:\Husqvarna_122\J-1602_N_Nov-11_Mall_CS\jpg\logotype-husqvarna_sto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181100"/>
            <a:ext cx="3006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638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6390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B0A916A2-5674-4217-A91B-97D3F4D4055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6391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6392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921793E-CE4C-4D2B-925F-E3316082411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1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741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741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34ECEA49-D1F6-429E-BA6A-630806E9752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741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741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D9FC1043-37A1-4800-BDCB-A3E92A3C8C7B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843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843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1AACF325-7B2C-4D24-88D8-409A3300482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1843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844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FA0CB0CA-7517-4374-B410-5B17E989F65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5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1946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1946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67700" y="64341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AA524D6-7762-4F89-96AD-266ACC067A39}" type="datetime1">
              <a:rPr lang="sv-SE" altLang="en-US"/>
              <a:pPr/>
              <a:t>2015-10-07</a:t>
            </a:fld>
            <a:endParaRPr lang="sv-SE" altLang="en-US" sz="1800">
              <a:solidFill>
                <a:schemeClr val="tx1"/>
              </a:solidFill>
            </a:endParaRPr>
          </a:p>
        </p:txBody>
      </p:sp>
      <p:sp>
        <p:nvSpPr>
          <p:cNvPr id="1946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1946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00C049A-195F-4296-AA83-D267BE8CCE9B}" type="slidenum">
              <a:rPr lang="sv-SE" altLang="en-US"/>
              <a:pPr/>
              <a:t>‹#›</a:t>
            </a:fld>
            <a:endParaRPr lang="sv-SE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053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800">
                <a:solidFill>
                  <a:srgbClr val="8C8A88"/>
                </a:solidFill>
              </a:defRPr>
            </a:lvl1pPr>
          </a:lstStyle>
          <a:p>
            <a:fld id="{0E843BF4-0B04-4422-8217-31105BA0E90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054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055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800">
                <a:solidFill>
                  <a:srgbClr val="8C8A88"/>
                </a:solidFill>
              </a:defRPr>
            </a:lvl1pPr>
          </a:lstStyle>
          <a:p>
            <a:fld id="{C00B3476-D94E-4E8B-8D40-CA204BC4CCE9}" type="slidenum">
              <a:rPr lang="sv-SE" altLang="en-US"/>
              <a:pPr/>
              <a:t>‹#›</a:t>
            </a:fld>
            <a:endParaRPr lang="sv-SE" altLang="en-US"/>
          </a:p>
        </p:txBody>
      </p:sp>
      <p:cxnSp>
        <p:nvCxnSpPr>
          <p:cNvPr id="2056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92100"/>
            <a:ext cx="115728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04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07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150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151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BCAD284F-932C-41F6-899D-BC056B8854CB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151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151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5A9FFDA-A9FE-4437-8918-95ADE219C147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1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253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253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74D5C743-3B67-49CD-AE3C-14DA30AB6FE1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253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253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0A9ECCF-B777-444D-A389-568102F5657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355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355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CDC9E4FE-25B1-4DF7-8AAE-55D221D13B6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355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356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D3DDF11F-95F9-426B-8AF8-F0F7135D90F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7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458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458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628D18C9-3AE1-40F5-8B8B-8ABB8B06BC4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458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458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70E3E3C-9DE2-4E58-9585-1E2C80AE75C5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560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560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971E8962-8FEB-4982-9C17-B5A2F036667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560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560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7C99629D-C65C-4FFE-B004-A9C84729C6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27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66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66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1E72ED75-C3F9-43A5-A9A3-CEF6E073348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66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66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D86178D6-99DB-4664-820F-7D6A93C04A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51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76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765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95D023D-51CD-4CA8-B771-2868C1A4CC43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765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765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B1E2D510-6794-46FB-9EF8-5118DFC2553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86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867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CB67B46-1A70-469C-B993-EE135674124E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867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868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60417DFE-4811-43D9-8785-6758E615450D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69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297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2970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F797D41-F6E6-4F89-B053-E1B0B89778B8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2970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2970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31968CE-D2F9-4DE4-AFCC-B45FC290898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07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07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800">
                <a:solidFill>
                  <a:srgbClr val="8C8A88"/>
                </a:solidFill>
              </a:defRPr>
            </a:lvl1pPr>
          </a:lstStyle>
          <a:p>
            <a:fld id="{58F9DB50-5F75-4D86-83FA-BA56E91510F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07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07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800">
                <a:solidFill>
                  <a:srgbClr val="8C8A88"/>
                </a:solidFill>
              </a:defRPr>
            </a:lvl1pPr>
          </a:lstStyle>
          <a:p>
            <a:fld id="{BAFBA1C0-1CAC-4689-AC23-AF5C4651533E}" type="slidenum">
              <a:rPr lang="sv-SE" altLang="en-US"/>
              <a:pPr/>
              <a:t>‹#›</a:t>
            </a:fld>
            <a:endParaRPr lang="sv-SE" altLang="en-US"/>
          </a:p>
        </p:txBody>
      </p:sp>
      <p:cxnSp>
        <p:nvCxnSpPr>
          <p:cNvPr id="3080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072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072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FCC7E978-E422-4C25-B253-F3A14C0AF5A6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072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072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5B2C66A5-6E24-4B14-AF53-19A6DE4D467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7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174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175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1F163F0-232B-4852-86D0-0A043B2F26D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175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175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173EA041-B26F-4CF3-8F79-5255F9054553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8"/>
          <p:cNvSpPr txBox="1">
            <a:spLocks noChangeArrowheads="1"/>
          </p:cNvSpPr>
          <p:nvPr/>
        </p:nvSpPr>
        <p:spPr bwMode="auto">
          <a:xfrm>
            <a:off x="465138" y="5253038"/>
            <a:ext cx="82137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  <a:cs typeface="Arial" pitchFamily="34" charset="0"/>
              </a:rPr>
              <a:t>www.husqvarnagroup.com</a:t>
            </a:r>
          </a:p>
          <a:p>
            <a:pPr algn="ctr" eaLnBrk="1" hangingPunct="1"/>
            <a:endParaRPr lang="sv-SE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32771" name="Picture 9" descr="Y:\Husqvarna_122\J-1602_N_Nov-11_Mall_CS\jpg\logotype-husqvarna_sto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181100"/>
            <a:ext cx="3006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277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2774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13A96F5-C144-4A10-A1DD-3985C47ADD09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2775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2776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AC22978-81E1-42C0-A8B9-F13A13FDBDE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379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379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D51F7512-1611-4DBC-948F-7838F7F0F6D0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379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380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F4D01D55-C22C-4F0D-B076-85D4577C678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1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482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482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54F0574-D186-4DD2-96EA-B976C483393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3482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482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339DEB55-420F-4AC6-A6F5-A74259BE35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3584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3584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67700" y="64341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774822AF-10E6-43D1-A4A5-E192AA8842D6}" type="datetime1">
              <a:rPr lang="sv-SE" altLang="en-US"/>
              <a:pPr/>
              <a:t>2015-10-07</a:t>
            </a:fld>
            <a:endParaRPr lang="sv-SE" altLang="en-US" sz="1800">
              <a:solidFill>
                <a:srgbClr val="000000"/>
              </a:solidFill>
            </a:endParaRPr>
          </a:p>
        </p:txBody>
      </p:sp>
      <p:sp>
        <p:nvSpPr>
          <p:cNvPr id="3584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3584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E788DF47-8E7B-4A17-8E82-6E5EA9DFB6BC}" type="slidenum">
              <a:rPr lang="sv-SE" altLang="en-US"/>
              <a:pPr/>
              <a:t>‹#›</a:t>
            </a:fld>
            <a:endParaRPr lang="sv-SE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92100"/>
            <a:ext cx="115728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410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3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512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512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CB897FA7-F340-49AE-B945-ED836915B684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512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512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D49C650-4334-4CEF-BE93-4B0B73265C69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4124" r:id="rId12"/>
    <p:sldLayoutId id="214748412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7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614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615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647E549E-7079-4C6E-9833-464F5677646A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615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615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9D2FF59-6342-4F8B-9B2B-75D0510C64B8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1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717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22A4F209-E128-43C8-AA08-B632CDCD8A52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B0DC4B39-3895-494D-ABEE-24FF40EBCE28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5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819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819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8C275196-1598-4D65-914E-B65A2434EFC7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819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820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010BB16A-EC05-4F99-9B63-E8D06F02E2E3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69875"/>
            <a:ext cx="704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9" name="Straight Connector 8"/>
          <p:cNvCxnSpPr>
            <a:cxnSpLocks noChangeShapeType="1"/>
          </p:cNvCxnSpPr>
          <p:nvPr/>
        </p:nvCxnSpPr>
        <p:spPr bwMode="auto">
          <a:xfrm>
            <a:off x="465138" y="1169988"/>
            <a:ext cx="8213725" cy="0"/>
          </a:xfrm>
          <a:prstGeom prst="line">
            <a:avLst/>
          </a:prstGeom>
          <a:noFill/>
          <a:ln w="12700" cmpd="sng">
            <a:solidFill>
              <a:srgbClr val="BCBAB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-31750"/>
            <a:ext cx="735171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</a:t>
            </a:r>
          </a:p>
        </p:txBody>
      </p:sp>
      <p:sp>
        <p:nvSpPr>
          <p:cNvPr id="922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1381125"/>
            <a:ext cx="82105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Klicka här för att ändra format på bakgrundstexten</a:t>
            </a:r>
          </a:p>
          <a:p>
            <a:pPr lvl="1"/>
            <a:r>
              <a:rPr lang="en-US" altLang="zh-CN" smtClean="0"/>
              <a:t>Nivå två</a:t>
            </a:r>
          </a:p>
          <a:p>
            <a:pPr lvl="2"/>
            <a:r>
              <a:rPr lang="en-US" altLang="zh-CN" smtClean="0"/>
              <a:t>Nivå tre</a:t>
            </a:r>
          </a:p>
          <a:p>
            <a:pPr lvl="3"/>
            <a:r>
              <a:rPr lang="en-US" altLang="zh-CN" smtClean="0"/>
              <a:t>Nivå fyra</a:t>
            </a:r>
          </a:p>
          <a:p>
            <a:pPr lvl="4"/>
            <a:r>
              <a:rPr lang="en-US" altLang="zh-CN" smtClean="0"/>
              <a:t>Nivå fem</a:t>
            </a:r>
          </a:p>
        </p:txBody>
      </p:sp>
      <p:sp>
        <p:nvSpPr>
          <p:cNvPr id="922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37500" y="6586538"/>
            <a:ext cx="4572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477CF444-7ED8-45CD-8965-B9CC82D884CF}" type="datetime1">
              <a:rPr lang="sv-SE" altLang="en-US"/>
              <a:pPr/>
              <a:t>2015-10-07</a:t>
            </a:fld>
            <a:endParaRPr lang="sv-SE" altLang="en-US"/>
          </a:p>
        </p:txBody>
      </p:sp>
      <p:sp>
        <p:nvSpPr>
          <p:cNvPr id="922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5138" y="6586538"/>
            <a:ext cx="5486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8C8A88"/>
                </a:solidFill>
              </a:defRPr>
            </a:lvl1pPr>
          </a:lstStyle>
          <a:p>
            <a:endParaRPr lang="sv-SE" altLang="en-US"/>
          </a:p>
        </p:txBody>
      </p:sp>
      <p:sp>
        <p:nvSpPr>
          <p:cNvPr id="922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9650" y="65865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8C8A88"/>
                </a:solidFill>
              </a:defRPr>
            </a:lvl1pPr>
          </a:lstStyle>
          <a:p>
            <a:fld id="{A2FF6E51-039A-48B3-98CE-A3A548A63828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95263" indent="-195263" algn="l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77813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6746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906463" indent="-22383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0937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15509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0081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4653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2922588" indent="-179388" algn="l" rtl="0" eaLnBrk="0" fontAlgn="base" hangingPunct="0">
        <a:spcBef>
          <a:spcPts val="3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Y:\Husqvarna_122\J-1602_N_Nov-11_Mall_CS\jpg\logotype-husqvarn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292100"/>
            <a:ext cx="1157288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ubrik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39800" y="5527675"/>
            <a:ext cx="7265988" cy="601663"/>
          </a:xfrm>
        </p:spPr>
        <p:txBody>
          <a:bodyPr/>
          <a:lstStyle/>
          <a:p>
            <a:pPr marL="533400" indent="-533400" algn="ctr"/>
            <a:r>
              <a:rPr lang="en-US" altLang="en-US" sz="2400" b="0" dirty="0" smtClean="0"/>
              <a:t>Husqvarna Research Platform</a:t>
            </a:r>
            <a:endParaRPr lang="en-US" altLang="en-US" sz="2400" b="0" dirty="0">
              <a:sym typeface="Wingdings" pitchFamily="2" charset="2"/>
            </a:endParaRPr>
          </a:p>
        </p:txBody>
      </p:sp>
      <p:pic>
        <p:nvPicPr>
          <p:cNvPr id="37892" name="Platshållare för bild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939800" y="1824038"/>
            <a:ext cx="1665288" cy="1658937"/>
          </a:xfrm>
          <a:solidFill>
            <a:schemeClr val="bg2"/>
          </a:solidFill>
          <a:ln/>
        </p:spPr>
      </p:pic>
      <p:pic>
        <p:nvPicPr>
          <p:cNvPr id="37893" name="Platshållare för bild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 b="142"/>
          <a:stretch>
            <a:fillRect/>
          </a:stretch>
        </p:blipFill>
        <p:spPr>
          <a:xfrm>
            <a:off x="2808288" y="1824038"/>
            <a:ext cx="1663700" cy="1658937"/>
          </a:xfrm>
          <a:solidFill>
            <a:schemeClr val="bg2"/>
          </a:solidFill>
          <a:ln/>
        </p:spPr>
      </p:pic>
      <p:pic>
        <p:nvPicPr>
          <p:cNvPr id="37894" name="Platshållare för bild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 b="142"/>
          <a:stretch>
            <a:fillRect/>
          </a:stretch>
        </p:blipFill>
        <p:spPr>
          <a:xfrm>
            <a:off x="4675188" y="1824038"/>
            <a:ext cx="1663700" cy="1658937"/>
          </a:xfrm>
          <a:solidFill>
            <a:schemeClr val="bg2"/>
          </a:solidFill>
          <a:ln/>
        </p:spPr>
      </p:pic>
      <p:pic>
        <p:nvPicPr>
          <p:cNvPr id="37895" name="Platshållare för bild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 b="142"/>
          <a:stretch>
            <a:fillRect/>
          </a:stretch>
        </p:blipFill>
        <p:spPr>
          <a:xfrm>
            <a:off x="6542088" y="1824038"/>
            <a:ext cx="1663700" cy="1658937"/>
          </a:xfrm>
          <a:solidFill>
            <a:schemeClr val="bg2"/>
          </a:solidFill>
          <a:ln/>
        </p:spPr>
      </p:pic>
      <p:pic>
        <p:nvPicPr>
          <p:cNvPr id="37896" name="Platshållare för bild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" b="142"/>
          <a:stretch>
            <a:fillRect/>
          </a:stretch>
        </p:blipFill>
        <p:spPr>
          <a:xfrm>
            <a:off x="939800" y="3694113"/>
            <a:ext cx="1665288" cy="1660525"/>
          </a:xfrm>
          <a:solidFill>
            <a:schemeClr val="bg2"/>
          </a:solidFill>
          <a:ln/>
        </p:spPr>
      </p:pic>
      <p:pic>
        <p:nvPicPr>
          <p:cNvPr id="37897" name="Platshållare för bild 2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>
          <a:xfrm>
            <a:off x="2808288" y="3694113"/>
            <a:ext cx="1663700" cy="1660525"/>
          </a:xfrm>
          <a:solidFill>
            <a:schemeClr val="bg2"/>
          </a:solidFill>
          <a:ln/>
        </p:spPr>
      </p:pic>
      <p:pic>
        <p:nvPicPr>
          <p:cNvPr id="37898" name="Platshållare för bild 2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>
          <a:xfrm>
            <a:off x="4675188" y="3694113"/>
            <a:ext cx="1663700" cy="1660525"/>
          </a:xfrm>
          <a:solidFill>
            <a:schemeClr val="bg2"/>
          </a:solidFill>
          <a:ln/>
        </p:spPr>
      </p:pic>
      <p:pic>
        <p:nvPicPr>
          <p:cNvPr id="37899" name="Platshållare för bild 2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" b="95"/>
          <a:stretch>
            <a:fillRect/>
          </a:stretch>
        </p:blipFill>
        <p:spPr>
          <a:xfrm>
            <a:off x="6542088" y="3694113"/>
            <a:ext cx="1663700" cy="1660525"/>
          </a:xfrm>
          <a:solidFill>
            <a:schemeClr val="bg2"/>
          </a:solidFill>
          <a:ln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71" y="4023929"/>
            <a:ext cx="4057568" cy="2413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39" y="4023929"/>
            <a:ext cx="3222740" cy="241394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5137" y="540544"/>
            <a:ext cx="7554397" cy="11382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SimHei" pitchFamily="49" charset="-122"/>
                <a:sym typeface="MS PGothic" pitchFamily="34" charset="-128"/>
              </a:defRPr>
            </a:lvl9pPr>
          </a:lstStyle>
          <a:p>
            <a:pPr>
              <a:buFontTx/>
            </a:pPr>
            <a:r>
              <a:rPr lang="en-US" kern="0" dirty="0" smtClean="0"/>
              <a:t>What is the Husqvarna Research Platform?</a:t>
            </a:r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41405" y="1495168"/>
            <a:ext cx="8155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ROS </a:t>
            </a:r>
            <a:r>
              <a:rPr lang="sv-SE" dirty="0" err="1" smtClean="0"/>
              <a:t>enabled</a:t>
            </a:r>
            <a:r>
              <a:rPr lang="sv-SE" dirty="0" smtClean="0"/>
              <a:t> durable </a:t>
            </a:r>
            <a:r>
              <a:rPr lang="sv-SE" dirty="0" err="1" smtClean="0"/>
              <a:t>outdoor</a:t>
            </a:r>
            <a:r>
              <a:rPr lang="sv-SE" dirty="0" smtClean="0"/>
              <a:t> robot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/>
              <a:t>Operates in all </a:t>
            </a:r>
            <a:r>
              <a:rPr lang="sv-SE" dirty="0" err="1" smtClean="0"/>
              <a:t>weathers</a:t>
            </a:r>
            <a:endParaRPr lang="sv-S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/>
              <a:t>Operates 24/7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charging</a:t>
            </a:r>
            <a:endParaRPr lang="sv-S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Includes</a:t>
            </a:r>
            <a:r>
              <a:rPr lang="sv-SE" dirty="0" smtClean="0"/>
              <a:t> </a:t>
            </a:r>
            <a:r>
              <a:rPr lang="sv-SE" dirty="0" err="1" smtClean="0"/>
              <a:t>Gazebo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r>
              <a:rPr lang="sv-SE" dirty="0" smtClean="0"/>
              <a:t> for </a:t>
            </a:r>
            <a:r>
              <a:rPr lang="sv-SE" dirty="0" err="1" smtClean="0"/>
              <a:t>simulated</a:t>
            </a:r>
            <a:r>
              <a:rPr lang="sv-SE" dirty="0" smtClean="0"/>
              <a:t> </a:t>
            </a:r>
            <a:r>
              <a:rPr lang="sv-SE" dirty="0" err="1" smtClean="0"/>
              <a:t>environment</a:t>
            </a:r>
            <a:endParaRPr lang="sv-S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smtClean="0"/>
              <a:t>Simple ros interface via </a:t>
            </a:r>
            <a:r>
              <a:rPr lang="sv-SE" dirty="0" err="1" smtClean="0"/>
              <a:t>provided</a:t>
            </a:r>
            <a:r>
              <a:rPr lang="sv-SE" dirty="0" smtClean="0"/>
              <a:t> driver (</a:t>
            </a:r>
            <a:r>
              <a:rPr lang="sv-SE" dirty="0" err="1" smtClean="0"/>
              <a:t>velocity</a:t>
            </a:r>
            <a:r>
              <a:rPr lang="sv-SE" dirty="0" smtClean="0"/>
              <a:t> in, </a:t>
            </a:r>
            <a:r>
              <a:rPr lang="sv-SE" dirty="0" err="1" smtClean="0"/>
              <a:t>odometry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computing</a:t>
            </a:r>
            <a:r>
              <a:rPr lang="sv-SE" dirty="0" smtClean="0"/>
              <a:t> </a:t>
            </a:r>
            <a:r>
              <a:rPr lang="sv-SE" dirty="0" err="1" smtClean="0"/>
              <a:t>platform</a:t>
            </a:r>
            <a:r>
              <a:rPr lang="sv-SE" dirty="0" smtClean="0"/>
              <a:t> and sensors </a:t>
            </a:r>
            <a:r>
              <a:rPr lang="sv-SE" dirty="0" err="1" smtClean="0"/>
              <a:t>depending</a:t>
            </a:r>
            <a:r>
              <a:rPr lang="sv-SE" dirty="0" smtClean="0"/>
              <a:t> on research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49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Automower 330X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48615" y="2728085"/>
            <a:ext cx="1209124" cy="30228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01015" y="5328960"/>
            <a:ext cx="1209124" cy="30228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65349" y="2939683"/>
            <a:ext cx="4209263" cy="2486261"/>
          </a:xfrm>
          <a:prstGeom prst="roundRect">
            <a:avLst/>
          </a:prstGeom>
          <a:gradFill>
            <a:gsLst>
              <a:gs pos="0">
                <a:srgbClr val="00B050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486261" y="4126136"/>
            <a:ext cx="256939" cy="23426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05577" y="3205439"/>
            <a:ext cx="256939" cy="23426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176608" y="4973783"/>
            <a:ext cx="256939" cy="23426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8113" y="1670102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Bumper (collision) with all directions of chassis.</a:t>
            </a:r>
            <a:br>
              <a:rPr lang="en-US" dirty="0" smtClean="0"/>
            </a:br>
            <a:r>
              <a:rPr lang="en-US" dirty="0" smtClean="0"/>
              <a:t>Will also detect “lift” for safety reasons.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11213" y="2316433"/>
            <a:ext cx="589448" cy="62325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8334" y="615141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Pivoting wheels (2) + 2 rear wheels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8327" y="3030365"/>
            <a:ext cx="157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sensors</a:t>
            </a:r>
            <a:br>
              <a:rPr lang="en-US" dirty="0" smtClean="0"/>
            </a:br>
            <a:r>
              <a:rPr lang="en-US" sz="1200" dirty="0" smtClean="0"/>
              <a:t>Bad at distance but very good close to wire.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6462516" y="3322572"/>
            <a:ext cx="7922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811213" y="3439706"/>
            <a:ext cx="4496430" cy="7431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6433547" y="3551802"/>
            <a:ext cx="874096" cy="142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743339" y="5713111"/>
            <a:ext cx="204040" cy="24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 flipV="1">
            <a:off x="3257078" y="5480100"/>
            <a:ext cx="392965" cy="61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85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Automower 330X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7232" y="1696550"/>
            <a:ext cx="3166394" cy="12355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Main board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(STM32-based)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98735" y="1696551"/>
            <a:ext cx="3127348" cy="7783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GUI board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(STM32-based)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Includes buttons/display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967438" y="2085738"/>
            <a:ext cx="117889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465138" y="43755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7538" y="45279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9938" y="46803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23716" y="3022810"/>
            <a:ext cx="7557" cy="12317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1625141" y="4375517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Collision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Sensor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77541" y="4527917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Collision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Sensor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953681" y="3022810"/>
            <a:ext cx="0" cy="12317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823716" y="2474924"/>
            <a:ext cx="531510" cy="30606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100" dirty="0" err="1" smtClean="0"/>
              <a:t>Accel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587021" y="3757730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Wheel Motor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739421" y="3910130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Wheel Motor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915561" y="3022810"/>
            <a:ext cx="0" cy="67257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3419745" y="3727501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Encoder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72145" y="3879901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Encoder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244101" y="3022810"/>
            <a:ext cx="481512" cy="6158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2210429" y="2171385"/>
            <a:ext cx="1088854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”Standard Mower SW”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192253" y="5898258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GPS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482568" y="3065004"/>
            <a:ext cx="0" cy="277657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40589" y="1272099"/>
            <a:ext cx="657080" cy="254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Battery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823716" y="1526520"/>
            <a:ext cx="7557" cy="17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798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Automower 330X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7232" y="1696550"/>
            <a:ext cx="3166394" cy="12355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Main board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(STM32-based)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98735" y="1696551"/>
            <a:ext cx="3127348" cy="7783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GUI board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(STM32-based)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Includes buttons/display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967438" y="2085738"/>
            <a:ext cx="117889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465138" y="43755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7538" y="45279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9938" y="4680317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Wire Sensor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23716" y="3022810"/>
            <a:ext cx="7557" cy="12317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1625141" y="4375517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Collision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Sensor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77541" y="4527917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Collision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Sensor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953681" y="3022810"/>
            <a:ext cx="0" cy="12317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823716" y="2474924"/>
            <a:ext cx="531510" cy="30606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100" dirty="0" err="1" smtClean="0"/>
              <a:t>Accel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13064" y="3022810"/>
            <a:ext cx="3871715" cy="25372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Research/ROS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(Target Computer)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793626" y="2973688"/>
            <a:ext cx="1352708" cy="811752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0022" y="3277414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Serial port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235116" y="3640597"/>
            <a:ext cx="991872" cy="304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am_driver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068533" y="4833032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IMU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(9150)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83975" y="4150696"/>
            <a:ext cx="1143013" cy="304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am_mpu9150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793626" y="4266569"/>
            <a:ext cx="1237449" cy="784042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3344" y="4721251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Serial port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648921" y="3480640"/>
            <a:ext cx="991872" cy="304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roscore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031075" y="4768169"/>
            <a:ext cx="1088854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”magic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ros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node”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997810" y="5726021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Magic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sensor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3748285" y="5072969"/>
            <a:ext cx="1224237" cy="846386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7370664" y="4516583"/>
            <a:ext cx="1088854" cy="47451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”magic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ros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node”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416223" y="3963293"/>
            <a:ext cx="1088854" cy="45877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”magic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ros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node”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210429" y="2171385"/>
            <a:ext cx="1088854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”Standard Mower SW”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With special research mode.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587021" y="3757730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Wheel Motor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739421" y="3910130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Wheel Motor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2915561" y="3022810"/>
            <a:ext cx="0" cy="67257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3419745" y="3727501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Encoder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72145" y="3879901"/>
            <a:ext cx="657080" cy="3866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Encoder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 flipV="1">
            <a:off x="3244101" y="3022810"/>
            <a:ext cx="481512" cy="61589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1192253" y="5898258"/>
            <a:ext cx="585288" cy="4685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GPS*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1482568" y="3065004"/>
            <a:ext cx="0" cy="277657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6397021" y="5184435"/>
            <a:ext cx="2062497" cy="26827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WIFI HW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(Access Point)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87493" y="6234545"/>
            <a:ext cx="3871715" cy="5513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Host Computer (Ubuntu + ROS)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/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7464437" y="5506238"/>
            <a:ext cx="0" cy="728307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640589" y="1272099"/>
            <a:ext cx="657080" cy="2544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Battery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823716" y="1526520"/>
            <a:ext cx="7557" cy="170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831273" y="6596390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Not exposed to ROS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939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HRP Driver Package Descriptions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69562" y="1454150"/>
            <a:ext cx="4645913" cy="239236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am_driver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Description: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 Interface to the Automower via serial port.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Published topics: 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/odom                   - position of robot given encoder data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/loop                     - status of boundary loop sensors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/sensor_status     - status of collision sensors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/wheel_encoder   - ticks read from the automower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Subscribed topics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: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/cmd_vel               - speed to assign to mower (linear and angular)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/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</a:b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sym typeface="Arial" pitchFamily="34" charset="0"/>
              </a:rPr>
              <a:t>/cmd_mode           - mode of control for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mower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sym typeface="Arial" pitchFamily="34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宋体" pitchFamily="2" charset="-122"/>
              <a:sym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8450" y="4064000"/>
            <a:ext cx="4667265" cy="19748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Arial" pitchFamily="34" charset="0"/>
              </a:rPr>
              <a:t>am_mpu9150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Description: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 Interface to the mpu9150 imu via i2c.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 </a:t>
            </a:r>
          </a:p>
          <a:p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Published topics: </a:t>
            </a: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/imu                   - fused quaternion and raw data (no covariance)</a:t>
            </a:r>
          </a:p>
          <a:p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/imu_euler         - fused heading in +-pi</a:t>
            </a:r>
          </a:p>
          <a:p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 </a:t>
            </a:r>
          </a:p>
          <a:p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  <a:t>Subscribed topics:</a:t>
            </a:r>
            <a:b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sym typeface="Arial" pitchFamily="34" charset="0"/>
              </a:rPr>
            </a:b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sym typeface="Arial" pitchFamily="34" charset="0"/>
              </a:rPr>
              <a:t>none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sym typeface="Arial" pitchFamily="34" charset="0"/>
            </a:endParaRPr>
          </a:p>
          <a:p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Unpack delivery file into the source folder of a catkin workspace (</a:t>
            </a:r>
            <a:r>
              <a:rPr lang="en-US" sz="1200" dirty="0">
                <a:latin typeface="Courier New" charset="0"/>
              </a:rPr>
              <a:t>tar -xvf [delivery file])</a:t>
            </a:r>
          </a:p>
          <a:p>
            <a:r>
              <a:rPr lang="en-US" sz="1200"/>
              <a:t>Build using catkin_make</a:t>
            </a:r>
            <a:endParaRPr lang="en-US" sz="1200" dirty="0"/>
          </a:p>
          <a:p>
            <a:r>
              <a:rPr lang="en-US" sz="1200"/>
              <a:t>Simulator:</a:t>
            </a:r>
            <a:endParaRPr lang="en-US" sz="1200" dirty="0"/>
          </a:p>
          <a:p>
            <a:pPr lvl="1"/>
            <a:r>
              <a:rPr lang="en-US" sz="1000"/>
              <a:t>setup the model path: </a:t>
            </a:r>
            <a:r>
              <a:rPr lang="en-US" sz="1000">
                <a:latin typeface="Courier New"/>
              </a:rPr>
              <a:t>export GAZEBO_MODELPATH= [the source folder]/hrp/am_gazebo/models:</a:t>
            </a:r>
            <a:r>
              <a:rPr lang="en-US" sz="1000" dirty="0">
                <a:latin typeface="Courier New" charset="0"/>
              </a:rPr>
              <a:t>GAZEBO_MODELPATH</a:t>
            </a:r>
            <a:endParaRPr lang="en-US" sz="1000" dirty="0"/>
          </a:p>
          <a:p>
            <a:pPr lvl="1"/>
            <a:r>
              <a:rPr lang="en-US" sz="1000"/>
              <a:t>Launch simulator using </a:t>
            </a:r>
            <a:r>
              <a:rPr lang="en-US" sz="1000">
                <a:latin typeface="Courier New"/>
              </a:rPr>
              <a:t>roslaunch am_gazebo am_gazebo_vslam.launch gui:=true</a:t>
            </a:r>
            <a:endParaRPr lang="en-US" sz="1000" dirty="0">
              <a:latin typeface="Courier New"/>
            </a:endParaRPr>
          </a:p>
          <a:p>
            <a:pPr lvl="1"/>
            <a:r>
              <a:rPr lang="en-US" sz="1000">
                <a:latin typeface="Courier New"/>
              </a:rPr>
              <a:t>Launch</a:t>
            </a:r>
            <a:r>
              <a:rPr lang="en-US" sz="1000">
                <a:latin typeface="Arial"/>
              </a:rPr>
              <a:t> keyboard control with </a:t>
            </a:r>
            <a:r>
              <a:rPr lang="en-US" sz="1000">
                <a:latin typeface="Courier New"/>
              </a:rPr>
              <a:t>rosrun am_control keyboard_teleop.py</a:t>
            </a:r>
            <a:endParaRPr lang="en-US" sz="1000" dirty="0">
              <a:latin typeface="Courier New"/>
            </a:endParaRPr>
          </a:p>
          <a:p>
            <a:pPr lvl="1"/>
            <a:r>
              <a:rPr lang="en-US" sz="1000">
                <a:latin typeface="Arial"/>
              </a:rPr>
              <a:t>You can now hopfully drive around in the simulated garden in gazebo!</a:t>
            </a:r>
            <a:endParaRPr lang="en-US" sz="1000" dirty="0">
              <a:latin typeface="Arial"/>
            </a:endParaRPr>
          </a:p>
          <a:p>
            <a:r>
              <a:rPr lang="en-US" sz="1200">
                <a:latin typeface="Arial"/>
              </a:rPr>
              <a:t>Target:</a:t>
            </a:r>
            <a:endParaRPr lang="en-US" sz="1200" dirty="0">
              <a:latin typeface="Arial"/>
            </a:endParaRPr>
          </a:p>
          <a:p>
            <a:pPr lvl="1"/>
            <a:r>
              <a:rPr lang="en-US" sz="1000">
                <a:latin typeface="Arial"/>
              </a:rPr>
              <a:t>unpack and build the delivered software on the target computer</a:t>
            </a:r>
            <a:endParaRPr lang="en-US" sz="1000" dirty="0">
              <a:latin typeface="Arial"/>
            </a:endParaRPr>
          </a:p>
          <a:p>
            <a:pPr lvl="1"/>
            <a:r>
              <a:rPr lang="en-US" sz="1000">
                <a:latin typeface="Arial"/>
              </a:rPr>
              <a:t>make sure that the serialPort and i2cbus defined in the launch file (am_driver/launch/automower_vslam.launch)match those on your target computer.</a:t>
            </a:r>
            <a:endParaRPr lang="en-US" sz="1000" dirty="0">
              <a:latin typeface="Arial"/>
            </a:endParaRPr>
          </a:p>
          <a:p>
            <a:pPr lvl="1"/>
            <a:r>
              <a:rPr lang="en-US" sz="1000">
                <a:latin typeface="Arial"/>
              </a:rPr>
              <a:t>Launch target with </a:t>
            </a:r>
            <a:r>
              <a:rPr lang="en-US" sz="1000" dirty="0">
                <a:latin typeface="Courier New" charset="0"/>
              </a:rPr>
              <a:t>roslaunch am_driver automower_vslam.launch</a:t>
            </a:r>
          </a:p>
          <a:p>
            <a:pPr lvl="1"/>
            <a:r>
              <a:rPr lang="en-US" sz="1000">
                <a:latin typeface="Arial"/>
              </a:rPr>
              <a:t>Tell host that ros master is on target by exporting correct ROS_IP, ROS_HOSTNAME and ROS_MASTER_URI</a:t>
            </a:r>
            <a:endParaRPr lang="en-US" sz="1000" dirty="0">
              <a:latin typeface="Arial"/>
            </a:endParaRPr>
          </a:p>
          <a:p>
            <a:pPr lvl="1"/>
            <a:r>
              <a:rPr lang="en-US" sz="1000" dirty="0">
                <a:latin typeface="Courier New" charset="0"/>
              </a:rPr>
              <a:t>Launch</a:t>
            </a:r>
            <a:r>
              <a:rPr lang="en-US" sz="1000" dirty="0">
                <a:latin typeface="Arial" charset="0"/>
              </a:rPr>
              <a:t> keyboard control on host with </a:t>
            </a:r>
            <a:r>
              <a:rPr lang="en-US" sz="1000" dirty="0">
                <a:latin typeface="Courier New" charset="0"/>
              </a:rPr>
              <a:t>rosrun am_control keyboard_teleop.py</a:t>
            </a:r>
          </a:p>
          <a:p>
            <a:pPr lvl="1"/>
            <a:endParaRPr lang="en-US" sz="1000" dirty="0">
              <a:latin typeface="Courier New"/>
            </a:endParaRPr>
          </a:p>
          <a:p>
            <a:endParaRPr lang="en-US" sz="1200" dirty="0">
              <a:latin typeface="Courier New"/>
            </a:endParaRPr>
          </a:p>
          <a:p>
            <a:endParaRPr lang="en-US" sz="1200" dirty="0">
              <a:latin typeface="Courier New"/>
            </a:endParaRPr>
          </a:p>
          <a:p>
            <a:pPr marL="0" indent="0">
              <a:buNone/>
            </a:pPr>
            <a:endParaRPr lang="en-US" sz="12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809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>
            <a:spLocks noChangeArrowheads="1"/>
          </p:cNvSpPr>
          <p:nvPr/>
        </p:nvSpPr>
        <p:spPr bwMode="auto">
          <a:xfrm>
            <a:off x="465138" y="5253038"/>
            <a:ext cx="8213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9pPr>
          </a:lstStyle>
          <a:p>
            <a:r>
              <a:rPr lang="sv-SE" altLang="en-US"/>
              <a:t>www.husqvarnagroup.com</a:t>
            </a:r>
          </a:p>
          <a:p>
            <a:endParaRPr lang="sv-SE" altLang="en-US"/>
          </a:p>
        </p:txBody>
      </p:sp>
      <p:pic>
        <p:nvPicPr>
          <p:cNvPr id="49155" name="Picture 9" descr="Y:\Husqvarna_122\J-1602_N_Nov-11_Mall_CS\jpg\logotype-husqvarna_s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181100"/>
            <a:ext cx="3006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sqvarna_2012">
  <a:themeElements>
    <a:clrScheme name="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Husqvarna_2012">
  <a:themeElements>
    <a:clrScheme name="9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9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9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Husqvarna_2012">
  <a:themeElements>
    <a:clrScheme name="10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0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0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Husqvarna_2012">
  <a:themeElements>
    <a:clrScheme name="11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1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1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Husqvarna_2012">
  <a:themeElements>
    <a:clrScheme name="12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2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2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Husqvarna_2012">
  <a:themeElements>
    <a:clrScheme name="13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3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3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Husqvarna_2012">
  <a:themeElements>
    <a:clrScheme name="14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4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4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Husqvarna_2012">
  <a:themeElements>
    <a:clrScheme name="15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5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5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Husqvarna_2012">
  <a:themeElements>
    <a:clrScheme name="16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6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6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Husqvarna_2012">
  <a:themeElements>
    <a:clrScheme name="17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7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7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Husqvarna_2012">
  <a:themeElements>
    <a:clrScheme name="18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8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8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usqvarna_2012">
  <a:themeElements>
    <a:clrScheme name="1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Husqvarna_2012">
  <a:themeElements>
    <a:clrScheme name="19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19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19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Husqvarna_2012">
  <a:themeElements>
    <a:clrScheme name="20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0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0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Husqvarna_2012">
  <a:themeElements>
    <a:clrScheme name="21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1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1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Husqvarna_2012">
  <a:themeElements>
    <a:clrScheme name="22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2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2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Husqvarna_2012">
  <a:themeElements>
    <a:clrScheme name="23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3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3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Husqvarna_2012">
  <a:themeElements>
    <a:clrScheme name="24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4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4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Husqvarna_2012">
  <a:themeElements>
    <a:clrScheme name="25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5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5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Husqvarna_2012">
  <a:themeElements>
    <a:clrScheme name="26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6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6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Husqvarna_2012">
  <a:themeElements>
    <a:clrScheme name="27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7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7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Husqvarna_2012">
  <a:themeElements>
    <a:clrScheme name="28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8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8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usqvarna_2012">
  <a:themeElements>
    <a:clrScheme name="2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Husqvarna_2012">
  <a:themeElements>
    <a:clrScheme name="29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29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29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Husqvarna_2012">
  <a:themeElements>
    <a:clrScheme name="30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0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0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Husqvarna_2012">
  <a:themeElements>
    <a:clrScheme name="31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1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1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Husqvarna_2012">
  <a:themeElements>
    <a:clrScheme name="32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2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2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Husqvarna_2012">
  <a:themeElements>
    <a:clrScheme name="33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3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3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Husqvarna_2012">
  <a:themeElements>
    <a:clrScheme name="34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4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4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usqvarna_2012">
  <a:themeElements>
    <a:clrScheme name="3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3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3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Husqvarna_2012">
  <a:themeElements>
    <a:clrScheme name="4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4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4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Husqvarna_2012">
  <a:themeElements>
    <a:clrScheme name="5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5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5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Husqvarna_2012">
  <a:themeElements>
    <a:clrScheme name="6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6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6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Husqvarna_2012">
  <a:themeElements>
    <a:clrScheme name="7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7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7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Husqvarna_2012">
  <a:themeElements>
    <a:clrScheme name="8_Husqvarna_2012 1">
      <a:dk1>
        <a:srgbClr val="000000"/>
      </a:dk1>
      <a:lt1>
        <a:srgbClr val="FFFFFF"/>
      </a:lt1>
      <a:dk2>
        <a:srgbClr val="D4021D"/>
      </a:dk2>
      <a:lt2>
        <a:srgbClr val="D0CFCE"/>
      </a:lt2>
      <a:accent1>
        <a:srgbClr val="EA632D"/>
      </a:accent1>
      <a:accent2>
        <a:srgbClr val="273A60"/>
      </a:accent2>
      <a:accent3>
        <a:srgbClr val="FFFFFF"/>
      </a:accent3>
      <a:accent4>
        <a:srgbClr val="000000"/>
      </a:accent4>
      <a:accent5>
        <a:srgbClr val="F3B7AD"/>
      </a:accent5>
      <a:accent6>
        <a:srgbClr val="223456"/>
      </a:accent6>
      <a:hlink>
        <a:srgbClr val="EA632D"/>
      </a:hlink>
      <a:folHlink>
        <a:srgbClr val="696765"/>
      </a:folHlink>
    </a:clrScheme>
    <a:fontScheme name="8_Husqvarna_2012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sym typeface="Arial" pitchFamily="34" charset="0"/>
          </a:defRPr>
        </a:defPPr>
      </a:lstStyle>
    </a:lnDef>
  </a:objectDefaults>
  <a:extraClrSchemeLst>
    <a:extraClrScheme>
      <a:clrScheme name="8_Husqvarna_2012 1">
        <a:dk1>
          <a:srgbClr val="000000"/>
        </a:dk1>
        <a:lt1>
          <a:srgbClr val="FFFFFF"/>
        </a:lt1>
        <a:dk2>
          <a:srgbClr val="D4021D"/>
        </a:dk2>
        <a:lt2>
          <a:srgbClr val="D0CFCE"/>
        </a:lt2>
        <a:accent1>
          <a:srgbClr val="EA632D"/>
        </a:accent1>
        <a:accent2>
          <a:srgbClr val="273A60"/>
        </a:accent2>
        <a:accent3>
          <a:srgbClr val="FFFFFF"/>
        </a:accent3>
        <a:accent4>
          <a:srgbClr val="000000"/>
        </a:accent4>
        <a:accent5>
          <a:srgbClr val="F3B7AD"/>
        </a:accent5>
        <a:accent6>
          <a:srgbClr val="223456"/>
        </a:accent6>
        <a:hlink>
          <a:srgbClr val="EA632D"/>
        </a:hlink>
        <a:folHlink>
          <a:srgbClr val="6967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C5C21275D9B45A442D8CEB612D2DC" ma:contentTypeVersion="1" ma:contentTypeDescription="Create a new document." ma:contentTypeScope="" ma:versionID="01e71b0d88da1a53cc49dd13d1c32692">
  <xsd:schema xmlns:xsd="http://www.w3.org/2001/XMLSchema" xmlns:xs="http://www.w3.org/2001/XMLSchema" xmlns:p="http://schemas.microsoft.com/office/2006/metadata/properties" xmlns:ns2="1053cffe-8631-4f92-8979-b607e4b93b75" targetNamespace="http://schemas.microsoft.com/office/2006/metadata/properties" ma:root="true" ma:fieldsID="656075097bf258e8a38227365988b2c1" ns2:_="">
    <xsd:import namespace="1053cffe-8631-4f92-8979-b607e4b93b7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3cffe-8631-4f92-8979-b607e4b93b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B6E7E-F267-4B12-9F85-138FF7138E32}"/>
</file>

<file path=customXml/itemProps2.xml><?xml version="1.0" encoding="utf-8"?>
<ds:datastoreItem xmlns:ds="http://schemas.openxmlformats.org/officeDocument/2006/customXml" ds:itemID="{877AF960-6E80-45A3-A410-2D014C75C2CC}"/>
</file>

<file path=customXml/itemProps3.xml><?xml version="1.0" encoding="utf-8"?>
<ds:datastoreItem xmlns:ds="http://schemas.openxmlformats.org/officeDocument/2006/customXml" ds:itemID="{54A68344-711C-43F1-A685-F320639B49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449</Words>
  <Characters>0</Characters>
  <Application>Microsoft Office PowerPoint</Application>
  <DocSecurity>0</DocSecurity>
  <PresentationFormat>On-screen Show (4:3)</PresentationFormat>
  <Lines>0</Lines>
  <Paragraphs>106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35</vt:i4>
      </vt:variant>
      <vt:variant>
        <vt:lpstr>Slide Titles</vt:lpstr>
      </vt:variant>
      <vt:variant>
        <vt:i4>8</vt:i4>
      </vt:variant>
    </vt:vector>
  </HeadingPairs>
  <TitlesOfParts>
    <vt:vector size="49" baseType="lpstr">
      <vt:lpstr>MS PGothic</vt:lpstr>
      <vt:lpstr>SimHei</vt:lpstr>
      <vt:lpstr>宋体</vt:lpstr>
      <vt:lpstr>Arial</vt:lpstr>
      <vt:lpstr>Courier New</vt:lpstr>
      <vt:lpstr>Wingdings</vt:lpstr>
      <vt:lpstr>Husqvarna_2012</vt:lpstr>
      <vt:lpstr>1_Husqvarna_2012</vt:lpstr>
      <vt:lpstr>2_Husqvarna_2012</vt:lpstr>
      <vt:lpstr>3_Husqvarna_2012</vt:lpstr>
      <vt:lpstr>4_Husqvarna_2012</vt:lpstr>
      <vt:lpstr>5_Husqvarna_2012</vt:lpstr>
      <vt:lpstr>6_Husqvarna_2012</vt:lpstr>
      <vt:lpstr>7_Husqvarna_2012</vt:lpstr>
      <vt:lpstr>8_Husqvarna_2012</vt:lpstr>
      <vt:lpstr>9_Husqvarna_2012</vt:lpstr>
      <vt:lpstr>10_Husqvarna_2012</vt:lpstr>
      <vt:lpstr>11_Husqvarna_2012</vt:lpstr>
      <vt:lpstr>12_Husqvarna_2012</vt:lpstr>
      <vt:lpstr>13_Husqvarna_2012</vt:lpstr>
      <vt:lpstr>14_Husqvarna_2012</vt:lpstr>
      <vt:lpstr>15_Husqvarna_2012</vt:lpstr>
      <vt:lpstr>16_Husqvarna_2012</vt:lpstr>
      <vt:lpstr>17_Husqvarna_2012</vt:lpstr>
      <vt:lpstr>18_Husqvarna_2012</vt:lpstr>
      <vt:lpstr>19_Husqvarna_2012</vt:lpstr>
      <vt:lpstr>20_Husqvarna_2012</vt:lpstr>
      <vt:lpstr>21_Husqvarna_2012</vt:lpstr>
      <vt:lpstr>22_Husqvarna_2012</vt:lpstr>
      <vt:lpstr>23_Husqvarna_2012</vt:lpstr>
      <vt:lpstr>24_Husqvarna_2012</vt:lpstr>
      <vt:lpstr>25_Husqvarna_2012</vt:lpstr>
      <vt:lpstr>26_Husqvarna_2012</vt:lpstr>
      <vt:lpstr>27_Husqvarna_2012</vt:lpstr>
      <vt:lpstr>28_Husqvarna_2012</vt:lpstr>
      <vt:lpstr>29_Husqvarna_2012</vt:lpstr>
      <vt:lpstr>30_Husqvarna_2012</vt:lpstr>
      <vt:lpstr>31_Husqvarna_2012</vt:lpstr>
      <vt:lpstr>32_Husqvarna_2012</vt:lpstr>
      <vt:lpstr>33_Husqvarna_2012</vt:lpstr>
      <vt:lpstr>34_Husqvarna_2012</vt:lpstr>
      <vt:lpstr>Husqvarna Research Platform</vt:lpstr>
      <vt:lpstr>PowerPoint Presentation</vt:lpstr>
      <vt:lpstr>Standard Automower 330X</vt:lpstr>
      <vt:lpstr>Standard Automower 330X</vt:lpstr>
      <vt:lpstr>Research Automower 330X</vt:lpstr>
      <vt:lpstr>HRP Driver Package Descriptions</vt:lpstr>
      <vt:lpstr>Getting Started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CISSI</dc:creator>
  <cp:lastModifiedBy>Björn Mannefred</cp:lastModifiedBy>
  <cp:revision>343</cp:revision>
  <dcterms:created xsi:type="dcterms:W3CDTF">2011-12-22T12:20:00Z</dcterms:created>
  <dcterms:modified xsi:type="dcterms:W3CDTF">2015-10-07T14:15:54Z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1033-9.1.0.4184</vt:lpwstr>
  </property>
  <property fmtid="{D5CDD505-2E9C-101B-9397-08002B2CF9AE}" pid="3" name="ContentTypeId">
    <vt:lpwstr>0x0101009A2C5C21275D9B45A442D8CEB612D2DC</vt:lpwstr>
  </property>
</Properties>
</file>