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509B9-E1B0-49A9-B705-0ADE2964D5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93EB2E9-B81A-4C3F-949A-2912BBF6381B}">
      <dgm:prSet/>
      <dgm:spPr/>
      <dgm:t>
        <a:bodyPr/>
        <a:lstStyle/>
        <a:p>
          <a:r>
            <a:rPr lang="en-US"/>
            <a:t>1. On-Premises Data Source</a:t>
          </a:r>
        </a:p>
      </dgm:t>
    </dgm:pt>
    <dgm:pt modelId="{61E337B1-509E-41F5-84EB-52EBA30E751D}" type="parTrans" cxnId="{2FBB1461-5A7D-484A-B081-FFBA7B9F5E81}">
      <dgm:prSet/>
      <dgm:spPr/>
      <dgm:t>
        <a:bodyPr/>
        <a:lstStyle/>
        <a:p>
          <a:endParaRPr lang="en-US"/>
        </a:p>
      </dgm:t>
    </dgm:pt>
    <dgm:pt modelId="{20C9F03A-26A0-496A-A002-C516F40B4289}" type="sibTrans" cxnId="{2FBB1461-5A7D-484A-B081-FFBA7B9F5E81}">
      <dgm:prSet/>
      <dgm:spPr/>
      <dgm:t>
        <a:bodyPr/>
        <a:lstStyle/>
        <a:p>
          <a:endParaRPr lang="en-US"/>
        </a:p>
      </dgm:t>
    </dgm:pt>
    <dgm:pt modelId="{CAE04351-B944-4846-8E6C-5D0BE7B51837}">
      <dgm:prSet/>
      <dgm:spPr/>
      <dgm:t>
        <a:bodyPr/>
        <a:lstStyle/>
        <a:p>
          <a:r>
            <a:rPr lang="en-US"/>
            <a:t>2. Migration via AWS DMS</a:t>
          </a:r>
        </a:p>
      </dgm:t>
    </dgm:pt>
    <dgm:pt modelId="{ED86B9A3-2592-42B7-8C2D-161F81F6E2DE}" type="parTrans" cxnId="{49690E1D-4A76-4B0F-8A5E-6CB0ADADE212}">
      <dgm:prSet/>
      <dgm:spPr/>
      <dgm:t>
        <a:bodyPr/>
        <a:lstStyle/>
        <a:p>
          <a:endParaRPr lang="en-US"/>
        </a:p>
      </dgm:t>
    </dgm:pt>
    <dgm:pt modelId="{C698B5DA-EC1F-4516-9501-53A57E37F680}" type="sibTrans" cxnId="{49690E1D-4A76-4B0F-8A5E-6CB0ADADE212}">
      <dgm:prSet/>
      <dgm:spPr/>
      <dgm:t>
        <a:bodyPr/>
        <a:lstStyle/>
        <a:p>
          <a:endParaRPr lang="en-US"/>
        </a:p>
      </dgm:t>
    </dgm:pt>
    <dgm:pt modelId="{5D40C3DA-1B8E-4424-913C-14CF10CEFC1F}">
      <dgm:prSet/>
      <dgm:spPr/>
      <dgm:t>
        <a:bodyPr/>
        <a:lstStyle/>
        <a:p>
          <a:r>
            <a:rPr lang="en-US"/>
            <a:t>3. Staging in Amazon RDS</a:t>
          </a:r>
        </a:p>
      </dgm:t>
    </dgm:pt>
    <dgm:pt modelId="{E52178FF-B849-4D7D-BC2F-CCDA16D2E9CB}" type="parTrans" cxnId="{D56553D4-EE74-4FA6-AD2D-7128F6E797AD}">
      <dgm:prSet/>
      <dgm:spPr/>
      <dgm:t>
        <a:bodyPr/>
        <a:lstStyle/>
        <a:p>
          <a:endParaRPr lang="en-US"/>
        </a:p>
      </dgm:t>
    </dgm:pt>
    <dgm:pt modelId="{B9B946CF-8CF5-41F3-9105-51D451B635B6}" type="sibTrans" cxnId="{D56553D4-EE74-4FA6-AD2D-7128F6E797AD}">
      <dgm:prSet/>
      <dgm:spPr/>
      <dgm:t>
        <a:bodyPr/>
        <a:lstStyle/>
        <a:p>
          <a:endParaRPr lang="en-US"/>
        </a:p>
      </dgm:t>
    </dgm:pt>
    <dgm:pt modelId="{E47BB25E-0E08-4B0B-BF25-B19358C3812D}">
      <dgm:prSet/>
      <dgm:spPr/>
      <dgm:t>
        <a:bodyPr/>
        <a:lstStyle/>
        <a:p>
          <a:r>
            <a:rPr lang="en-US"/>
            <a:t>4. ETL Transformation with AWS Glue</a:t>
          </a:r>
        </a:p>
      </dgm:t>
    </dgm:pt>
    <dgm:pt modelId="{90B5A4A1-612F-48A6-AA30-75D6B15240BC}" type="parTrans" cxnId="{682D2A2E-7D68-4472-8360-E3A1F369EE52}">
      <dgm:prSet/>
      <dgm:spPr/>
      <dgm:t>
        <a:bodyPr/>
        <a:lstStyle/>
        <a:p>
          <a:endParaRPr lang="en-US"/>
        </a:p>
      </dgm:t>
    </dgm:pt>
    <dgm:pt modelId="{0375262F-9D46-4B4C-9EB9-37D096F69D67}" type="sibTrans" cxnId="{682D2A2E-7D68-4472-8360-E3A1F369EE52}">
      <dgm:prSet/>
      <dgm:spPr/>
      <dgm:t>
        <a:bodyPr/>
        <a:lstStyle/>
        <a:p>
          <a:endParaRPr lang="en-US"/>
        </a:p>
      </dgm:t>
    </dgm:pt>
    <dgm:pt modelId="{964BBECB-92A2-4976-9F88-1124AAAB3268}">
      <dgm:prSet/>
      <dgm:spPr/>
      <dgm:t>
        <a:bodyPr/>
        <a:lstStyle/>
        <a:p>
          <a:r>
            <a:rPr lang="en-US"/>
            <a:t>5. Storage in Amazon Redshift</a:t>
          </a:r>
        </a:p>
      </dgm:t>
    </dgm:pt>
    <dgm:pt modelId="{8F17A85C-559C-4C28-B956-FDB07FD2BD3F}" type="parTrans" cxnId="{2DAA9C91-84EF-4EF8-A669-36873CF7E433}">
      <dgm:prSet/>
      <dgm:spPr/>
      <dgm:t>
        <a:bodyPr/>
        <a:lstStyle/>
        <a:p>
          <a:endParaRPr lang="en-US"/>
        </a:p>
      </dgm:t>
    </dgm:pt>
    <dgm:pt modelId="{00BFD9E9-635C-450B-9388-95D2D497D735}" type="sibTrans" cxnId="{2DAA9C91-84EF-4EF8-A669-36873CF7E433}">
      <dgm:prSet/>
      <dgm:spPr/>
      <dgm:t>
        <a:bodyPr/>
        <a:lstStyle/>
        <a:p>
          <a:endParaRPr lang="en-US"/>
        </a:p>
      </dgm:t>
    </dgm:pt>
    <dgm:pt modelId="{C506018A-54CF-427A-849C-6E75FA8D933C}">
      <dgm:prSet/>
      <dgm:spPr/>
      <dgm:t>
        <a:bodyPr/>
        <a:lstStyle/>
        <a:p>
          <a:r>
            <a:rPr lang="en-US"/>
            <a:t>6. Monitoring using CloudWatch</a:t>
          </a:r>
        </a:p>
      </dgm:t>
    </dgm:pt>
    <dgm:pt modelId="{B2B2C028-FF6D-4B25-BCA1-75927DB09BC6}" type="parTrans" cxnId="{DAF66C43-48F4-4D33-AF70-6A1712A3F231}">
      <dgm:prSet/>
      <dgm:spPr/>
      <dgm:t>
        <a:bodyPr/>
        <a:lstStyle/>
        <a:p>
          <a:endParaRPr lang="en-US"/>
        </a:p>
      </dgm:t>
    </dgm:pt>
    <dgm:pt modelId="{6B3898D5-C01D-4908-9F89-CDB0D5FD5373}" type="sibTrans" cxnId="{DAF66C43-48F4-4D33-AF70-6A1712A3F231}">
      <dgm:prSet/>
      <dgm:spPr/>
      <dgm:t>
        <a:bodyPr/>
        <a:lstStyle/>
        <a:p>
          <a:endParaRPr lang="en-US"/>
        </a:p>
      </dgm:t>
    </dgm:pt>
    <dgm:pt modelId="{0EE00259-0782-48AE-A2E9-E55128E6FFBC}">
      <dgm:prSet/>
      <dgm:spPr/>
      <dgm:t>
        <a:bodyPr/>
        <a:lstStyle/>
        <a:p>
          <a:r>
            <a:rPr lang="en-US"/>
            <a:t>7. Visualization using Power BI &amp; QuickSight</a:t>
          </a:r>
        </a:p>
      </dgm:t>
    </dgm:pt>
    <dgm:pt modelId="{8BEA098D-8686-4048-B031-1C00B27E8FD8}" type="parTrans" cxnId="{943CD04B-51E0-462C-B262-788D5DE3BA43}">
      <dgm:prSet/>
      <dgm:spPr/>
      <dgm:t>
        <a:bodyPr/>
        <a:lstStyle/>
        <a:p>
          <a:endParaRPr lang="en-US"/>
        </a:p>
      </dgm:t>
    </dgm:pt>
    <dgm:pt modelId="{7C99F9E9-DE22-49D5-9326-A1C34E90368B}" type="sibTrans" cxnId="{943CD04B-51E0-462C-B262-788D5DE3BA43}">
      <dgm:prSet/>
      <dgm:spPr/>
      <dgm:t>
        <a:bodyPr/>
        <a:lstStyle/>
        <a:p>
          <a:endParaRPr lang="en-US"/>
        </a:p>
      </dgm:t>
    </dgm:pt>
    <dgm:pt modelId="{9386C93C-99C4-4FEB-A97D-A89C44FF75B5}">
      <dgm:prSet/>
      <dgm:spPr/>
      <dgm:t>
        <a:bodyPr/>
        <a:lstStyle/>
        <a:p>
          <a:r>
            <a:rPr lang="en-US"/>
            <a:t>8. AI-driven insights via AWS Q</a:t>
          </a:r>
        </a:p>
      </dgm:t>
    </dgm:pt>
    <dgm:pt modelId="{5CCBD2E8-8E6F-487E-831D-10E9AD2F9174}" type="parTrans" cxnId="{22215AAA-9505-487C-98AB-ED35AADD818A}">
      <dgm:prSet/>
      <dgm:spPr/>
      <dgm:t>
        <a:bodyPr/>
        <a:lstStyle/>
        <a:p>
          <a:endParaRPr lang="en-US"/>
        </a:p>
      </dgm:t>
    </dgm:pt>
    <dgm:pt modelId="{C8488940-1BD1-4409-9AA3-C2997F884B4C}" type="sibTrans" cxnId="{22215AAA-9505-487C-98AB-ED35AADD818A}">
      <dgm:prSet/>
      <dgm:spPr/>
      <dgm:t>
        <a:bodyPr/>
        <a:lstStyle/>
        <a:p>
          <a:endParaRPr lang="en-US"/>
        </a:p>
      </dgm:t>
    </dgm:pt>
    <dgm:pt modelId="{0B0ED4E9-33D6-4853-9947-D1BDEF10C36A}" type="pres">
      <dgm:prSet presAssocID="{D25509B9-E1B0-49A9-B705-0ADE2964D54E}" presName="root" presStyleCnt="0">
        <dgm:presLayoutVars>
          <dgm:dir/>
          <dgm:resizeHandles val="exact"/>
        </dgm:presLayoutVars>
      </dgm:prSet>
      <dgm:spPr/>
    </dgm:pt>
    <dgm:pt modelId="{26E4BF98-9FD8-409B-A5F3-1B6A7654A05B}" type="pres">
      <dgm:prSet presAssocID="{D25509B9-E1B0-49A9-B705-0ADE2964D54E}" presName="container" presStyleCnt="0">
        <dgm:presLayoutVars>
          <dgm:dir/>
          <dgm:resizeHandles val="exact"/>
        </dgm:presLayoutVars>
      </dgm:prSet>
      <dgm:spPr/>
    </dgm:pt>
    <dgm:pt modelId="{DD979921-B97E-4C08-9FB2-B9161DA3B16F}" type="pres">
      <dgm:prSet presAssocID="{693EB2E9-B81A-4C3F-949A-2912BBF6381B}" presName="compNode" presStyleCnt="0"/>
      <dgm:spPr/>
    </dgm:pt>
    <dgm:pt modelId="{466448CE-9B6B-45F6-9826-58DEC77B9D54}" type="pres">
      <dgm:prSet presAssocID="{693EB2E9-B81A-4C3F-949A-2912BBF6381B}" presName="iconBgRect" presStyleLbl="bgShp" presStyleIdx="0" presStyleCnt="8"/>
      <dgm:spPr/>
    </dgm:pt>
    <dgm:pt modelId="{142C1044-61F4-446C-ADEC-68FD1A0C2670}" type="pres">
      <dgm:prSet presAssocID="{693EB2E9-B81A-4C3F-949A-2912BBF6381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88F896-DE6F-4E60-846E-7EB4A2D860DA}" type="pres">
      <dgm:prSet presAssocID="{693EB2E9-B81A-4C3F-949A-2912BBF6381B}" presName="spaceRect" presStyleCnt="0"/>
      <dgm:spPr/>
    </dgm:pt>
    <dgm:pt modelId="{5680CD0E-46A9-4098-AAF6-740E0F75637B}" type="pres">
      <dgm:prSet presAssocID="{693EB2E9-B81A-4C3F-949A-2912BBF6381B}" presName="textRect" presStyleLbl="revTx" presStyleIdx="0" presStyleCnt="8">
        <dgm:presLayoutVars>
          <dgm:chMax val="1"/>
          <dgm:chPref val="1"/>
        </dgm:presLayoutVars>
      </dgm:prSet>
      <dgm:spPr/>
    </dgm:pt>
    <dgm:pt modelId="{E1A52A90-6342-4292-8BCE-50B2B8735131}" type="pres">
      <dgm:prSet presAssocID="{20C9F03A-26A0-496A-A002-C516F40B4289}" presName="sibTrans" presStyleLbl="sibTrans2D1" presStyleIdx="0" presStyleCnt="0"/>
      <dgm:spPr/>
    </dgm:pt>
    <dgm:pt modelId="{76AAEB9E-820A-4567-A00D-37EFC3A71CA7}" type="pres">
      <dgm:prSet presAssocID="{CAE04351-B944-4846-8E6C-5D0BE7B51837}" presName="compNode" presStyleCnt="0"/>
      <dgm:spPr/>
    </dgm:pt>
    <dgm:pt modelId="{8E81064E-118E-475C-960E-5C6A2DB28BFE}" type="pres">
      <dgm:prSet presAssocID="{CAE04351-B944-4846-8E6C-5D0BE7B51837}" presName="iconBgRect" presStyleLbl="bgShp" presStyleIdx="1" presStyleCnt="8"/>
      <dgm:spPr/>
    </dgm:pt>
    <dgm:pt modelId="{5CF201B1-A2D6-4585-B25D-B79948B678FA}" type="pres">
      <dgm:prSet presAssocID="{CAE04351-B944-4846-8E6C-5D0BE7B5183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309CC59-BB7B-4F54-A889-7DAAD3872F6B}" type="pres">
      <dgm:prSet presAssocID="{CAE04351-B944-4846-8E6C-5D0BE7B51837}" presName="spaceRect" presStyleCnt="0"/>
      <dgm:spPr/>
    </dgm:pt>
    <dgm:pt modelId="{F219A448-D609-43EB-8F8C-9CC0B3AB5D44}" type="pres">
      <dgm:prSet presAssocID="{CAE04351-B944-4846-8E6C-5D0BE7B51837}" presName="textRect" presStyleLbl="revTx" presStyleIdx="1" presStyleCnt="8">
        <dgm:presLayoutVars>
          <dgm:chMax val="1"/>
          <dgm:chPref val="1"/>
        </dgm:presLayoutVars>
      </dgm:prSet>
      <dgm:spPr/>
    </dgm:pt>
    <dgm:pt modelId="{2EBB6EB2-4849-44BB-91DC-D48D6D1C9A08}" type="pres">
      <dgm:prSet presAssocID="{C698B5DA-EC1F-4516-9501-53A57E37F680}" presName="sibTrans" presStyleLbl="sibTrans2D1" presStyleIdx="0" presStyleCnt="0"/>
      <dgm:spPr/>
    </dgm:pt>
    <dgm:pt modelId="{DE0D2FEC-F902-4EE2-983F-997B182AF1BA}" type="pres">
      <dgm:prSet presAssocID="{5D40C3DA-1B8E-4424-913C-14CF10CEFC1F}" presName="compNode" presStyleCnt="0"/>
      <dgm:spPr/>
    </dgm:pt>
    <dgm:pt modelId="{212CB723-2098-4099-82AA-04C10DDAF484}" type="pres">
      <dgm:prSet presAssocID="{5D40C3DA-1B8E-4424-913C-14CF10CEFC1F}" presName="iconBgRect" presStyleLbl="bgShp" presStyleIdx="2" presStyleCnt="8"/>
      <dgm:spPr/>
    </dgm:pt>
    <dgm:pt modelId="{27675A9E-621F-46D1-A3BE-3D3C676183D0}" type="pres">
      <dgm:prSet presAssocID="{5D40C3DA-1B8E-4424-913C-14CF10CEFC1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947E738-7022-46E7-A6DB-6D7BC9F457AE}" type="pres">
      <dgm:prSet presAssocID="{5D40C3DA-1B8E-4424-913C-14CF10CEFC1F}" presName="spaceRect" presStyleCnt="0"/>
      <dgm:spPr/>
    </dgm:pt>
    <dgm:pt modelId="{FB50583C-1B2B-4FBC-A7E0-5BBEF866614A}" type="pres">
      <dgm:prSet presAssocID="{5D40C3DA-1B8E-4424-913C-14CF10CEFC1F}" presName="textRect" presStyleLbl="revTx" presStyleIdx="2" presStyleCnt="8">
        <dgm:presLayoutVars>
          <dgm:chMax val="1"/>
          <dgm:chPref val="1"/>
        </dgm:presLayoutVars>
      </dgm:prSet>
      <dgm:spPr/>
    </dgm:pt>
    <dgm:pt modelId="{41D027A1-F566-4E60-BD9B-5427CD29560C}" type="pres">
      <dgm:prSet presAssocID="{B9B946CF-8CF5-41F3-9105-51D451B635B6}" presName="sibTrans" presStyleLbl="sibTrans2D1" presStyleIdx="0" presStyleCnt="0"/>
      <dgm:spPr/>
    </dgm:pt>
    <dgm:pt modelId="{D47ED4BF-59A2-4D70-B18C-01E13E99F9BE}" type="pres">
      <dgm:prSet presAssocID="{E47BB25E-0E08-4B0B-BF25-B19358C3812D}" presName="compNode" presStyleCnt="0"/>
      <dgm:spPr/>
    </dgm:pt>
    <dgm:pt modelId="{F8A897C5-D00F-488D-9F58-DC4D9C736448}" type="pres">
      <dgm:prSet presAssocID="{E47BB25E-0E08-4B0B-BF25-B19358C3812D}" presName="iconBgRect" presStyleLbl="bgShp" presStyleIdx="3" presStyleCnt="8"/>
      <dgm:spPr/>
    </dgm:pt>
    <dgm:pt modelId="{0A254DBF-A3BD-4A16-9582-39BDC46977BC}" type="pres">
      <dgm:prSet presAssocID="{E47BB25E-0E08-4B0B-BF25-B19358C3812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E381B50-35A7-46BA-B009-F80FD7CEB097}" type="pres">
      <dgm:prSet presAssocID="{E47BB25E-0E08-4B0B-BF25-B19358C3812D}" presName="spaceRect" presStyleCnt="0"/>
      <dgm:spPr/>
    </dgm:pt>
    <dgm:pt modelId="{AFD3A731-40AA-46D8-BB45-D3B3AA8130A0}" type="pres">
      <dgm:prSet presAssocID="{E47BB25E-0E08-4B0B-BF25-B19358C3812D}" presName="textRect" presStyleLbl="revTx" presStyleIdx="3" presStyleCnt="8">
        <dgm:presLayoutVars>
          <dgm:chMax val="1"/>
          <dgm:chPref val="1"/>
        </dgm:presLayoutVars>
      </dgm:prSet>
      <dgm:spPr/>
    </dgm:pt>
    <dgm:pt modelId="{0CA1E431-61DC-483D-8842-6E77511B2922}" type="pres">
      <dgm:prSet presAssocID="{0375262F-9D46-4B4C-9EB9-37D096F69D67}" presName="sibTrans" presStyleLbl="sibTrans2D1" presStyleIdx="0" presStyleCnt="0"/>
      <dgm:spPr/>
    </dgm:pt>
    <dgm:pt modelId="{5645F57F-ADC6-4C10-862B-9C73E2F0770E}" type="pres">
      <dgm:prSet presAssocID="{964BBECB-92A2-4976-9F88-1124AAAB3268}" presName="compNode" presStyleCnt="0"/>
      <dgm:spPr/>
    </dgm:pt>
    <dgm:pt modelId="{99B7572B-D7F1-4BBB-8BFA-C91A46CCD0A1}" type="pres">
      <dgm:prSet presAssocID="{964BBECB-92A2-4976-9F88-1124AAAB3268}" presName="iconBgRect" presStyleLbl="bgShp" presStyleIdx="4" presStyleCnt="8"/>
      <dgm:spPr/>
    </dgm:pt>
    <dgm:pt modelId="{048B5A54-2328-40B0-9884-6070D83F5DB8}" type="pres">
      <dgm:prSet presAssocID="{964BBECB-92A2-4976-9F88-1124AAAB326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56F0D899-75D0-4DDF-99B5-6343261B1AAA}" type="pres">
      <dgm:prSet presAssocID="{964BBECB-92A2-4976-9F88-1124AAAB3268}" presName="spaceRect" presStyleCnt="0"/>
      <dgm:spPr/>
    </dgm:pt>
    <dgm:pt modelId="{08270FBF-3FDB-4931-BA7D-FE37EC3B10BF}" type="pres">
      <dgm:prSet presAssocID="{964BBECB-92A2-4976-9F88-1124AAAB3268}" presName="textRect" presStyleLbl="revTx" presStyleIdx="4" presStyleCnt="8">
        <dgm:presLayoutVars>
          <dgm:chMax val="1"/>
          <dgm:chPref val="1"/>
        </dgm:presLayoutVars>
      </dgm:prSet>
      <dgm:spPr/>
    </dgm:pt>
    <dgm:pt modelId="{99A18C8F-D9FC-4DB2-969A-6F7530362B70}" type="pres">
      <dgm:prSet presAssocID="{00BFD9E9-635C-450B-9388-95D2D497D735}" presName="sibTrans" presStyleLbl="sibTrans2D1" presStyleIdx="0" presStyleCnt="0"/>
      <dgm:spPr/>
    </dgm:pt>
    <dgm:pt modelId="{3A1970F2-FBB9-4413-85D1-372D2584361E}" type="pres">
      <dgm:prSet presAssocID="{C506018A-54CF-427A-849C-6E75FA8D933C}" presName="compNode" presStyleCnt="0"/>
      <dgm:spPr/>
    </dgm:pt>
    <dgm:pt modelId="{8150640B-7B9E-42C5-884F-E23B33B6C45B}" type="pres">
      <dgm:prSet presAssocID="{C506018A-54CF-427A-849C-6E75FA8D933C}" presName="iconBgRect" presStyleLbl="bgShp" presStyleIdx="5" presStyleCnt="8"/>
      <dgm:spPr/>
    </dgm:pt>
    <dgm:pt modelId="{CF022167-9D8F-4D60-A2BE-928052E623CA}" type="pres">
      <dgm:prSet presAssocID="{C506018A-54CF-427A-849C-6E75FA8D933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4CF1E75-7917-42DF-A426-A0CECAFE07FD}" type="pres">
      <dgm:prSet presAssocID="{C506018A-54CF-427A-849C-6E75FA8D933C}" presName="spaceRect" presStyleCnt="0"/>
      <dgm:spPr/>
    </dgm:pt>
    <dgm:pt modelId="{8DFD71A8-C89A-4083-84C0-380B00154739}" type="pres">
      <dgm:prSet presAssocID="{C506018A-54CF-427A-849C-6E75FA8D933C}" presName="textRect" presStyleLbl="revTx" presStyleIdx="5" presStyleCnt="8">
        <dgm:presLayoutVars>
          <dgm:chMax val="1"/>
          <dgm:chPref val="1"/>
        </dgm:presLayoutVars>
      </dgm:prSet>
      <dgm:spPr/>
    </dgm:pt>
    <dgm:pt modelId="{B92F6BB7-DBD3-4B95-A356-E55BC14FDDEF}" type="pres">
      <dgm:prSet presAssocID="{6B3898D5-C01D-4908-9F89-CDB0D5FD5373}" presName="sibTrans" presStyleLbl="sibTrans2D1" presStyleIdx="0" presStyleCnt="0"/>
      <dgm:spPr/>
    </dgm:pt>
    <dgm:pt modelId="{07C9AA2D-9506-443F-B43F-BB1E6199E823}" type="pres">
      <dgm:prSet presAssocID="{0EE00259-0782-48AE-A2E9-E55128E6FFBC}" presName="compNode" presStyleCnt="0"/>
      <dgm:spPr/>
    </dgm:pt>
    <dgm:pt modelId="{5FD94209-E7E1-45DC-A89F-580D961D41F6}" type="pres">
      <dgm:prSet presAssocID="{0EE00259-0782-48AE-A2E9-E55128E6FFBC}" presName="iconBgRect" presStyleLbl="bgShp" presStyleIdx="6" presStyleCnt="8"/>
      <dgm:spPr/>
    </dgm:pt>
    <dgm:pt modelId="{C761F99F-A761-4A44-B14B-4C6828456092}" type="pres">
      <dgm:prSet presAssocID="{0EE00259-0782-48AE-A2E9-E55128E6FFB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3A4DEC-9D2A-4086-B1B4-613DE1827549}" type="pres">
      <dgm:prSet presAssocID="{0EE00259-0782-48AE-A2E9-E55128E6FFBC}" presName="spaceRect" presStyleCnt="0"/>
      <dgm:spPr/>
    </dgm:pt>
    <dgm:pt modelId="{BBDB8870-3783-448E-B23A-9F57B618AEFB}" type="pres">
      <dgm:prSet presAssocID="{0EE00259-0782-48AE-A2E9-E55128E6FFBC}" presName="textRect" presStyleLbl="revTx" presStyleIdx="6" presStyleCnt="8">
        <dgm:presLayoutVars>
          <dgm:chMax val="1"/>
          <dgm:chPref val="1"/>
        </dgm:presLayoutVars>
      </dgm:prSet>
      <dgm:spPr/>
    </dgm:pt>
    <dgm:pt modelId="{E2BDB274-4D34-48C4-883E-EDB17267163C}" type="pres">
      <dgm:prSet presAssocID="{7C99F9E9-DE22-49D5-9326-A1C34E90368B}" presName="sibTrans" presStyleLbl="sibTrans2D1" presStyleIdx="0" presStyleCnt="0"/>
      <dgm:spPr/>
    </dgm:pt>
    <dgm:pt modelId="{A6C33CC8-5398-4F7C-B43A-93A07A92611F}" type="pres">
      <dgm:prSet presAssocID="{9386C93C-99C4-4FEB-A97D-A89C44FF75B5}" presName="compNode" presStyleCnt="0"/>
      <dgm:spPr/>
    </dgm:pt>
    <dgm:pt modelId="{3D200F04-9661-4BAA-9436-A432303334A2}" type="pres">
      <dgm:prSet presAssocID="{9386C93C-99C4-4FEB-A97D-A89C44FF75B5}" presName="iconBgRect" presStyleLbl="bgShp" presStyleIdx="7" presStyleCnt="8"/>
      <dgm:spPr/>
    </dgm:pt>
    <dgm:pt modelId="{33CAA0E8-BF03-4148-8073-924370882252}" type="pres">
      <dgm:prSet presAssocID="{9386C93C-99C4-4FEB-A97D-A89C44FF75B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2913A1-4321-4A58-9B0C-C4B9327C7E5B}" type="pres">
      <dgm:prSet presAssocID="{9386C93C-99C4-4FEB-A97D-A89C44FF75B5}" presName="spaceRect" presStyleCnt="0"/>
      <dgm:spPr/>
    </dgm:pt>
    <dgm:pt modelId="{47D26B52-342A-4A41-B08E-47CF5667DF37}" type="pres">
      <dgm:prSet presAssocID="{9386C93C-99C4-4FEB-A97D-A89C44FF75B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171421C-A35D-4DA1-8560-A696E38E9F5C}" type="presOf" srcId="{693EB2E9-B81A-4C3F-949A-2912BBF6381B}" destId="{5680CD0E-46A9-4098-AAF6-740E0F75637B}" srcOrd="0" destOrd="0" presId="urn:microsoft.com/office/officeart/2018/2/layout/IconCircleList"/>
    <dgm:cxn modelId="{49690E1D-4A76-4B0F-8A5E-6CB0ADADE212}" srcId="{D25509B9-E1B0-49A9-B705-0ADE2964D54E}" destId="{CAE04351-B944-4846-8E6C-5D0BE7B51837}" srcOrd="1" destOrd="0" parTransId="{ED86B9A3-2592-42B7-8C2D-161F81F6E2DE}" sibTransId="{C698B5DA-EC1F-4516-9501-53A57E37F680}"/>
    <dgm:cxn modelId="{682D2A2E-7D68-4472-8360-E3A1F369EE52}" srcId="{D25509B9-E1B0-49A9-B705-0ADE2964D54E}" destId="{E47BB25E-0E08-4B0B-BF25-B19358C3812D}" srcOrd="3" destOrd="0" parTransId="{90B5A4A1-612F-48A6-AA30-75D6B15240BC}" sibTransId="{0375262F-9D46-4B4C-9EB9-37D096F69D67}"/>
    <dgm:cxn modelId="{2FBB1461-5A7D-484A-B081-FFBA7B9F5E81}" srcId="{D25509B9-E1B0-49A9-B705-0ADE2964D54E}" destId="{693EB2E9-B81A-4C3F-949A-2912BBF6381B}" srcOrd="0" destOrd="0" parTransId="{61E337B1-509E-41F5-84EB-52EBA30E751D}" sibTransId="{20C9F03A-26A0-496A-A002-C516F40B4289}"/>
    <dgm:cxn modelId="{DAF66C43-48F4-4D33-AF70-6A1712A3F231}" srcId="{D25509B9-E1B0-49A9-B705-0ADE2964D54E}" destId="{C506018A-54CF-427A-849C-6E75FA8D933C}" srcOrd="5" destOrd="0" parTransId="{B2B2C028-FF6D-4B25-BCA1-75927DB09BC6}" sibTransId="{6B3898D5-C01D-4908-9F89-CDB0D5FD5373}"/>
    <dgm:cxn modelId="{943CD04B-51E0-462C-B262-788D5DE3BA43}" srcId="{D25509B9-E1B0-49A9-B705-0ADE2964D54E}" destId="{0EE00259-0782-48AE-A2E9-E55128E6FFBC}" srcOrd="6" destOrd="0" parTransId="{8BEA098D-8686-4048-B031-1C00B27E8FD8}" sibTransId="{7C99F9E9-DE22-49D5-9326-A1C34E90368B}"/>
    <dgm:cxn modelId="{97BF864D-2DC5-4840-9C64-D5572E2B0C9F}" type="presOf" srcId="{7C99F9E9-DE22-49D5-9326-A1C34E90368B}" destId="{E2BDB274-4D34-48C4-883E-EDB17267163C}" srcOrd="0" destOrd="0" presId="urn:microsoft.com/office/officeart/2018/2/layout/IconCircleList"/>
    <dgm:cxn modelId="{478DAD57-08E5-4376-9F36-271349D48078}" type="presOf" srcId="{0375262F-9D46-4B4C-9EB9-37D096F69D67}" destId="{0CA1E431-61DC-483D-8842-6E77511B2922}" srcOrd="0" destOrd="0" presId="urn:microsoft.com/office/officeart/2018/2/layout/IconCircleList"/>
    <dgm:cxn modelId="{533D0F79-7577-490C-B117-16709D36942D}" type="presOf" srcId="{5D40C3DA-1B8E-4424-913C-14CF10CEFC1F}" destId="{FB50583C-1B2B-4FBC-A7E0-5BBEF866614A}" srcOrd="0" destOrd="0" presId="urn:microsoft.com/office/officeart/2018/2/layout/IconCircleList"/>
    <dgm:cxn modelId="{BEC3575A-40B9-490E-8F44-868DC68805A2}" type="presOf" srcId="{6B3898D5-C01D-4908-9F89-CDB0D5FD5373}" destId="{B92F6BB7-DBD3-4B95-A356-E55BC14FDDEF}" srcOrd="0" destOrd="0" presId="urn:microsoft.com/office/officeart/2018/2/layout/IconCircleList"/>
    <dgm:cxn modelId="{B7017B7C-A902-408C-A1A5-5D7B9BE71620}" type="presOf" srcId="{E47BB25E-0E08-4B0B-BF25-B19358C3812D}" destId="{AFD3A731-40AA-46D8-BB45-D3B3AA8130A0}" srcOrd="0" destOrd="0" presId="urn:microsoft.com/office/officeart/2018/2/layout/IconCircleList"/>
    <dgm:cxn modelId="{B42AC284-245E-4630-BB27-3F5115D6E7BD}" type="presOf" srcId="{CAE04351-B944-4846-8E6C-5D0BE7B51837}" destId="{F219A448-D609-43EB-8F8C-9CC0B3AB5D44}" srcOrd="0" destOrd="0" presId="urn:microsoft.com/office/officeart/2018/2/layout/IconCircleList"/>
    <dgm:cxn modelId="{BF5CD785-9733-4F5C-9CEF-F7D2B1623F03}" type="presOf" srcId="{C506018A-54CF-427A-849C-6E75FA8D933C}" destId="{8DFD71A8-C89A-4083-84C0-380B00154739}" srcOrd="0" destOrd="0" presId="urn:microsoft.com/office/officeart/2018/2/layout/IconCircleList"/>
    <dgm:cxn modelId="{0627FF85-6071-4680-A98E-EFDC4B73D8FD}" type="presOf" srcId="{9386C93C-99C4-4FEB-A97D-A89C44FF75B5}" destId="{47D26B52-342A-4A41-B08E-47CF5667DF37}" srcOrd="0" destOrd="0" presId="urn:microsoft.com/office/officeart/2018/2/layout/IconCircleList"/>
    <dgm:cxn modelId="{2DAA9C91-84EF-4EF8-A669-36873CF7E433}" srcId="{D25509B9-E1B0-49A9-B705-0ADE2964D54E}" destId="{964BBECB-92A2-4976-9F88-1124AAAB3268}" srcOrd="4" destOrd="0" parTransId="{8F17A85C-559C-4C28-B956-FDB07FD2BD3F}" sibTransId="{00BFD9E9-635C-450B-9388-95D2D497D735}"/>
    <dgm:cxn modelId="{937DD191-277E-4FDD-A9C0-0FE82DB52E80}" type="presOf" srcId="{B9B946CF-8CF5-41F3-9105-51D451B635B6}" destId="{41D027A1-F566-4E60-BD9B-5427CD29560C}" srcOrd="0" destOrd="0" presId="urn:microsoft.com/office/officeart/2018/2/layout/IconCircleList"/>
    <dgm:cxn modelId="{C6B7FE9B-E444-4799-B78C-1F09B337FD34}" type="presOf" srcId="{C698B5DA-EC1F-4516-9501-53A57E37F680}" destId="{2EBB6EB2-4849-44BB-91DC-D48D6D1C9A08}" srcOrd="0" destOrd="0" presId="urn:microsoft.com/office/officeart/2018/2/layout/IconCircleList"/>
    <dgm:cxn modelId="{9039499C-F705-412F-BB0C-BDFA7A4F34B4}" type="presOf" srcId="{964BBECB-92A2-4976-9F88-1124AAAB3268}" destId="{08270FBF-3FDB-4931-BA7D-FE37EC3B10BF}" srcOrd="0" destOrd="0" presId="urn:microsoft.com/office/officeart/2018/2/layout/IconCircleList"/>
    <dgm:cxn modelId="{22215AAA-9505-487C-98AB-ED35AADD818A}" srcId="{D25509B9-E1B0-49A9-B705-0ADE2964D54E}" destId="{9386C93C-99C4-4FEB-A97D-A89C44FF75B5}" srcOrd="7" destOrd="0" parTransId="{5CCBD2E8-8E6F-487E-831D-10E9AD2F9174}" sibTransId="{C8488940-1BD1-4409-9AA3-C2997F884B4C}"/>
    <dgm:cxn modelId="{67AB40BB-9F60-4DA5-B299-053D4A5200A4}" type="presOf" srcId="{0EE00259-0782-48AE-A2E9-E55128E6FFBC}" destId="{BBDB8870-3783-448E-B23A-9F57B618AEFB}" srcOrd="0" destOrd="0" presId="urn:microsoft.com/office/officeart/2018/2/layout/IconCircleList"/>
    <dgm:cxn modelId="{A261F0C6-1BC5-4039-BA7D-D1EBCD80DCE7}" type="presOf" srcId="{00BFD9E9-635C-450B-9388-95D2D497D735}" destId="{99A18C8F-D9FC-4DB2-969A-6F7530362B70}" srcOrd="0" destOrd="0" presId="urn:microsoft.com/office/officeart/2018/2/layout/IconCircleList"/>
    <dgm:cxn modelId="{D56553D4-EE74-4FA6-AD2D-7128F6E797AD}" srcId="{D25509B9-E1B0-49A9-B705-0ADE2964D54E}" destId="{5D40C3DA-1B8E-4424-913C-14CF10CEFC1F}" srcOrd="2" destOrd="0" parTransId="{E52178FF-B849-4D7D-BC2F-CCDA16D2E9CB}" sibTransId="{B9B946CF-8CF5-41F3-9105-51D451B635B6}"/>
    <dgm:cxn modelId="{8BD228DA-6A1C-4C6F-8B45-6D673835EEF3}" type="presOf" srcId="{20C9F03A-26A0-496A-A002-C516F40B4289}" destId="{E1A52A90-6342-4292-8BCE-50B2B8735131}" srcOrd="0" destOrd="0" presId="urn:microsoft.com/office/officeart/2018/2/layout/IconCircleList"/>
    <dgm:cxn modelId="{7A1F48F8-D3E0-4DC7-ADEE-F8377F7118C6}" type="presOf" srcId="{D25509B9-E1B0-49A9-B705-0ADE2964D54E}" destId="{0B0ED4E9-33D6-4853-9947-D1BDEF10C36A}" srcOrd="0" destOrd="0" presId="urn:microsoft.com/office/officeart/2018/2/layout/IconCircleList"/>
    <dgm:cxn modelId="{FAD63011-847E-40D3-917B-EF972C2251D4}" type="presParOf" srcId="{0B0ED4E9-33D6-4853-9947-D1BDEF10C36A}" destId="{26E4BF98-9FD8-409B-A5F3-1B6A7654A05B}" srcOrd="0" destOrd="0" presId="urn:microsoft.com/office/officeart/2018/2/layout/IconCircleList"/>
    <dgm:cxn modelId="{1CFBFB01-93FC-4C15-B399-C041CCE4A67E}" type="presParOf" srcId="{26E4BF98-9FD8-409B-A5F3-1B6A7654A05B}" destId="{DD979921-B97E-4C08-9FB2-B9161DA3B16F}" srcOrd="0" destOrd="0" presId="urn:microsoft.com/office/officeart/2018/2/layout/IconCircleList"/>
    <dgm:cxn modelId="{FAB099DD-A7B9-4733-9E24-3469F0F7B07C}" type="presParOf" srcId="{DD979921-B97E-4C08-9FB2-B9161DA3B16F}" destId="{466448CE-9B6B-45F6-9826-58DEC77B9D54}" srcOrd="0" destOrd="0" presId="urn:microsoft.com/office/officeart/2018/2/layout/IconCircleList"/>
    <dgm:cxn modelId="{95E96BBA-CE10-4CC6-AFF7-DAB1992C5256}" type="presParOf" srcId="{DD979921-B97E-4C08-9FB2-B9161DA3B16F}" destId="{142C1044-61F4-446C-ADEC-68FD1A0C2670}" srcOrd="1" destOrd="0" presId="urn:microsoft.com/office/officeart/2018/2/layout/IconCircleList"/>
    <dgm:cxn modelId="{61EA4292-E126-40D8-8F69-E7E2941C984D}" type="presParOf" srcId="{DD979921-B97E-4C08-9FB2-B9161DA3B16F}" destId="{4D88F896-DE6F-4E60-846E-7EB4A2D860DA}" srcOrd="2" destOrd="0" presId="urn:microsoft.com/office/officeart/2018/2/layout/IconCircleList"/>
    <dgm:cxn modelId="{354961E2-04CF-4957-9960-6FE7E7C9F83E}" type="presParOf" srcId="{DD979921-B97E-4C08-9FB2-B9161DA3B16F}" destId="{5680CD0E-46A9-4098-AAF6-740E0F75637B}" srcOrd="3" destOrd="0" presId="urn:microsoft.com/office/officeart/2018/2/layout/IconCircleList"/>
    <dgm:cxn modelId="{C5EDD06C-22E9-4960-89A8-C097E2D6A6DF}" type="presParOf" srcId="{26E4BF98-9FD8-409B-A5F3-1B6A7654A05B}" destId="{E1A52A90-6342-4292-8BCE-50B2B8735131}" srcOrd="1" destOrd="0" presId="urn:microsoft.com/office/officeart/2018/2/layout/IconCircleList"/>
    <dgm:cxn modelId="{17043F43-13F4-4B86-98BF-C3A6FA8D0D6E}" type="presParOf" srcId="{26E4BF98-9FD8-409B-A5F3-1B6A7654A05B}" destId="{76AAEB9E-820A-4567-A00D-37EFC3A71CA7}" srcOrd="2" destOrd="0" presId="urn:microsoft.com/office/officeart/2018/2/layout/IconCircleList"/>
    <dgm:cxn modelId="{ED5812F3-D453-4AE1-97B5-A858D0836225}" type="presParOf" srcId="{76AAEB9E-820A-4567-A00D-37EFC3A71CA7}" destId="{8E81064E-118E-475C-960E-5C6A2DB28BFE}" srcOrd="0" destOrd="0" presId="urn:microsoft.com/office/officeart/2018/2/layout/IconCircleList"/>
    <dgm:cxn modelId="{B0AC1AC9-83F9-4D87-B501-536ED2824676}" type="presParOf" srcId="{76AAEB9E-820A-4567-A00D-37EFC3A71CA7}" destId="{5CF201B1-A2D6-4585-B25D-B79948B678FA}" srcOrd="1" destOrd="0" presId="urn:microsoft.com/office/officeart/2018/2/layout/IconCircleList"/>
    <dgm:cxn modelId="{93BAD70C-E58A-41F1-9C50-B66FCEE599A6}" type="presParOf" srcId="{76AAEB9E-820A-4567-A00D-37EFC3A71CA7}" destId="{4309CC59-BB7B-4F54-A889-7DAAD3872F6B}" srcOrd="2" destOrd="0" presId="urn:microsoft.com/office/officeart/2018/2/layout/IconCircleList"/>
    <dgm:cxn modelId="{4E2FEDCF-C3C3-439A-8F49-E619ABE14E71}" type="presParOf" srcId="{76AAEB9E-820A-4567-A00D-37EFC3A71CA7}" destId="{F219A448-D609-43EB-8F8C-9CC0B3AB5D44}" srcOrd="3" destOrd="0" presId="urn:microsoft.com/office/officeart/2018/2/layout/IconCircleList"/>
    <dgm:cxn modelId="{9D2FEDBF-ABD9-47A6-9004-18234EF93526}" type="presParOf" srcId="{26E4BF98-9FD8-409B-A5F3-1B6A7654A05B}" destId="{2EBB6EB2-4849-44BB-91DC-D48D6D1C9A08}" srcOrd="3" destOrd="0" presId="urn:microsoft.com/office/officeart/2018/2/layout/IconCircleList"/>
    <dgm:cxn modelId="{35FC1E67-DA2D-4727-A762-1A7FAB0B49ED}" type="presParOf" srcId="{26E4BF98-9FD8-409B-A5F3-1B6A7654A05B}" destId="{DE0D2FEC-F902-4EE2-983F-997B182AF1BA}" srcOrd="4" destOrd="0" presId="urn:microsoft.com/office/officeart/2018/2/layout/IconCircleList"/>
    <dgm:cxn modelId="{07C7DA09-D982-4825-9201-42DA30F41EFC}" type="presParOf" srcId="{DE0D2FEC-F902-4EE2-983F-997B182AF1BA}" destId="{212CB723-2098-4099-82AA-04C10DDAF484}" srcOrd="0" destOrd="0" presId="urn:microsoft.com/office/officeart/2018/2/layout/IconCircleList"/>
    <dgm:cxn modelId="{18974D7D-447B-457B-8C24-EC588B7C03E5}" type="presParOf" srcId="{DE0D2FEC-F902-4EE2-983F-997B182AF1BA}" destId="{27675A9E-621F-46D1-A3BE-3D3C676183D0}" srcOrd="1" destOrd="0" presId="urn:microsoft.com/office/officeart/2018/2/layout/IconCircleList"/>
    <dgm:cxn modelId="{1601C50A-C3EC-4991-83C4-AE43CA866956}" type="presParOf" srcId="{DE0D2FEC-F902-4EE2-983F-997B182AF1BA}" destId="{E947E738-7022-46E7-A6DB-6D7BC9F457AE}" srcOrd="2" destOrd="0" presId="urn:microsoft.com/office/officeart/2018/2/layout/IconCircleList"/>
    <dgm:cxn modelId="{73E4DA68-0A41-4206-8021-27EED208327A}" type="presParOf" srcId="{DE0D2FEC-F902-4EE2-983F-997B182AF1BA}" destId="{FB50583C-1B2B-4FBC-A7E0-5BBEF866614A}" srcOrd="3" destOrd="0" presId="urn:microsoft.com/office/officeart/2018/2/layout/IconCircleList"/>
    <dgm:cxn modelId="{649A1A80-DCA1-4E21-9FBD-F90377E2E123}" type="presParOf" srcId="{26E4BF98-9FD8-409B-A5F3-1B6A7654A05B}" destId="{41D027A1-F566-4E60-BD9B-5427CD29560C}" srcOrd="5" destOrd="0" presId="urn:microsoft.com/office/officeart/2018/2/layout/IconCircleList"/>
    <dgm:cxn modelId="{71419277-9201-4F9A-9C38-16A54D3DF200}" type="presParOf" srcId="{26E4BF98-9FD8-409B-A5F3-1B6A7654A05B}" destId="{D47ED4BF-59A2-4D70-B18C-01E13E99F9BE}" srcOrd="6" destOrd="0" presId="urn:microsoft.com/office/officeart/2018/2/layout/IconCircleList"/>
    <dgm:cxn modelId="{9942A384-5B0D-4E25-9D32-78BABA372052}" type="presParOf" srcId="{D47ED4BF-59A2-4D70-B18C-01E13E99F9BE}" destId="{F8A897C5-D00F-488D-9F58-DC4D9C736448}" srcOrd="0" destOrd="0" presId="urn:microsoft.com/office/officeart/2018/2/layout/IconCircleList"/>
    <dgm:cxn modelId="{F562C162-BBEA-4396-AD65-B78DBDD59C3D}" type="presParOf" srcId="{D47ED4BF-59A2-4D70-B18C-01E13E99F9BE}" destId="{0A254DBF-A3BD-4A16-9582-39BDC46977BC}" srcOrd="1" destOrd="0" presId="urn:microsoft.com/office/officeart/2018/2/layout/IconCircleList"/>
    <dgm:cxn modelId="{5FC9A2A7-651E-4A31-95B9-0EBE882CBE38}" type="presParOf" srcId="{D47ED4BF-59A2-4D70-B18C-01E13E99F9BE}" destId="{CE381B50-35A7-46BA-B009-F80FD7CEB097}" srcOrd="2" destOrd="0" presId="urn:microsoft.com/office/officeart/2018/2/layout/IconCircleList"/>
    <dgm:cxn modelId="{7DE548C9-9943-404E-9AED-EA8AF96F1AAD}" type="presParOf" srcId="{D47ED4BF-59A2-4D70-B18C-01E13E99F9BE}" destId="{AFD3A731-40AA-46D8-BB45-D3B3AA8130A0}" srcOrd="3" destOrd="0" presId="urn:microsoft.com/office/officeart/2018/2/layout/IconCircleList"/>
    <dgm:cxn modelId="{7C21A0F3-C9DA-4F7D-A28D-B11570C18529}" type="presParOf" srcId="{26E4BF98-9FD8-409B-A5F3-1B6A7654A05B}" destId="{0CA1E431-61DC-483D-8842-6E77511B2922}" srcOrd="7" destOrd="0" presId="urn:microsoft.com/office/officeart/2018/2/layout/IconCircleList"/>
    <dgm:cxn modelId="{FFC927B6-8171-4AB6-8428-6ED3DF050BAC}" type="presParOf" srcId="{26E4BF98-9FD8-409B-A5F3-1B6A7654A05B}" destId="{5645F57F-ADC6-4C10-862B-9C73E2F0770E}" srcOrd="8" destOrd="0" presId="urn:microsoft.com/office/officeart/2018/2/layout/IconCircleList"/>
    <dgm:cxn modelId="{A6A5D743-8BD0-42AD-A98D-F8170FB5FE94}" type="presParOf" srcId="{5645F57F-ADC6-4C10-862B-9C73E2F0770E}" destId="{99B7572B-D7F1-4BBB-8BFA-C91A46CCD0A1}" srcOrd="0" destOrd="0" presId="urn:microsoft.com/office/officeart/2018/2/layout/IconCircleList"/>
    <dgm:cxn modelId="{0648B9E4-9379-4441-B8A1-EFB4E370E943}" type="presParOf" srcId="{5645F57F-ADC6-4C10-862B-9C73E2F0770E}" destId="{048B5A54-2328-40B0-9884-6070D83F5DB8}" srcOrd="1" destOrd="0" presId="urn:microsoft.com/office/officeart/2018/2/layout/IconCircleList"/>
    <dgm:cxn modelId="{6FBA0A94-E4EF-48B5-9250-ACAA83F3385E}" type="presParOf" srcId="{5645F57F-ADC6-4C10-862B-9C73E2F0770E}" destId="{56F0D899-75D0-4DDF-99B5-6343261B1AAA}" srcOrd="2" destOrd="0" presId="urn:microsoft.com/office/officeart/2018/2/layout/IconCircleList"/>
    <dgm:cxn modelId="{60774502-D3C6-4400-837C-5D974258DED9}" type="presParOf" srcId="{5645F57F-ADC6-4C10-862B-9C73E2F0770E}" destId="{08270FBF-3FDB-4931-BA7D-FE37EC3B10BF}" srcOrd="3" destOrd="0" presId="urn:microsoft.com/office/officeart/2018/2/layout/IconCircleList"/>
    <dgm:cxn modelId="{D128640D-2081-472D-BFE8-9DB0BCAFE8DA}" type="presParOf" srcId="{26E4BF98-9FD8-409B-A5F3-1B6A7654A05B}" destId="{99A18C8F-D9FC-4DB2-969A-6F7530362B70}" srcOrd="9" destOrd="0" presId="urn:microsoft.com/office/officeart/2018/2/layout/IconCircleList"/>
    <dgm:cxn modelId="{1D5EF8E1-A4EC-4F6F-AA2B-718C94AB7757}" type="presParOf" srcId="{26E4BF98-9FD8-409B-A5F3-1B6A7654A05B}" destId="{3A1970F2-FBB9-4413-85D1-372D2584361E}" srcOrd="10" destOrd="0" presId="urn:microsoft.com/office/officeart/2018/2/layout/IconCircleList"/>
    <dgm:cxn modelId="{B1AF112D-EDEC-4725-BC31-02E2931CFEF8}" type="presParOf" srcId="{3A1970F2-FBB9-4413-85D1-372D2584361E}" destId="{8150640B-7B9E-42C5-884F-E23B33B6C45B}" srcOrd="0" destOrd="0" presId="urn:microsoft.com/office/officeart/2018/2/layout/IconCircleList"/>
    <dgm:cxn modelId="{18948DED-C82A-4D11-9B25-C87093FBC03C}" type="presParOf" srcId="{3A1970F2-FBB9-4413-85D1-372D2584361E}" destId="{CF022167-9D8F-4D60-A2BE-928052E623CA}" srcOrd="1" destOrd="0" presId="urn:microsoft.com/office/officeart/2018/2/layout/IconCircleList"/>
    <dgm:cxn modelId="{7A4872A5-E51A-4E59-BAB3-BF677E806CBA}" type="presParOf" srcId="{3A1970F2-FBB9-4413-85D1-372D2584361E}" destId="{C4CF1E75-7917-42DF-A426-A0CECAFE07FD}" srcOrd="2" destOrd="0" presId="urn:microsoft.com/office/officeart/2018/2/layout/IconCircleList"/>
    <dgm:cxn modelId="{067CD8C0-B88E-473F-BA6F-B72DCA8F54E6}" type="presParOf" srcId="{3A1970F2-FBB9-4413-85D1-372D2584361E}" destId="{8DFD71A8-C89A-4083-84C0-380B00154739}" srcOrd="3" destOrd="0" presId="urn:microsoft.com/office/officeart/2018/2/layout/IconCircleList"/>
    <dgm:cxn modelId="{0AEB183F-4CB2-4ABE-9214-58A9905E1D5C}" type="presParOf" srcId="{26E4BF98-9FD8-409B-A5F3-1B6A7654A05B}" destId="{B92F6BB7-DBD3-4B95-A356-E55BC14FDDEF}" srcOrd="11" destOrd="0" presId="urn:microsoft.com/office/officeart/2018/2/layout/IconCircleList"/>
    <dgm:cxn modelId="{9AB23831-B526-4F86-9FD7-8B3214C2D650}" type="presParOf" srcId="{26E4BF98-9FD8-409B-A5F3-1B6A7654A05B}" destId="{07C9AA2D-9506-443F-B43F-BB1E6199E823}" srcOrd="12" destOrd="0" presId="urn:microsoft.com/office/officeart/2018/2/layout/IconCircleList"/>
    <dgm:cxn modelId="{B6D5EDC3-AD40-42B1-811D-2243FC7C0705}" type="presParOf" srcId="{07C9AA2D-9506-443F-B43F-BB1E6199E823}" destId="{5FD94209-E7E1-45DC-A89F-580D961D41F6}" srcOrd="0" destOrd="0" presId="urn:microsoft.com/office/officeart/2018/2/layout/IconCircleList"/>
    <dgm:cxn modelId="{3C4422B4-4484-49B2-99EC-0CC2C0AF64D7}" type="presParOf" srcId="{07C9AA2D-9506-443F-B43F-BB1E6199E823}" destId="{C761F99F-A761-4A44-B14B-4C6828456092}" srcOrd="1" destOrd="0" presId="urn:microsoft.com/office/officeart/2018/2/layout/IconCircleList"/>
    <dgm:cxn modelId="{BD464688-B6FF-4CB4-8E3B-F74D819DEAD2}" type="presParOf" srcId="{07C9AA2D-9506-443F-B43F-BB1E6199E823}" destId="{4A3A4DEC-9D2A-4086-B1B4-613DE1827549}" srcOrd="2" destOrd="0" presId="urn:microsoft.com/office/officeart/2018/2/layout/IconCircleList"/>
    <dgm:cxn modelId="{00790C1D-5744-4DA8-9FC4-01F73FA5E7F0}" type="presParOf" srcId="{07C9AA2D-9506-443F-B43F-BB1E6199E823}" destId="{BBDB8870-3783-448E-B23A-9F57B618AEFB}" srcOrd="3" destOrd="0" presId="urn:microsoft.com/office/officeart/2018/2/layout/IconCircleList"/>
    <dgm:cxn modelId="{A7A873FB-AA52-47DE-9C77-2033BA611A19}" type="presParOf" srcId="{26E4BF98-9FD8-409B-A5F3-1B6A7654A05B}" destId="{E2BDB274-4D34-48C4-883E-EDB17267163C}" srcOrd="13" destOrd="0" presId="urn:microsoft.com/office/officeart/2018/2/layout/IconCircleList"/>
    <dgm:cxn modelId="{ABABF26A-3099-4355-A4BA-C219459158A4}" type="presParOf" srcId="{26E4BF98-9FD8-409B-A5F3-1B6A7654A05B}" destId="{A6C33CC8-5398-4F7C-B43A-93A07A92611F}" srcOrd="14" destOrd="0" presId="urn:microsoft.com/office/officeart/2018/2/layout/IconCircleList"/>
    <dgm:cxn modelId="{0374D6D4-0EFC-4996-8244-8F265DB3CE91}" type="presParOf" srcId="{A6C33CC8-5398-4F7C-B43A-93A07A92611F}" destId="{3D200F04-9661-4BAA-9436-A432303334A2}" srcOrd="0" destOrd="0" presId="urn:microsoft.com/office/officeart/2018/2/layout/IconCircleList"/>
    <dgm:cxn modelId="{E576C1A8-4607-4A10-80F2-D72743268E0D}" type="presParOf" srcId="{A6C33CC8-5398-4F7C-B43A-93A07A92611F}" destId="{33CAA0E8-BF03-4148-8073-924370882252}" srcOrd="1" destOrd="0" presId="urn:microsoft.com/office/officeart/2018/2/layout/IconCircleList"/>
    <dgm:cxn modelId="{47F81ACE-9B37-4CE8-B741-127E4DAA11BE}" type="presParOf" srcId="{A6C33CC8-5398-4F7C-B43A-93A07A92611F}" destId="{052913A1-4321-4A58-9B0C-C4B9327C7E5B}" srcOrd="2" destOrd="0" presId="urn:microsoft.com/office/officeart/2018/2/layout/IconCircleList"/>
    <dgm:cxn modelId="{4CC4E483-27CC-4B80-96DB-416BAF4E2C39}" type="presParOf" srcId="{A6C33CC8-5398-4F7C-B43A-93A07A92611F}" destId="{47D26B52-342A-4A41-B08E-47CF5667DF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7CDB4-051E-445D-A8D8-1E8DFF61E4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4129A02-343E-4AFC-9293-DC4C7F534427}">
      <dgm:prSet/>
      <dgm:spPr/>
      <dgm:t>
        <a:bodyPr/>
        <a:lstStyle/>
        <a:p>
          <a:r>
            <a:rPr lang="en-US"/>
            <a:t>• AWS DMS: Secure migration from SQL Server</a:t>
          </a:r>
        </a:p>
      </dgm:t>
    </dgm:pt>
    <dgm:pt modelId="{D525CE0E-E1F9-4C10-8AA8-C863F780D4DF}" type="parTrans" cxnId="{120A0EC5-7B28-4F11-8852-477556A5C89A}">
      <dgm:prSet/>
      <dgm:spPr/>
      <dgm:t>
        <a:bodyPr/>
        <a:lstStyle/>
        <a:p>
          <a:endParaRPr lang="en-US"/>
        </a:p>
      </dgm:t>
    </dgm:pt>
    <dgm:pt modelId="{6EC8F2B7-6C70-4B22-BABC-A61A9FF1566F}" type="sibTrans" cxnId="{120A0EC5-7B28-4F11-8852-477556A5C89A}">
      <dgm:prSet/>
      <dgm:spPr/>
      <dgm:t>
        <a:bodyPr/>
        <a:lstStyle/>
        <a:p>
          <a:endParaRPr lang="en-US"/>
        </a:p>
      </dgm:t>
    </dgm:pt>
    <dgm:pt modelId="{97F41A3C-5557-45F0-9515-4A9D617F5AE2}">
      <dgm:prSet/>
      <dgm:spPr/>
      <dgm:t>
        <a:bodyPr/>
        <a:lstStyle/>
        <a:p>
          <a:r>
            <a:rPr lang="en-US"/>
            <a:t>• Amazon RDS: Staging Layer</a:t>
          </a:r>
        </a:p>
      </dgm:t>
    </dgm:pt>
    <dgm:pt modelId="{FCE9EF43-9D20-41FF-85E8-C15EE32170C5}" type="parTrans" cxnId="{66060A22-A20F-44CF-AE50-908299BB2AAD}">
      <dgm:prSet/>
      <dgm:spPr/>
      <dgm:t>
        <a:bodyPr/>
        <a:lstStyle/>
        <a:p>
          <a:endParaRPr lang="en-US"/>
        </a:p>
      </dgm:t>
    </dgm:pt>
    <dgm:pt modelId="{7F2C05AF-AB30-4AB5-9BBC-E061B567EBBB}" type="sibTrans" cxnId="{66060A22-A20F-44CF-AE50-908299BB2AAD}">
      <dgm:prSet/>
      <dgm:spPr/>
      <dgm:t>
        <a:bodyPr/>
        <a:lstStyle/>
        <a:p>
          <a:endParaRPr lang="en-US"/>
        </a:p>
      </dgm:t>
    </dgm:pt>
    <dgm:pt modelId="{F11ECCCC-8BEC-4E7D-98C6-BEF664426FA4}">
      <dgm:prSet/>
      <dgm:spPr/>
      <dgm:t>
        <a:bodyPr/>
        <a:lstStyle/>
        <a:p>
          <a:r>
            <a:rPr lang="en-US"/>
            <a:t>• AWS Glue: Data Transformation</a:t>
          </a:r>
        </a:p>
      </dgm:t>
    </dgm:pt>
    <dgm:pt modelId="{8980DFC8-966D-4E14-97C6-78E8CCE2364A}" type="parTrans" cxnId="{57AE1AA2-CC7D-4033-B2E1-43C45AC35F82}">
      <dgm:prSet/>
      <dgm:spPr/>
      <dgm:t>
        <a:bodyPr/>
        <a:lstStyle/>
        <a:p>
          <a:endParaRPr lang="en-US"/>
        </a:p>
      </dgm:t>
    </dgm:pt>
    <dgm:pt modelId="{D26E90E1-F577-415A-9E22-02BB28BD90A5}" type="sibTrans" cxnId="{57AE1AA2-CC7D-4033-B2E1-43C45AC35F82}">
      <dgm:prSet/>
      <dgm:spPr/>
      <dgm:t>
        <a:bodyPr/>
        <a:lstStyle/>
        <a:p>
          <a:endParaRPr lang="en-US"/>
        </a:p>
      </dgm:t>
    </dgm:pt>
    <dgm:pt modelId="{894238C1-1A9C-4E6D-B092-2ED5A573BC8F}">
      <dgm:prSet/>
      <dgm:spPr/>
      <dgm:t>
        <a:bodyPr/>
        <a:lstStyle/>
        <a:p>
          <a:r>
            <a:rPr lang="en-US"/>
            <a:t>• Amazon Redshift: Data Warehouse for Analytics</a:t>
          </a:r>
        </a:p>
      </dgm:t>
    </dgm:pt>
    <dgm:pt modelId="{91E6E02C-DFEF-4C7A-AC65-A63BA976EB49}" type="parTrans" cxnId="{661C6D5A-8302-46A7-8C18-21C9702274A6}">
      <dgm:prSet/>
      <dgm:spPr/>
      <dgm:t>
        <a:bodyPr/>
        <a:lstStyle/>
        <a:p>
          <a:endParaRPr lang="en-US"/>
        </a:p>
      </dgm:t>
    </dgm:pt>
    <dgm:pt modelId="{5963F1AF-0E10-4A17-A9D2-FA93E25247FD}" type="sibTrans" cxnId="{661C6D5A-8302-46A7-8C18-21C9702274A6}">
      <dgm:prSet/>
      <dgm:spPr/>
      <dgm:t>
        <a:bodyPr/>
        <a:lstStyle/>
        <a:p>
          <a:endParaRPr lang="en-US"/>
        </a:p>
      </dgm:t>
    </dgm:pt>
    <dgm:pt modelId="{D9892362-0EF6-4ACB-8590-BAEA673D635E}" type="pres">
      <dgm:prSet presAssocID="{5407CDB4-051E-445D-A8D8-1E8DFF61E4E7}" presName="root" presStyleCnt="0">
        <dgm:presLayoutVars>
          <dgm:dir/>
          <dgm:resizeHandles val="exact"/>
        </dgm:presLayoutVars>
      </dgm:prSet>
      <dgm:spPr/>
    </dgm:pt>
    <dgm:pt modelId="{6790E547-8A62-416B-B4AA-612F2DB9CFDE}" type="pres">
      <dgm:prSet presAssocID="{C4129A02-343E-4AFC-9293-DC4C7F534427}" presName="compNode" presStyleCnt="0"/>
      <dgm:spPr/>
    </dgm:pt>
    <dgm:pt modelId="{4398B30F-7AA9-465B-B2B2-46D7A2E81014}" type="pres">
      <dgm:prSet presAssocID="{C4129A02-343E-4AFC-9293-DC4C7F5344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74441C-803A-48BE-879F-7BBC6EE20557}" type="pres">
      <dgm:prSet presAssocID="{C4129A02-343E-4AFC-9293-DC4C7F534427}" presName="spaceRect" presStyleCnt="0"/>
      <dgm:spPr/>
    </dgm:pt>
    <dgm:pt modelId="{499A6145-A051-4C58-A4EA-AC631D55CF68}" type="pres">
      <dgm:prSet presAssocID="{C4129A02-343E-4AFC-9293-DC4C7F534427}" presName="textRect" presStyleLbl="revTx" presStyleIdx="0" presStyleCnt="4">
        <dgm:presLayoutVars>
          <dgm:chMax val="1"/>
          <dgm:chPref val="1"/>
        </dgm:presLayoutVars>
      </dgm:prSet>
      <dgm:spPr/>
    </dgm:pt>
    <dgm:pt modelId="{C1CB1F2D-DD5B-4DA7-9283-AB443821CD32}" type="pres">
      <dgm:prSet presAssocID="{6EC8F2B7-6C70-4B22-BABC-A61A9FF1566F}" presName="sibTrans" presStyleCnt="0"/>
      <dgm:spPr/>
    </dgm:pt>
    <dgm:pt modelId="{31AEE965-4A1D-4D70-9A3D-95FD1A99E644}" type="pres">
      <dgm:prSet presAssocID="{97F41A3C-5557-45F0-9515-4A9D617F5AE2}" presName="compNode" presStyleCnt="0"/>
      <dgm:spPr/>
    </dgm:pt>
    <dgm:pt modelId="{012329DA-D627-46C4-A3A9-EA3542A42F93}" type="pres">
      <dgm:prSet presAssocID="{97F41A3C-5557-45F0-9515-4A9D617F5A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94C513-633A-4228-8A2F-608854FDFA0A}" type="pres">
      <dgm:prSet presAssocID="{97F41A3C-5557-45F0-9515-4A9D617F5AE2}" presName="spaceRect" presStyleCnt="0"/>
      <dgm:spPr/>
    </dgm:pt>
    <dgm:pt modelId="{5D8CF418-C101-468B-8F13-33669F2897BF}" type="pres">
      <dgm:prSet presAssocID="{97F41A3C-5557-45F0-9515-4A9D617F5AE2}" presName="textRect" presStyleLbl="revTx" presStyleIdx="1" presStyleCnt="4">
        <dgm:presLayoutVars>
          <dgm:chMax val="1"/>
          <dgm:chPref val="1"/>
        </dgm:presLayoutVars>
      </dgm:prSet>
      <dgm:spPr/>
    </dgm:pt>
    <dgm:pt modelId="{4F967EB6-1E39-40B8-99FB-FFAACBB1F433}" type="pres">
      <dgm:prSet presAssocID="{7F2C05AF-AB30-4AB5-9BBC-E061B567EBBB}" presName="sibTrans" presStyleCnt="0"/>
      <dgm:spPr/>
    </dgm:pt>
    <dgm:pt modelId="{0005FE62-2D57-49A2-A8DA-E6640A667000}" type="pres">
      <dgm:prSet presAssocID="{F11ECCCC-8BEC-4E7D-98C6-BEF664426FA4}" presName="compNode" presStyleCnt="0"/>
      <dgm:spPr/>
    </dgm:pt>
    <dgm:pt modelId="{1CB2537C-E4A2-403C-A57B-DF83A9625512}" type="pres">
      <dgm:prSet presAssocID="{F11ECCCC-8BEC-4E7D-98C6-BEF664426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97DAB41-4375-443A-8402-1801293E13B6}" type="pres">
      <dgm:prSet presAssocID="{F11ECCCC-8BEC-4E7D-98C6-BEF664426FA4}" presName="spaceRect" presStyleCnt="0"/>
      <dgm:spPr/>
    </dgm:pt>
    <dgm:pt modelId="{75B2D5CC-F5EC-4491-BA3F-EBFB6E6550F2}" type="pres">
      <dgm:prSet presAssocID="{F11ECCCC-8BEC-4E7D-98C6-BEF664426FA4}" presName="textRect" presStyleLbl="revTx" presStyleIdx="2" presStyleCnt="4">
        <dgm:presLayoutVars>
          <dgm:chMax val="1"/>
          <dgm:chPref val="1"/>
        </dgm:presLayoutVars>
      </dgm:prSet>
      <dgm:spPr/>
    </dgm:pt>
    <dgm:pt modelId="{1CCBDB54-9CE7-41B7-9DF7-A55917559D8A}" type="pres">
      <dgm:prSet presAssocID="{D26E90E1-F577-415A-9E22-02BB28BD90A5}" presName="sibTrans" presStyleCnt="0"/>
      <dgm:spPr/>
    </dgm:pt>
    <dgm:pt modelId="{44526C34-DE1E-483D-8B1A-0351EEBD4A2D}" type="pres">
      <dgm:prSet presAssocID="{894238C1-1A9C-4E6D-B092-2ED5A573BC8F}" presName="compNode" presStyleCnt="0"/>
      <dgm:spPr/>
    </dgm:pt>
    <dgm:pt modelId="{7D865A29-F7AD-4D4E-BF4A-9BEBC69DCD0A}" type="pres">
      <dgm:prSet presAssocID="{894238C1-1A9C-4E6D-B092-2ED5A573B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E81A46FE-BAE3-40F9-951F-E4DBBA139964}" type="pres">
      <dgm:prSet presAssocID="{894238C1-1A9C-4E6D-B092-2ED5A573BC8F}" presName="spaceRect" presStyleCnt="0"/>
      <dgm:spPr/>
    </dgm:pt>
    <dgm:pt modelId="{D9EDC8CB-7005-45C3-8B12-6F6FE1B5F0AB}" type="pres">
      <dgm:prSet presAssocID="{894238C1-1A9C-4E6D-B092-2ED5A573B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2F7721-B13F-42C4-9D7C-CB40561AC2FC}" type="presOf" srcId="{5407CDB4-051E-445D-A8D8-1E8DFF61E4E7}" destId="{D9892362-0EF6-4ACB-8590-BAEA673D635E}" srcOrd="0" destOrd="0" presId="urn:microsoft.com/office/officeart/2018/2/layout/IconLabelList"/>
    <dgm:cxn modelId="{66060A22-A20F-44CF-AE50-908299BB2AAD}" srcId="{5407CDB4-051E-445D-A8D8-1E8DFF61E4E7}" destId="{97F41A3C-5557-45F0-9515-4A9D617F5AE2}" srcOrd="1" destOrd="0" parTransId="{FCE9EF43-9D20-41FF-85E8-C15EE32170C5}" sibTransId="{7F2C05AF-AB30-4AB5-9BBC-E061B567EBBB}"/>
    <dgm:cxn modelId="{1FE93D7A-77FA-4206-98D2-4C44CF40231A}" type="presOf" srcId="{894238C1-1A9C-4E6D-B092-2ED5A573BC8F}" destId="{D9EDC8CB-7005-45C3-8B12-6F6FE1B5F0AB}" srcOrd="0" destOrd="0" presId="urn:microsoft.com/office/officeart/2018/2/layout/IconLabelList"/>
    <dgm:cxn modelId="{661C6D5A-8302-46A7-8C18-21C9702274A6}" srcId="{5407CDB4-051E-445D-A8D8-1E8DFF61E4E7}" destId="{894238C1-1A9C-4E6D-B092-2ED5A573BC8F}" srcOrd="3" destOrd="0" parTransId="{91E6E02C-DFEF-4C7A-AC65-A63BA976EB49}" sibTransId="{5963F1AF-0E10-4A17-A9D2-FA93E25247FD}"/>
    <dgm:cxn modelId="{C041407D-C9FB-4DC5-BDA1-B4A4AD47F61A}" type="presOf" srcId="{C4129A02-343E-4AFC-9293-DC4C7F534427}" destId="{499A6145-A051-4C58-A4EA-AC631D55CF68}" srcOrd="0" destOrd="0" presId="urn:microsoft.com/office/officeart/2018/2/layout/IconLabelList"/>
    <dgm:cxn modelId="{D4939081-7CC9-4F38-98BD-1C7F5D42A3F7}" type="presOf" srcId="{97F41A3C-5557-45F0-9515-4A9D617F5AE2}" destId="{5D8CF418-C101-468B-8F13-33669F2897BF}" srcOrd="0" destOrd="0" presId="urn:microsoft.com/office/officeart/2018/2/layout/IconLabelList"/>
    <dgm:cxn modelId="{57AE1AA2-CC7D-4033-B2E1-43C45AC35F82}" srcId="{5407CDB4-051E-445D-A8D8-1E8DFF61E4E7}" destId="{F11ECCCC-8BEC-4E7D-98C6-BEF664426FA4}" srcOrd="2" destOrd="0" parTransId="{8980DFC8-966D-4E14-97C6-78E8CCE2364A}" sibTransId="{D26E90E1-F577-415A-9E22-02BB28BD90A5}"/>
    <dgm:cxn modelId="{120A0EC5-7B28-4F11-8852-477556A5C89A}" srcId="{5407CDB4-051E-445D-A8D8-1E8DFF61E4E7}" destId="{C4129A02-343E-4AFC-9293-DC4C7F534427}" srcOrd="0" destOrd="0" parTransId="{D525CE0E-E1F9-4C10-8AA8-C863F780D4DF}" sibTransId="{6EC8F2B7-6C70-4B22-BABC-A61A9FF1566F}"/>
    <dgm:cxn modelId="{4A0E2EDE-9B9C-4033-A7D4-EEE6918A8410}" type="presOf" srcId="{F11ECCCC-8BEC-4E7D-98C6-BEF664426FA4}" destId="{75B2D5CC-F5EC-4491-BA3F-EBFB6E6550F2}" srcOrd="0" destOrd="0" presId="urn:microsoft.com/office/officeart/2018/2/layout/IconLabelList"/>
    <dgm:cxn modelId="{51DC8D9F-2259-47C8-900B-BCE67843D6C3}" type="presParOf" srcId="{D9892362-0EF6-4ACB-8590-BAEA673D635E}" destId="{6790E547-8A62-416B-B4AA-612F2DB9CFDE}" srcOrd="0" destOrd="0" presId="urn:microsoft.com/office/officeart/2018/2/layout/IconLabelList"/>
    <dgm:cxn modelId="{44F098DD-1E39-46BE-93B4-9ACF46288336}" type="presParOf" srcId="{6790E547-8A62-416B-B4AA-612F2DB9CFDE}" destId="{4398B30F-7AA9-465B-B2B2-46D7A2E81014}" srcOrd="0" destOrd="0" presId="urn:microsoft.com/office/officeart/2018/2/layout/IconLabelList"/>
    <dgm:cxn modelId="{457900C0-EC9A-41F9-A1AA-8F5C6659A1F9}" type="presParOf" srcId="{6790E547-8A62-416B-B4AA-612F2DB9CFDE}" destId="{5C74441C-803A-48BE-879F-7BBC6EE20557}" srcOrd="1" destOrd="0" presId="urn:microsoft.com/office/officeart/2018/2/layout/IconLabelList"/>
    <dgm:cxn modelId="{899E34C7-182D-4144-B951-80F7F4F4CE38}" type="presParOf" srcId="{6790E547-8A62-416B-B4AA-612F2DB9CFDE}" destId="{499A6145-A051-4C58-A4EA-AC631D55CF68}" srcOrd="2" destOrd="0" presId="urn:microsoft.com/office/officeart/2018/2/layout/IconLabelList"/>
    <dgm:cxn modelId="{652E269A-29B4-4376-8B76-27656991B926}" type="presParOf" srcId="{D9892362-0EF6-4ACB-8590-BAEA673D635E}" destId="{C1CB1F2D-DD5B-4DA7-9283-AB443821CD32}" srcOrd="1" destOrd="0" presId="urn:microsoft.com/office/officeart/2018/2/layout/IconLabelList"/>
    <dgm:cxn modelId="{7F2E9612-7377-4D21-9296-B4FE109E7F74}" type="presParOf" srcId="{D9892362-0EF6-4ACB-8590-BAEA673D635E}" destId="{31AEE965-4A1D-4D70-9A3D-95FD1A99E644}" srcOrd="2" destOrd="0" presId="urn:microsoft.com/office/officeart/2018/2/layout/IconLabelList"/>
    <dgm:cxn modelId="{D82EB933-8E40-4AD1-B780-C51F4BC8E536}" type="presParOf" srcId="{31AEE965-4A1D-4D70-9A3D-95FD1A99E644}" destId="{012329DA-D627-46C4-A3A9-EA3542A42F93}" srcOrd="0" destOrd="0" presId="urn:microsoft.com/office/officeart/2018/2/layout/IconLabelList"/>
    <dgm:cxn modelId="{A6085437-6A4B-45BC-BE10-8E5F7531CD51}" type="presParOf" srcId="{31AEE965-4A1D-4D70-9A3D-95FD1A99E644}" destId="{3B94C513-633A-4228-8A2F-608854FDFA0A}" srcOrd="1" destOrd="0" presId="urn:microsoft.com/office/officeart/2018/2/layout/IconLabelList"/>
    <dgm:cxn modelId="{8A213A46-D3F6-4A84-87D1-FCC739B7345D}" type="presParOf" srcId="{31AEE965-4A1D-4D70-9A3D-95FD1A99E644}" destId="{5D8CF418-C101-468B-8F13-33669F2897BF}" srcOrd="2" destOrd="0" presId="urn:microsoft.com/office/officeart/2018/2/layout/IconLabelList"/>
    <dgm:cxn modelId="{7CDF63BA-58BB-4105-9543-5B2F1D22E7E5}" type="presParOf" srcId="{D9892362-0EF6-4ACB-8590-BAEA673D635E}" destId="{4F967EB6-1E39-40B8-99FB-FFAACBB1F433}" srcOrd="3" destOrd="0" presId="urn:microsoft.com/office/officeart/2018/2/layout/IconLabelList"/>
    <dgm:cxn modelId="{E634F760-56DB-4CA1-9D5F-2FB8D90434DC}" type="presParOf" srcId="{D9892362-0EF6-4ACB-8590-BAEA673D635E}" destId="{0005FE62-2D57-49A2-A8DA-E6640A667000}" srcOrd="4" destOrd="0" presId="urn:microsoft.com/office/officeart/2018/2/layout/IconLabelList"/>
    <dgm:cxn modelId="{856BCE14-AFF8-4CB0-9072-C7D15E4C2A7F}" type="presParOf" srcId="{0005FE62-2D57-49A2-A8DA-E6640A667000}" destId="{1CB2537C-E4A2-403C-A57B-DF83A9625512}" srcOrd="0" destOrd="0" presId="urn:microsoft.com/office/officeart/2018/2/layout/IconLabelList"/>
    <dgm:cxn modelId="{A8AF2BB9-3410-46BD-8EA9-F76529752159}" type="presParOf" srcId="{0005FE62-2D57-49A2-A8DA-E6640A667000}" destId="{A97DAB41-4375-443A-8402-1801293E13B6}" srcOrd="1" destOrd="0" presId="urn:microsoft.com/office/officeart/2018/2/layout/IconLabelList"/>
    <dgm:cxn modelId="{E30E20C8-A1E5-481D-89A7-C50D9C4BA24B}" type="presParOf" srcId="{0005FE62-2D57-49A2-A8DA-E6640A667000}" destId="{75B2D5CC-F5EC-4491-BA3F-EBFB6E6550F2}" srcOrd="2" destOrd="0" presId="urn:microsoft.com/office/officeart/2018/2/layout/IconLabelList"/>
    <dgm:cxn modelId="{D64FE013-4BAE-4F03-A979-EBC5F19FDF22}" type="presParOf" srcId="{D9892362-0EF6-4ACB-8590-BAEA673D635E}" destId="{1CCBDB54-9CE7-41B7-9DF7-A55917559D8A}" srcOrd="5" destOrd="0" presId="urn:microsoft.com/office/officeart/2018/2/layout/IconLabelList"/>
    <dgm:cxn modelId="{27F9A44F-B2E8-4DA7-91D4-31060C5C6428}" type="presParOf" srcId="{D9892362-0EF6-4ACB-8590-BAEA673D635E}" destId="{44526C34-DE1E-483D-8B1A-0351EEBD4A2D}" srcOrd="6" destOrd="0" presId="urn:microsoft.com/office/officeart/2018/2/layout/IconLabelList"/>
    <dgm:cxn modelId="{E4ABE3AA-4B9C-488E-B2AF-548D5D0188F0}" type="presParOf" srcId="{44526C34-DE1E-483D-8B1A-0351EEBD4A2D}" destId="{7D865A29-F7AD-4D4E-BF4A-9BEBC69DCD0A}" srcOrd="0" destOrd="0" presId="urn:microsoft.com/office/officeart/2018/2/layout/IconLabelList"/>
    <dgm:cxn modelId="{2947308A-1E1A-43BF-A385-9ACDBF1B4B19}" type="presParOf" srcId="{44526C34-DE1E-483D-8B1A-0351EEBD4A2D}" destId="{E81A46FE-BAE3-40F9-951F-E4DBBA139964}" srcOrd="1" destOrd="0" presId="urn:microsoft.com/office/officeart/2018/2/layout/IconLabelList"/>
    <dgm:cxn modelId="{61317A9D-A176-4124-8747-BB3485BB3ABB}" type="presParOf" srcId="{44526C34-DE1E-483D-8B1A-0351EEBD4A2D}" destId="{D9EDC8CB-7005-45C3-8B12-6F6FE1B5F0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B2D974-00B4-4332-B06D-C146820A007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9A3E0A-0E66-4476-B08F-87CBF89F6D5F}">
      <dgm:prSet/>
      <dgm:spPr>
        <a:solidFill>
          <a:schemeClr val="accent1"/>
        </a:solidFill>
      </dgm:spPr>
      <dgm:t>
        <a:bodyPr/>
        <a:lstStyle/>
        <a:p>
          <a:r>
            <a:rPr lang="en-US"/>
            <a:t>• AWS IAM for Access Management</a:t>
          </a:r>
        </a:p>
      </dgm:t>
    </dgm:pt>
    <dgm:pt modelId="{C713959A-D730-4009-94B2-CBA8A63683AD}" type="parTrans" cxnId="{98DDD3B5-5629-4269-A244-09B223759421}">
      <dgm:prSet/>
      <dgm:spPr/>
      <dgm:t>
        <a:bodyPr/>
        <a:lstStyle/>
        <a:p>
          <a:endParaRPr lang="en-US"/>
        </a:p>
      </dgm:t>
    </dgm:pt>
    <dgm:pt modelId="{2FA472D4-3DD6-4AA4-BDFC-DFF485877334}" type="sibTrans" cxnId="{98DDD3B5-5629-4269-A244-09B223759421}">
      <dgm:prSet/>
      <dgm:spPr/>
      <dgm:t>
        <a:bodyPr/>
        <a:lstStyle/>
        <a:p>
          <a:endParaRPr lang="en-US"/>
        </a:p>
      </dgm:t>
    </dgm:pt>
    <dgm:pt modelId="{576A83CC-60F5-47DD-97FE-039DD6B4C3CF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• AWS KMS for Data Encryption</a:t>
          </a:r>
        </a:p>
      </dgm:t>
    </dgm:pt>
    <dgm:pt modelId="{B92BC6F2-943B-4037-B182-2686AEEAEED7}" type="parTrans" cxnId="{DB8FA875-CCB1-4DAA-B388-9AD5000CE973}">
      <dgm:prSet/>
      <dgm:spPr/>
      <dgm:t>
        <a:bodyPr/>
        <a:lstStyle/>
        <a:p>
          <a:endParaRPr lang="en-US"/>
        </a:p>
      </dgm:t>
    </dgm:pt>
    <dgm:pt modelId="{96A01CE9-2B63-453C-A0F9-E30BCAFD0C4B}" type="sibTrans" cxnId="{DB8FA875-CCB1-4DAA-B388-9AD5000CE973}">
      <dgm:prSet/>
      <dgm:spPr/>
      <dgm:t>
        <a:bodyPr/>
        <a:lstStyle/>
        <a:p>
          <a:endParaRPr lang="en-US"/>
        </a:p>
      </dgm:t>
    </dgm:pt>
    <dgm:pt modelId="{E765CFA8-7F18-42BF-ADAC-09DFAB8CAB6C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• AWS Secrets Manager for Secure Credentials</a:t>
          </a:r>
        </a:p>
      </dgm:t>
    </dgm:pt>
    <dgm:pt modelId="{FAFA1DD3-D713-4727-94CB-339052A17783}" type="parTrans" cxnId="{20D714FB-6443-42E2-AAC1-586D901F170F}">
      <dgm:prSet/>
      <dgm:spPr/>
      <dgm:t>
        <a:bodyPr/>
        <a:lstStyle/>
        <a:p>
          <a:endParaRPr lang="en-US"/>
        </a:p>
      </dgm:t>
    </dgm:pt>
    <dgm:pt modelId="{30D48FE5-A5C4-4F25-A66E-199228C02CC8}" type="sibTrans" cxnId="{20D714FB-6443-42E2-AAC1-586D901F170F}">
      <dgm:prSet/>
      <dgm:spPr/>
      <dgm:t>
        <a:bodyPr/>
        <a:lstStyle/>
        <a:p>
          <a:endParaRPr lang="en-US"/>
        </a:p>
      </dgm:t>
    </dgm:pt>
    <dgm:pt modelId="{283B6BC5-A435-4FD2-998C-12CF409FE0F9}">
      <dgm:prSet/>
      <dgm:spPr>
        <a:solidFill>
          <a:schemeClr val="accent1"/>
        </a:solidFill>
      </dgm:spPr>
      <dgm:t>
        <a:bodyPr/>
        <a:lstStyle/>
        <a:p>
          <a:r>
            <a:rPr lang="en-US"/>
            <a:t>• VPC Private Subnets for Isolation</a:t>
          </a:r>
        </a:p>
      </dgm:t>
    </dgm:pt>
    <dgm:pt modelId="{1A5100A4-94C3-4DD9-9B30-166AAB0FB050}" type="parTrans" cxnId="{5B7B741B-6658-440D-91F4-A77F2C017D9A}">
      <dgm:prSet/>
      <dgm:spPr/>
      <dgm:t>
        <a:bodyPr/>
        <a:lstStyle/>
        <a:p>
          <a:endParaRPr lang="en-US"/>
        </a:p>
      </dgm:t>
    </dgm:pt>
    <dgm:pt modelId="{8E1C98A7-C6CB-43C0-A201-EEC612873FD8}" type="sibTrans" cxnId="{5B7B741B-6658-440D-91F4-A77F2C017D9A}">
      <dgm:prSet/>
      <dgm:spPr/>
      <dgm:t>
        <a:bodyPr/>
        <a:lstStyle/>
        <a:p>
          <a:endParaRPr lang="en-US"/>
        </a:p>
      </dgm:t>
    </dgm:pt>
    <dgm:pt modelId="{07935FDB-041D-4632-B9D0-F0FCE60D6A4D}" type="pres">
      <dgm:prSet presAssocID="{96B2D974-00B4-4332-B06D-C146820A0077}" presName="diagram" presStyleCnt="0">
        <dgm:presLayoutVars>
          <dgm:dir/>
          <dgm:resizeHandles val="exact"/>
        </dgm:presLayoutVars>
      </dgm:prSet>
      <dgm:spPr/>
    </dgm:pt>
    <dgm:pt modelId="{F606C778-CE24-4F73-AA42-8770A045B0FC}" type="pres">
      <dgm:prSet presAssocID="{4D9A3E0A-0E66-4476-B08F-87CBF89F6D5F}" presName="node" presStyleLbl="node1" presStyleIdx="0" presStyleCnt="4">
        <dgm:presLayoutVars>
          <dgm:bulletEnabled val="1"/>
        </dgm:presLayoutVars>
      </dgm:prSet>
      <dgm:spPr/>
    </dgm:pt>
    <dgm:pt modelId="{86D329C1-73C3-4DD3-9F24-4199256CA3F5}" type="pres">
      <dgm:prSet presAssocID="{2FA472D4-3DD6-4AA4-BDFC-DFF485877334}" presName="sibTrans" presStyleCnt="0"/>
      <dgm:spPr/>
    </dgm:pt>
    <dgm:pt modelId="{963E203C-ACE5-4A6B-892A-4CF635F55077}" type="pres">
      <dgm:prSet presAssocID="{576A83CC-60F5-47DD-97FE-039DD6B4C3CF}" presName="node" presStyleLbl="node1" presStyleIdx="1" presStyleCnt="4">
        <dgm:presLayoutVars>
          <dgm:bulletEnabled val="1"/>
        </dgm:presLayoutVars>
      </dgm:prSet>
      <dgm:spPr/>
    </dgm:pt>
    <dgm:pt modelId="{39D5A51A-5D17-4BA3-9B43-63667E75F567}" type="pres">
      <dgm:prSet presAssocID="{96A01CE9-2B63-453C-A0F9-E30BCAFD0C4B}" presName="sibTrans" presStyleCnt="0"/>
      <dgm:spPr/>
    </dgm:pt>
    <dgm:pt modelId="{E0C55659-496D-4A18-917D-CA6738D00401}" type="pres">
      <dgm:prSet presAssocID="{E765CFA8-7F18-42BF-ADAC-09DFAB8CAB6C}" presName="node" presStyleLbl="node1" presStyleIdx="2" presStyleCnt="4">
        <dgm:presLayoutVars>
          <dgm:bulletEnabled val="1"/>
        </dgm:presLayoutVars>
      </dgm:prSet>
      <dgm:spPr/>
    </dgm:pt>
    <dgm:pt modelId="{C9C672AE-A175-4849-BCFE-42D4E6825C91}" type="pres">
      <dgm:prSet presAssocID="{30D48FE5-A5C4-4F25-A66E-199228C02CC8}" presName="sibTrans" presStyleCnt="0"/>
      <dgm:spPr/>
    </dgm:pt>
    <dgm:pt modelId="{7095C2DF-FC87-4E02-B831-E0781C52DB4B}" type="pres">
      <dgm:prSet presAssocID="{283B6BC5-A435-4FD2-998C-12CF409FE0F9}" presName="node" presStyleLbl="node1" presStyleIdx="3" presStyleCnt="4">
        <dgm:presLayoutVars>
          <dgm:bulletEnabled val="1"/>
        </dgm:presLayoutVars>
      </dgm:prSet>
      <dgm:spPr/>
    </dgm:pt>
  </dgm:ptLst>
  <dgm:cxnLst>
    <dgm:cxn modelId="{5B7B741B-6658-440D-91F4-A77F2C017D9A}" srcId="{96B2D974-00B4-4332-B06D-C146820A0077}" destId="{283B6BC5-A435-4FD2-998C-12CF409FE0F9}" srcOrd="3" destOrd="0" parTransId="{1A5100A4-94C3-4DD9-9B30-166AAB0FB050}" sibTransId="{8E1C98A7-C6CB-43C0-A201-EEC612873FD8}"/>
    <dgm:cxn modelId="{4304A31B-7FE4-4CE9-8C93-EF1971EAE85B}" type="presOf" srcId="{283B6BC5-A435-4FD2-998C-12CF409FE0F9}" destId="{7095C2DF-FC87-4E02-B831-E0781C52DB4B}" srcOrd="0" destOrd="0" presId="urn:microsoft.com/office/officeart/2005/8/layout/default"/>
    <dgm:cxn modelId="{DB8FA875-CCB1-4DAA-B388-9AD5000CE973}" srcId="{96B2D974-00B4-4332-B06D-C146820A0077}" destId="{576A83CC-60F5-47DD-97FE-039DD6B4C3CF}" srcOrd="1" destOrd="0" parTransId="{B92BC6F2-943B-4037-B182-2686AEEAEED7}" sibTransId="{96A01CE9-2B63-453C-A0F9-E30BCAFD0C4B}"/>
    <dgm:cxn modelId="{FA520484-A39C-4AFF-BAC4-A15C93D0D857}" type="presOf" srcId="{E765CFA8-7F18-42BF-ADAC-09DFAB8CAB6C}" destId="{E0C55659-496D-4A18-917D-CA6738D00401}" srcOrd="0" destOrd="0" presId="urn:microsoft.com/office/officeart/2005/8/layout/default"/>
    <dgm:cxn modelId="{094D3993-24FC-4DC8-977E-36DDDE981636}" type="presOf" srcId="{576A83CC-60F5-47DD-97FE-039DD6B4C3CF}" destId="{963E203C-ACE5-4A6B-892A-4CF635F55077}" srcOrd="0" destOrd="0" presId="urn:microsoft.com/office/officeart/2005/8/layout/default"/>
    <dgm:cxn modelId="{3E9EE6B2-5C92-4115-85DE-321BCC336326}" type="presOf" srcId="{4D9A3E0A-0E66-4476-B08F-87CBF89F6D5F}" destId="{F606C778-CE24-4F73-AA42-8770A045B0FC}" srcOrd="0" destOrd="0" presId="urn:microsoft.com/office/officeart/2005/8/layout/default"/>
    <dgm:cxn modelId="{98DDD3B5-5629-4269-A244-09B223759421}" srcId="{96B2D974-00B4-4332-B06D-C146820A0077}" destId="{4D9A3E0A-0E66-4476-B08F-87CBF89F6D5F}" srcOrd="0" destOrd="0" parTransId="{C713959A-D730-4009-94B2-CBA8A63683AD}" sibTransId="{2FA472D4-3DD6-4AA4-BDFC-DFF485877334}"/>
    <dgm:cxn modelId="{3A9C10E7-679D-4068-A209-6D2798940EA6}" type="presOf" srcId="{96B2D974-00B4-4332-B06D-C146820A0077}" destId="{07935FDB-041D-4632-B9D0-F0FCE60D6A4D}" srcOrd="0" destOrd="0" presId="urn:microsoft.com/office/officeart/2005/8/layout/default"/>
    <dgm:cxn modelId="{20D714FB-6443-42E2-AAC1-586D901F170F}" srcId="{96B2D974-00B4-4332-B06D-C146820A0077}" destId="{E765CFA8-7F18-42BF-ADAC-09DFAB8CAB6C}" srcOrd="2" destOrd="0" parTransId="{FAFA1DD3-D713-4727-94CB-339052A17783}" sibTransId="{30D48FE5-A5C4-4F25-A66E-199228C02CC8}"/>
    <dgm:cxn modelId="{0D70B27D-95C1-49AF-BF6F-E6D98C2CBDC1}" type="presParOf" srcId="{07935FDB-041D-4632-B9D0-F0FCE60D6A4D}" destId="{F606C778-CE24-4F73-AA42-8770A045B0FC}" srcOrd="0" destOrd="0" presId="urn:microsoft.com/office/officeart/2005/8/layout/default"/>
    <dgm:cxn modelId="{3A254805-C359-4154-AF6C-D248F1C5752D}" type="presParOf" srcId="{07935FDB-041D-4632-B9D0-F0FCE60D6A4D}" destId="{86D329C1-73C3-4DD3-9F24-4199256CA3F5}" srcOrd="1" destOrd="0" presId="urn:microsoft.com/office/officeart/2005/8/layout/default"/>
    <dgm:cxn modelId="{2BAAA5ED-7431-4A6C-B433-FC286F6AC22C}" type="presParOf" srcId="{07935FDB-041D-4632-B9D0-F0FCE60D6A4D}" destId="{963E203C-ACE5-4A6B-892A-4CF635F55077}" srcOrd="2" destOrd="0" presId="urn:microsoft.com/office/officeart/2005/8/layout/default"/>
    <dgm:cxn modelId="{9F134324-9360-42BC-A90B-E8DE6F14AA2F}" type="presParOf" srcId="{07935FDB-041D-4632-B9D0-F0FCE60D6A4D}" destId="{39D5A51A-5D17-4BA3-9B43-63667E75F567}" srcOrd="3" destOrd="0" presId="urn:microsoft.com/office/officeart/2005/8/layout/default"/>
    <dgm:cxn modelId="{2B81A45C-BE0F-451E-9F03-2DE6304D20E9}" type="presParOf" srcId="{07935FDB-041D-4632-B9D0-F0FCE60D6A4D}" destId="{E0C55659-496D-4A18-917D-CA6738D00401}" srcOrd="4" destOrd="0" presId="urn:microsoft.com/office/officeart/2005/8/layout/default"/>
    <dgm:cxn modelId="{4A951530-DE62-41B8-8761-CB1D4483692A}" type="presParOf" srcId="{07935FDB-041D-4632-B9D0-F0FCE60D6A4D}" destId="{C9C672AE-A175-4849-BCFE-42D4E6825C91}" srcOrd="5" destOrd="0" presId="urn:microsoft.com/office/officeart/2005/8/layout/default"/>
    <dgm:cxn modelId="{AAB84596-28E2-486E-80AA-F698A3D9D5F9}" type="presParOf" srcId="{07935FDB-041D-4632-B9D0-F0FCE60D6A4D}" destId="{7095C2DF-FC87-4E02-B831-E0781C52DB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428B3-4941-4818-8A41-A6C93E6306D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5A9E30-0CB1-490A-86A5-3FB4DD818475}">
      <dgm:prSet/>
      <dgm:spPr/>
      <dgm:t>
        <a:bodyPr/>
        <a:lstStyle/>
        <a:p>
          <a:r>
            <a:rPr lang="en-US"/>
            <a:t>• Amazon CloudWatch for Monitoring Glue, Redshift</a:t>
          </a:r>
        </a:p>
      </dgm:t>
    </dgm:pt>
    <dgm:pt modelId="{030E467D-2605-425D-B846-95C481C60F0D}" type="parTrans" cxnId="{02B6B092-E5B1-4496-B9EA-BB95E29F08B9}">
      <dgm:prSet/>
      <dgm:spPr/>
      <dgm:t>
        <a:bodyPr/>
        <a:lstStyle/>
        <a:p>
          <a:endParaRPr lang="en-US"/>
        </a:p>
      </dgm:t>
    </dgm:pt>
    <dgm:pt modelId="{4017188F-3642-4B52-832D-68DFD26E66A4}" type="sibTrans" cxnId="{02B6B092-E5B1-4496-B9EA-BB95E29F08B9}">
      <dgm:prSet/>
      <dgm:spPr/>
      <dgm:t>
        <a:bodyPr/>
        <a:lstStyle/>
        <a:p>
          <a:endParaRPr lang="en-US"/>
        </a:p>
      </dgm:t>
    </dgm:pt>
    <dgm:pt modelId="{C5C6CEA5-C761-4E28-973A-E383BC59C20D}">
      <dgm:prSet/>
      <dgm:spPr/>
      <dgm:t>
        <a:bodyPr/>
        <a:lstStyle/>
        <a:p>
          <a:r>
            <a:rPr lang="en-US"/>
            <a:t>• DMS Event Subscriptions for Failure Alerts</a:t>
          </a:r>
        </a:p>
      </dgm:t>
    </dgm:pt>
    <dgm:pt modelId="{02A9860F-A6A8-426B-8E87-4C9042A7D6DA}" type="parTrans" cxnId="{D86FCC1A-0C74-40E6-B3EB-6C0630B84DEA}">
      <dgm:prSet/>
      <dgm:spPr/>
      <dgm:t>
        <a:bodyPr/>
        <a:lstStyle/>
        <a:p>
          <a:endParaRPr lang="en-US"/>
        </a:p>
      </dgm:t>
    </dgm:pt>
    <dgm:pt modelId="{51D08E88-E4CA-4F9E-9EDD-7D19B4F1A63B}" type="sibTrans" cxnId="{D86FCC1A-0C74-40E6-B3EB-6C0630B84DEA}">
      <dgm:prSet/>
      <dgm:spPr/>
      <dgm:t>
        <a:bodyPr/>
        <a:lstStyle/>
        <a:p>
          <a:endParaRPr lang="en-US"/>
        </a:p>
      </dgm:t>
    </dgm:pt>
    <dgm:pt modelId="{E9320312-530B-4464-88A7-95020AFD61B7}">
      <dgm:prSet/>
      <dgm:spPr/>
      <dgm:t>
        <a:bodyPr/>
        <a:lstStyle/>
        <a:p>
          <a:r>
            <a:rPr lang="en-US"/>
            <a:t>• CloudTrail for Audit Logs</a:t>
          </a:r>
        </a:p>
      </dgm:t>
    </dgm:pt>
    <dgm:pt modelId="{1281218F-9B60-4F3B-87AA-CF063235DE12}" type="parTrans" cxnId="{5154FB3B-19DC-4066-9522-A02C4CD22A90}">
      <dgm:prSet/>
      <dgm:spPr/>
      <dgm:t>
        <a:bodyPr/>
        <a:lstStyle/>
        <a:p>
          <a:endParaRPr lang="en-US"/>
        </a:p>
      </dgm:t>
    </dgm:pt>
    <dgm:pt modelId="{ED9BB827-9B8E-4115-A97B-0091F933A78C}" type="sibTrans" cxnId="{5154FB3B-19DC-4066-9522-A02C4CD22A90}">
      <dgm:prSet/>
      <dgm:spPr/>
      <dgm:t>
        <a:bodyPr/>
        <a:lstStyle/>
        <a:p>
          <a:endParaRPr lang="en-US"/>
        </a:p>
      </dgm:t>
    </dgm:pt>
    <dgm:pt modelId="{5B38BBB7-DE07-4471-9E88-27842C17DED9}" type="pres">
      <dgm:prSet presAssocID="{1D4428B3-4941-4818-8A41-A6C93E6306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E74133-0F28-48F6-BA7A-5F2EDA76D30B}" type="pres">
      <dgm:prSet presAssocID="{185A9E30-0CB1-490A-86A5-3FB4DD818475}" presName="hierRoot1" presStyleCnt="0"/>
      <dgm:spPr/>
    </dgm:pt>
    <dgm:pt modelId="{31420762-01F9-4746-B146-F69AC97187F5}" type="pres">
      <dgm:prSet presAssocID="{185A9E30-0CB1-490A-86A5-3FB4DD818475}" presName="composite" presStyleCnt="0"/>
      <dgm:spPr/>
    </dgm:pt>
    <dgm:pt modelId="{BFC7BBF6-C557-4431-B0DE-9A12EB0B2F31}" type="pres">
      <dgm:prSet presAssocID="{185A9E30-0CB1-490A-86A5-3FB4DD818475}" presName="background" presStyleLbl="node0" presStyleIdx="0" presStyleCnt="3"/>
      <dgm:spPr/>
    </dgm:pt>
    <dgm:pt modelId="{097C92CF-0259-4A5B-AD9A-27231EE07C56}" type="pres">
      <dgm:prSet presAssocID="{185A9E30-0CB1-490A-86A5-3FB4DD818475}" presName="text" presStyleLbl="fgAcc0" presStyleIdx="0" presStyleCnt="3">
        <dgm:presLayoutVars>
          <dgm:chPref val="3"/>
        </dgm:presLayoutVars>
      </dgm:prSet>
      <dgm:spPr/>
    </dgm:pt>
    <dgm:pt modelId="{AD57217A-2A2C-416B-A204-0E4D9ADCA309}" type="pres">
      <dgm:prSet presAssocID="{185A9E30-0CB1-490A-86A5-3FB4DD818475}" presName="hierChild2" presStyleCnt="0"/>
      <dgm:spPr/>
    </dgm:pt>
    <dgm:pt modelId="{8945A0E5-C05E-4F89-A5D0-5D3B4B95CC97}" type="pres">
      <dgm:prSet presAssocID="{C5C6CEA5-C761-4E28-973A-E383BC59C20D}" presName="hierRoot1" presStyleCnt="0"/>
      <dgm:spPr/>
    </dgm:pt>
    <dgm:pt modelId="{A69F7C39-41C4-430F-AF60-A061889366F7}" type="pres">
      <dgm:prSet presAssocID="{C5C6CEA5-C761-4E28-973A-E383BC59C20D}" presName="composite" presStyleCnt="0"/>
      <dgm:spPr/>
    </dgm:pt>
    <dgm:pt modelId="{870FAD21-DA88-4AF1-8FC8-BE97E45EA88D}" type="pres">
      <dgm:prSet presAssocID="{C5C6CEA5-C761-4E28-973A-E383BC59C20D}" presName="background" presStyleLbl="node0" presStyleIdx="1" presStyleCnt="3"/>
      <dgm:spPr/>
    </dgm:pt>
    <dgm:pt modelId="{E33FED9E-8109-479F-8DA0-DAD035E37836}" type="pres">
      <dgm:prSet presAssocID="{C5C6CEA5-C761-4E28-973A-E383BC59C20D}" presName="text" presStyleLbl="fgAcc0" presStyleIdx="1" presStyleCnt="3">
        <dgm:presLayoutVars>
          <dgm:chPref val="3"/>
        </dgm:presLayoutVars>
      </dgm:prSet>
      <dgm:spPr/>
    </dgm:pt>
    <dgm:pt modelId="{9ED4F335-1684-4798-8067-BA18ED7C2CEB}" type="pres">
      <dgm:prSet presAssocID="{C5C6CEA5-C761-4E28-973A-E383BC59C20D}" presName="hierChild2" presStyleCnt="0"/>
      <dgm:spPr/>
    </dgm:pt>
    <dgm:pt modelId="{2CCA2EEC-C642-42BF-9291-CAD3BA7D477D}" type="pres">
      <dgm:prSet presAssocID="{E9320312-530B-4464-88A7-95020AFD61B7}" presName="hierRoot1" presStyleCnt="0"/>
      <dgm:spPr/>
    </dgm:pt>
    <dgm:pt modelId="{D21B1944-7229-4F4D-A47F-8E535CE05016}" type="pres">
      <dgm:prSet presAssocID="{E9320312-530B-4464-88A7-95020AFD61B7}" presName="composite" presStyleCnt="0"/>
      <dgm:spPr/>
    </dgm:pt>
    <dgm:pt modelId="{6E6D6D7F-95D1-40C7-A32A-D61966012214}" type="pres">
      <dgm:prSet presAssocID="{E9320312-530B-4464-88A7-95020AFD61B7}" presName="background" presStyleLbl="node0" presStyleIdx="2" presStyleCnt="3"/>
      <dgm:spPr/>
    </dgm:pt>
    <dgm:pt modelId="{9C7D2439-0C7A-4721-B2D1-4FFBE9497898}" type="pres">
      <dgm:prSet presAssocID="{E9320312-530B-4464-88A7-95020AFD61B7}" presName="text" presStyleLbl="fgAcc0" presStyleIdx="2" presStyleCnt="3">
        <dgm:presLayoutVars>
          <dgm:chPref val="3"/>
        </dgm:presLayoutVars>
      </dgm:prSet>
      <dgm:spPr/>
    </dgm:pt>
    <dgm:pt modelId="{7CE0A50E-7587-4C90-8CAF-DD4EB7B97479}" type="pres">
      <dgm:prSet presAssocID="{E9320312-530B-4464-88A7-95020AFD61B7}" presName="hierChild2" presStyleCnt="0"/>
      <dgm:spPr/>
    </dgm:pt>
  </dgm:ptLst>
  <dgm:cxnLst>
    <dgm:cxn modelId="{D86FCC1A-0C74-40E6-B3EB-6C0630B84DEA}" srcId="{1D4428B3-4941-4818-8A41-A6C93E6306DD}" destId="{C5C6CEA5-C761-4E28-973A-E383BC59C20D}" srcOrd="1" destOrd="0" parTransId="{02A9860F-A6A8-426B-8E87-4C9042A7D6DA}" sibTransId="{51D08E88-E4CA-4F9E-9EDD-7D19B4F1A63B}"/>
    <dgm:cxn modelId="{129EE627-91BD-4381-A82F-D17E2BA01557}" type="presOf" srcId="{1D4428B3-4941-4818-8A41-A6C93E6306DD}" destId="{5B38BBB7-DE07-4471-9E88-27842C17DED9}" srcOrd="0" destOrd="0" presId="urn:microsoft.com/office/officeart/2005/8/layout/hierarchy1"/>
    <dgm:cxn modelId="{5154FB3B-19DC-4066-9522-A02C4CD22A90}" srcId="{1D4428B3-4941-4818-8A41-A6C93E6306DD}" destId="{E9320312-530B-4464-88A7-95020AFD61B7}" srcOrd="2" destOrd="0" parTransId="{1281218F-9B60-4F3B-87AA-CF063235DE12}" sibTransId="{ED9BB827-9B8E-4115-A97B-0091F933A78C}"/>
    <dgm:cxn modelId="{030E3B7E-9102-49E1-97FF-DB6C9E1170DD}" type="presOf" srcId="{185A9E30-0CB1-490A-86A5-3FB4DD818475}" destId="{097C92CF-0259-4A5B-AD9A-27231EE07C56}" srcOrd="0" destOrd="0" presId="urn:microsoft.com/office/officeart/2005/8/layout/hierarchy1"/>
    <dgm:cxn modelId="{02B6B092-E5B1-4496-B9EA-BB95E29F08B9}" srcId="{1D4428B3-4941-4818-8A41-A6C93E6306DD}" destId="{185A9E30-0CB1-490A-86A5-3FB4DD818475}" srcOrd="0" destOrd="0" parTransId="{030E467D-2605-425D-B846-95C481C60F0D}" sibTransId="{4017188F-3642-4B52-832D-68DFD26E66A4}"/>
    <dgm:cxn modelId="{CC5714CF-866A-4C83-A21C-2D07B903BFE0}" type="presOf" srcId="{E9320312-530B-4464-88A7-95020AFD61B7}" destId="{9C7D2439-0C7A-4721-B2D1-4FFBE9497898}" srcOrd="0" destOrd="0" presId="urn:microsoft.com/office/officeart/2005/8/layout/hierarchy1"/>
    <dgm:cxn modelId="{6C124FF0-6444-46EB-85EB-37DAADC209AD}" type="presOf" srcId="{C5C6CEA5-C761-4E28-973A-E383BC59C20D}" destId="{E33FED9E-8109-479F-8DA0-DAD035E37836}" srcOrd="0" destOrd="0" presId="urn:microsoft.com/office/officeart/2005/8/layout/hierarchy1"/>
    <dgm:cxn modelId="{E5CB8A40-20E2-4A89-9272-D1944DD7AE5B}" type="presParOf" srcId="{5B38BBB7-DE07-4471-9E88-27842C17DED9}" destId="{54E74133-0F28-48F6-BA7A-5F2EDA76D30B}" srcOrd="0" destOrd="0" presId="urn:microsoft.com/office/officeart/2005/8/layout/hierarchy1"/>
    <dgm:cxn modelId="{822052A3-AFA3-4B8B-A8AC-49BCC2A07EC7}" type="presParOf" srcId="{54E74133-0F28-48F6-BA7A-5F2EDA76D30B}" destId="{31420762-01F9-4746-B146-F69AC97187F5}" srcOrd="0" destOrd="0" presId="urn:microsoft.com/office/officeart/2005/8/layout/hierarchy1"/>
    <dgm:cxn modelId="{00373A57-C1B3-43A3-87C2-77DFCCFDEA3D}" type="presParOf" srcId="{31420762-01F9-4746-B146-F69AC97187F5}" destId="{BFC7BBF6-C557-4431-B0DE-9A12EB0B2F31}" srcOrd="0" destOrd="0" presId="urn:microsoft.com/office/officeart/2005/8/layout/hierarchy1"/>
    <dgm:cxn modelId="{4B676E5F-9346-47AF-B9F5-F7723C8E410D}" type="presParOf" srcId="{31420762-01F9-4746-B146-F69AC97187F5}" destId="{097C92CF-0259-4A5B-AD9A-27231EE07C56}" srcOrd="1" destOrd="0" presId="urn:microsoft.com/office/officeart/2005/8/layout/hierarchy1"/>
    <dgm:cxn modelId="{75D5B35B-2A2A-4CE8-8E02-9106E57303C3}" type="presParOf" srcId="{54E74133-0F28-48F6-BA7A-5F2EDA76D30B}" destId="{AD57217A-2A2C-416B-A204-0E4D9ADCA309}" srcOrd="1" destOrd="0" presId="urn:microsoft.com/office/officeart/2005/8/layout/hierarchy1"/>
    <dgm:cxn modelId="{B99EFD5A-902B-4657-AF8E-90B2A07C1A29}" type="presParOf" srcId="{5B38BBB7-DE07-4471-9E88-27842C17DED9}" destId="{8945A0E5-C05E-4F89-A5D0-5D3B4B95CC97}" srcOrd="1" destOrd="0" presId="urn:microsoft.com/office/officeart/2005/8/layout/hierarchy1"/>
    <dgm:cxn modelId="{BE6A7BC1-051B-47FD-AE24-12FE9BBCD861}" type="presParOf" srcId="{8945A0E5-C05E-4F89-A5D0-5D3B4B95CC97}" destId="{A69F7C39-41C4-430F-AF60-A061889366F7}" srcOrd="0" destOrd="0" presId="urn:microsoft.com/office/officeart/2005/8/layout/hierarchy1"/>
    <dgm:cxn modelId="{2BC5BE45-B4AF-456E-8F6C-EACFAB6E028D}" type="presParOf" srcId="{A69F7C39-41C4-430F-AF60-A061889366F7}" destId="{870FAD21-DA88-4AF1-8FC8-BE97E45EA88D}" srcOrd="0" destOrd="0" presId="urn:microsoft.com/office/officeart/2005/8/layout/hierarchy1"/>
    <dgm:cxn modelId="{30C042D3-9047-427B-8BF8-D39CD36D95E0}" type="presParOf" srcId="{A69F7C39-41C4-430F-AF60-A061889366F7}" destId="{E33FED9E-8109-479F-8DA0-DAD035E37836}" srcOrd="1" destOrd="0" presId="urn:microsoft.com/office/officeart/2005/8/layout/hierarchy1"/>
    <dgm:cxn modelId="{EF7ABCB5-F120-4A0F-AB26-559D7DEDEFD3}" type="presParOf" srcId="{8945A0E5-C05E-4F89-A5D0-5D3B4B95CC97}" destId="{9ED4F335-1684-4798-8067-BA18ED7C2CEB}" srcOrd="1" destOrd="0" presId="urn:microsoft.com/office/officeart/2005/8/layout/hierarchy1"/>
    <dgm:cxn modelId="{1639D1B3-5DBA-4CA7-A27B-6F73B3910523}" type="presParOf" srcId="{5B38BBB7-DE07-4471-9E88-27842C17DED9}" destId="{2CCA2EEC-C642-42BF-9291-CAD3BA7D477D}" srcOrd="2" destOrd="0" presId="urn:microsoft.com/office/officeart/2005/8/layout/hierarchy1"/>
    <dgm:cxn modelId="{AE276BB3-84DB-41FB-9444-C1CA1A679AC7}" type="presParOf" srcId="{2CCA2EEC-C642-42BF-9291-CAD3BA7D477D}" destId="{D21B1944-7229-4F4D-A47F-8E535CE05016}" srcOrd="0" destOrd="0" presId="urn:microsoft.com/office/officeart/2005/8/layout/hierarchy1"/>
    <dgm:cxn modelId="{040C4EB8-B89B-4FFF-A577-238A9E99336D}" type="presParOf" srcId="{D21B1944-7229-4F4D-A47F-8E535CE05016}" destId="{6E6D6D7F-95D1-40C7-A32A-D61966012214}" srcOrd="0" destOrd="0" presId="urn:microsoft.com/office/officeart/2005/8/layout/hierarchy1"/>
    <dgm:cxn modelId="{73972F4E-38DA-4231-80D7-ABCD54C364CC}" type="presParOf" srcId="{D21B1944-7229-4F4D-A47F-8E535CE05016}" destId="{9C7D2439-0C7A-4721-B2D1-4FFBE9497898}" srcOrd="1" destOrd="0" presId="urn:microsoft.com/office/officeart/2005/8/layout/hierarchy1"/>
    <dgm:cxn modelId="{E3FB54FB-85D7-4610-B098-EF4DE5EECE18}" type="presParOf" srcId="{2CCA2EEC-C642-42BF-9291-CAD3BA7D477D}" destId="{7CE0A50E-7587-4C90-8CAF-DD4EB7B974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A311E-DA6B-4AA4-B0C3-479A7881B4D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C4E0229-779C-4B80-B2D9-B218A6776569}">
      <dgm:prSet/>
      <dgm:spPr/>
      <dgm:t>
        <a:bodyPr/>
        <a:lstStyle/>
        <a:p>
          <a:pPr>
            <a:defRPr cap="all"/>
          </a:pPr>
          <a:r>
            <a:rPr lang="en-US"/>
            <a:t>• Power BI for Advanced Dashboards</a:t>
          </a:r>
        </a:p>
      </dgm:t>
    </dgm:pt>
    <dgm:pt modelId="{9FD80569-65AE-473F-9959-C737B344BD48}" type="parTrans" cxnId="{1CF891D1-582B-4145-9771-9D1C947AC1AA}">
      <dgm:prSet/>
      <dgm:spPr/>
      <dgm:t>
        <a:bodyPr/>
        <a:lstStyle/>
        <a:p>
          <a:endParaRPr lang="en-US"/>
        </a:p>
      </dgm:t>
    </dgm:pt>
    <dgm:pt modelId="{05214CBA-B3F6-4501-B579-6F39DB020A6C}" type="sibTrans" cxnId="{1CF891D1-582B-4145-9771-9D1C947AC1AA}">
      <dgm:prSet/>
      <dgm:spPr/>
      <dgm:t>
        <a:bodyPr/>
        <a:lstStyle/>
        <a:p>
          <a:endParaRPr lang="en-US"/>
        </a:p>
      </dgm:t>
    </dgm:pt>
    <dgm:pt modelId="{6AD90A18-A709-4D34-B5D5-E431FE31AC44}">
      <dgm:prSet/>
      <dgm:spPr/>
      <dgm:t>
        <a:bodyPr/>
        <a:lstStyle/>
        <a:p>
          <a:pPr>
            <a:defRPr cap="all"/>
          </a:pPr>
          <a:r>
            <a:rPr lang="en-US"/>
            <a:t>• Amazon QuickSight for AWS-native Reporting</a:t>
          </a:r>
        </a:p>
      </dgm:t>
    </dgm:pt>
    <dgm:pt modelId="{8D961760-B78B-48E0-86D4-B9B0A3B81063}" type="parTrans" cxnId="{38C8B89A-D2AA-403A-AE76-B8210AA8BF9C}">
      <dgm:prSet/>
      <dgm:spPr/>
      <dgm:t>
        <a:bodyPr/>
        <a:lstStyle/>
        <a:p>
          <a:endParaRPr lang="en-US"/>
        </a:p>
      </dgm:t>
    </dgm:pt>
    <dgm:pt modelId="{1D2EC7A4-87C2-429B-B56C-8DECB0A1FB6A}" type="sibTrans" cxnId="{38C8B89A-D2AA-403A-AE76-B8210AA8BF9C}">
      <dgm:prSet/>
      <dgm:spPr/>
      <dgm:t>
        <a:bodyPr/>
        <a:lstStyle/>
        <a:p>
          <a:endParaRPr lang="en-US"/>
        </a:p>
      </dgm:t>
    </dgm:pt>
    <dgm:pt modelId="{A94BD956-A791-4468-9EE5-99894E0970A7}">
      <dgm:prSet/>
      <dgm:spPr/>
      <dgm:t>
        <a:bodyPr/>
        <a:lstStyle/>
        <a:p>
          <a:pPr>
            <a:defRPr cap="all"/>
          </a:pPr>
          <a:r>
            <a:rPr lang="en-US"/>
            <a:t>• AWS Q (Generative AI) for Intelligent Narratives</a:t>
          </a:r>
        </a:p>
      </dgm:t>
    </dgm:pt>
    <dgm:pt modelId="{558A0D49-617E-475E-A9D2-E59227B6F59D}" type="parTrans" cxnId="{579AB7C6-3D54-4DFB-B089-0B5033FE0341}">
      <dgm:prSet/>
      <dgm:spPr/>
      <dgm:t>
        <a:bodyPr/>
        <a:lstStyle/>
        <a:p>
          <a:endParaRPr lang="en-US"/>
        </a:p>
      </dgm:t>
    </dgm:pt>
    <dgm:pt modelId="{3F48D048-ACE1-498D-A132-6550990B2E4F}" type="sibTrans" cxnId="{579AB7C6-3D54-4DFB-B089-0B5033FE0341}">
      <dgm:prSet/>
      <dgm:spPr/>
      <dgm:t>
        <a:bodyPr/>
        <a:lstStyle/>
        <a:p>
          <a:endParaRPr lang="en-US"/>
        </a:p>
      </dgm:t>
    </dgm:pt>
    <dgm:pt modelId="{F28E8FF3-9BBA-460F-8A12-F01AC1D3CF5A}" type="pres">
      <dgm:prSet presAssocID="{04CA311E-DA6B-4AA4-B0C3-479A7881B4D5}" presName="root" presStyleCnt="0">
        <dgm:presLayoutVars>
          <dgm:dir/>
          <dgm:resizeHandles val="exact"/>
        </dgm:presLayoutVars>
      </dgm:prSet>
      <dgm:spPr/>
    </dgm:pt>
    <dgm:pt modelId="{ECF43AB4-415C-4471-955A-8234549FB7A6}" type="pres">
      <dgm:prSet presAssocID="{7C4E0229-779C-4B80-B2D9-B218A6776569}" presName="compNode" presStyleCnt="0"/>
      <dgm:spPr/>
    </dgm:pt>
    <dgm:pt modelId="{F417754F-D2DF-4EC4-A758-EDE735205D3A}" type="pres">
      <dgm:prSet presAssocID="{7C4E0229-779C-4B80-B2D9-B218A6776569}" presName="iconBgRect" presStyleLbl="bgShp" presStyleIdx="0" presStyleCnt="3"/>
      <dgm:spPr/>
    </dgm:pt>
    <dgm:pt modelId="{1652F9EE-2852-4F27-A95A-D5FF1926B0B0}" type="pres">
      <dgm:prSet presAssocID="{7C4E0229-779C-4B80-B2D9-B218A67765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D79AE81B-8E04-4FF9-BB8B-2F44D8AB5569}" type="pres">
      <dgm:prSet presAssocID="{7C4E0229-779C-4B80-B2D9-B218A6776569}" presName="spaceRect" presStyleCnt="0"/>
      <dgm:spPr/>
    </dgm:pt>
    <dgm:pt modelId="{882C26C9-E13C-48E7-A017-798A2F99190B}" type="pres">
      <dgm:prSet presAssocID="{7C4E0229-779C-4B80-B2D9-B218A6776569}" presName="textRect" presStyleLbl="revTx" presStyleIdx="0" presStyleCnt="3">
        <dgm:presLayoutVars>
          <dgm:chMax val="1"/>
          <dgm:chPref val="1"/>
        </dgm:presLayoutVars>
      </dgm:prSet>
      <dgm:spPr/>
    </dgm:pt>
    <dgm:pt modelId="{51603703-31AB-467A-B642-E865F7073363}" type="pres">
      <dgm:prSet presAssocID="{05214CBA-B3F6-4501-B579-6F39DB020A6C}" presName="sibTrans" presStyleCnt="0"/>
      <dgm:spPr/>
    </dgm:pt>
    <dgm:pt modelId="{1916A6C0-32C1-4243-9AF0-0A557A1C66D3}" type="pres">
      <dgm:prSet presAssocID="{6AD90A18-A709-4D34-B5D5-E431FE31AC44}" presName="compNode" presStyleCnt="0"/>
      <dgm:spPr/>
    </dgm:pt>
    <dgm:pt modelId="{783B51FF-919B-4B06-8551-6C9F9493A482}" type="pres">
      <dgm:prSet presAssocID="{6AD90A18-A709-4D34-B5D5-E431FE31AC44}" presName="iconBgRect" presStyleLbl="bgShp" presStyleIdx="1" presStyleCnt="3"/>
      <dgm:spPr/>
    </dgm:pt>
    <dgm:pt modelId="{ECE1B9BB-1C9F-4029-9012-165CECEFF143}" type="pres">
      <dgm:prSet presAssocID="{6AD90A18-A709-4D34-B5D5-E431FE31AC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4D49D4B-3296-4586-82A5-CFE9CA58D816}" type="pres">
      <dgm:prSet presAssocID="{6AD90A18-A709-4D34-B5D5-E431FE31AC44}" presName="spaceRect" presStyleCnt="0"/>
      <dgm:spPr/>
    </dgm:pt>
    <dgm:pt modelId="{AE08BC7C-47FB-43EE-A672-05B5AEA7C538}" type="pres">
      <dgm:prSet presAssocID="{6AD90A18-A709-4D34-B5D5-E431FE31AC44}" presName="textRect" presStyleLbl="revTx" presStyleIdx="1" presStyleCnt="3">
        <dgm:presLayoutVars>
          <dgm:chMax val="1"/>
          <dgm:chPref val="1"/>
        </dgm:presLayoutVars>
      </dgm:prSet>
      <dgm:spPr/>
    </dgm:pt>
    <dgm:pt modelId="{0890B248-DAA9-477F-BDC2-4D2BC5EA7B03}" type="pres">
      <dgm:prSet presAssocID="{1D2EC7A4-87C2-429B-B56C-8DECB0A1FB6A}" presName="sibTrans" presStyleCnt="0"/>
      <dgm:spPr/>
    </dgm:pt>
    <dgm:pt modelId="{6A4327A2-44BE-419F-92F9-8809816B6F38}" type="pres">
      <dgm:prSet presAssocID="{A94BD956-A791-4468-9EE5-99894E0970A7}" presName="compNode" presStyleCnt="0"/>
      <dgm:spPr/>
    </dgm:pt>
    <dgm:pt modelId="{24C2A9C0-D9F8-434C-B7FE-B1F1E8BAA0B8}" type="pres">
      <dgm:prSet presAssocID="{A94BD956-A791-4468-9EE5-99894E0970A7}" presName="iconBgRect" presStyleLbl="bgShp" presStyleIdx="2" presStyleCnt="3"/>
      <dgm:spPr/>
    </dgm:pt>
    <dgm:pt modelId="{564A9F5F-BA4C-4B01-A0D7-32DFFC67CFDA}" type="pres">
      <dgm:prSet presAssocID="{A94BD956-A791-4468-9EE5-99894E0970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161974D1-FFBA-4E12-84C5-740837B414DF}" type="pres">
      <dgm:prSet presAssocID="{A94BD956-A791-4468-9EE5-99894E0970A7}" presName="spaceRect" presStyleCnt="0"/>
      <dgm:spPr/>
    </dgm:pt>
    <dgm:pt modelId="{C50B48D8-ED02-4273-BDC5-7B0E463C1734}" type="pres">
      <dgm:prSet presAssocID="{A94BD956-A791-4468-9EE5-99894E0970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45DC11-55F0-4D85-8744-C5145A12B883}" type="presOf" srcId="{04CA311E-DA6B-4AA4-B0C3-479A7881B4D5}" destId="{F28E8FF3-9BBA-460F-8A12-F01AC1D3CF5A}" srcOrd="0" destOrd="0" presId="urn:microsoft.com/office/officeart/2018/5/layout/IconCircleLabelList"/>
    <dgm:cxn modelId="{60ABD422-E406-410B-BD45-936620CC28DA}" type="presOf" srcId="{6AD90A18-A709-4D34-B5D5-E431FE31AC44}" destId="{AE08BC7C-47FB-43EE-A672-05B5AEA7C538}" srcOrd="0" destOrd="0" presId="urn:microsoft.com/office/officeart/2018/5/layout/IconCircleLabelList"/>
    <dgm:cxn modelId="{38C8B89A-D2AA-403A-AE76-B8210AA8BF9C}" srcId="{04CA311E-DA6B-4AA4-B0C3-479A7881B4D5}" destId="{6AD90A18-A709-4D34-B5D5-E431FE31AC44}" srcOrd="1" destOrd="0" parTransId="{8D961760-B78B-48E0-86D4-B9B0A3B81063}" sibTransId="{1D2EC7A4-87C2-429B-B56C-8DECB0A1FB6A}"/>
    <dgm:cxn modelId="{9EC485AC-616F-44E8-80D8-28AC14EA230E}" type="presOf" srcId="{A94BD956-A791-4468-9EE5-99894E0970A7}" destId="{C50B48D8-ED02-4273-BDC5-7B0E463C1734}" srcOrd="0" destOrd="0" presId="urn:microsoft.com/office/officeart/2018/5/layout/IconCircleLabelList"/>
    <dgm:cxn modelId="{579AB7C6-3D54-4DFB-B089-0B5033FE0341}" srcId="{04CA311E-DA6B-4AA4-B0C3-479A7881B4D5}" destId="{A94BD956-A791-4468-9EE5-99894E0970A7}" srcOrd="2" destOrd="0" parTransId="{558A0D49-617E-475E-A9D2-E59227B6F59D}" sibTransId="{3F48D048-ACE1-498D-A132-6550990B2E4F}"/>
    <dgm:cxn modelId="{1CF891D1-582B-4145-9771-9D1C947AC1AA}" srcId="{04CA311E-DA6B-4AA4-B0C3-479A7881B4D5}" destId="{7C4E0229-779C-4B80-B2D9-B218A6776569}" srcOrd="0" destOrd="0" parTransId="{9FD80569-65AE-473F-9959-C737B344BD48}" sibTransId="{05214CBA-B3F6-4501-B579-6F39DB020A6C}"/>
    <dgm:cxn modelId="{E8728EDF-CDED-4FA8-8E9D-B7B54A48AB36}" type="presOf" srcId="{7C4E0229-779C-4B80-B2D9-B218A6776569}" destId="{882C26C9-E13C-48E7-A017-798A2F99190B}" srcOrd="0" destOrd="0" presId="urn:microsoft.com/office/officeart/2018/5/layout/IconCircleLabelList"/>
    <dgm:cxn modelId="{416339AB-ADD2-45B6-9AA4-3EF0F885FF23}" type="presParOf" srcId="{F28E8FF3-9BBA-460F-8A12-F01AC1D3CF5A}" destId="{ECF43AB4-415C-4471-955A-8234549FB7A6}" srcOrd="0" destOrd="0" presId="urn:microsoft.com/office/officeart/2018/5/layout/IconCircleLabelList"/>
    <dgm:cxn modelId="{EFD19AA9-6734-4D5E-8F65-F289EDDCB5E2}" type="presParOf" srcId="{ECF43AB4-415C-4471-955A-8234549FB7A6}" destId="{F417754F-D2DF-4EC4-A758-EDE735205D3A}" srcOrd="0" destOrd="0" presId="urn:microsoft.com/office/officeart/2018/5/layout/IconCircleLabelList"/>
    <dgm:cxn modelId="{4FD4A734-4AEE-43B0-BA4B-4B1F504C6E21}" type="presParOf" srcId="{ECF43AB4-415C-4471-955A-8234549FB7A6}" destId="{1652F9EE-2852-4F27-A95A-D5FF1926B0B0}" srcOrd="1" destOrd="0" presId="urn:microsoft.com/office/officeart/2018/5/layout/IconCircleLabelList"/>
    <dgm:cxn modelId="{067F662D-8D38-417E-B00B-3C0CCF1F3026}" type="presParOf" srcId="{ECF43AB4-415C-4471-955A-8234549FB7A6}" destId="{D79AE81B-8E04-4FF9-BB8B-2F44D8AB5569}" srcOrd="2" destOrd="0" presId="urn:microsoft.com/office/officeart/2018/5/layout/IconCircleLabelList"/>
    <dgm:cxn modelId="{A4CCC703-D366-4D12-83DB-525CA776FBF1}" type="presParOf" srcId="{ECF43AB4-415C-4471-955A-8234549FB7A6}" destId="{882C26C9-E13C-48E7-A017-798A2F99190B}" srcOrd="3" destOrd="0" presId="urn:microsoft.com/office/officeart/2018/5/layout/IconCircleLabelList"/>
    <dgm:cxn modelId="{32AA7CDD-287D-422B-8777-DE9DDA251144}" type="presParOf" srcId="{F28E8FF3-9BBA-460F-8A12-F01AC1D3CF5A}" destId="{51603703-31AB-467A-B642-E865F7073363}" srcOrd="1" destOrd="0" presId="urn:microsoft.com/office/officeart/2018/5/layout/IconCircleLabelList"/>
    <dgm:cxn modelId="{58C2AF77-81D5-4078-817F-B9FE1E2E7056}" type="presParOf" srcId="{F28E8FF3-9BBA-460F-8A12-F01AC1D3CF5A}" destId="{1916A6C0-32C1-4243-9AF0-0A557A1C66D3}" srcOrd="2" destOrd="0" presId="urn:microsoft.com/office/officeart/2018/5/layout/IconCircleLabelList"/>
    <dgm:cxn modelId="{BDBD12DD-C195-4BBD-8A62-2F69F9EC0B63}" type="presParOf" srcId="{1916A6C0-32C1-4243-9AF0-0A557A1C66D3}" destId="{783B51FF-919B-4B06-8551-6C9F9493A482}" srcOrd="0" destOrd="0" presId="urn:microsoft.com/office/officeart/2018/5/layout/IconCircleLabelList"/>
    <dgm:cxn modelId="{D3626222-F061-41F4-BF38-6E1492E09FE4}" type="presParOf" srcId="{1916A6C0-32C1-4243-9AF0-0A557A1C66D3}" destId="{ECE1B9BB-1C9F-4029-9012-165CECEFF143}" srcOrd="1" destOrd="0" presId="urn:microsoft.com/office/officeart/2018/5/layout/IconCircleLabelList"/>
    <dgm:cxn modelId="{EC354D73-3319-4F72-9F95-FA386B09C896}" type="presParOf" srcId="{1916A6C0-32C1-4243-9AF0-0A557A1C66D3}" destId="{54D49D4B-3296-4586-82A5-CFE9CA58D816}" srcOrd="2" destOrd="0" presId="urn:microsoft.com/office/officeart/2018/5/layout/IconCircleLabelList"/>
    <dgm:cxn modelId="{0DAC818C-B64A-4297-AE45-1E601495FD21}" type="presParOf" srcId="{1916A6C0-32C1-4243-9AF0-0A557A1C66D3}" destId="{AE08BC7C-47FB-43EE-A672-05B5AEA7C538}" srcOrd="3" destOrd="0" presId="urn:microsoft.com/office/officeart/2018/5/layout/IconCircleLabelList"/>
    <dgm:cxn modelId="{440D5281-A3B7-49FA-BC89-F610C71612A4}" type="presParOf" srcId="{F28E8FF3-9BBA-460F-8A12-F01AC1D3CF5A}" destId="{0890B248-DAA9-477F-BDC2-4D2BC5EA7B03}" srcOrd="3" destOrd="0" presId="urn:microsoft.com/office/officeart/2018/5/layout/IconCircleLabelList"/>
    <dgm:cxn modelId="{24DA5C3A-B694-4235-BA45-2DA4D7DA11C0}" type="presParOf" srcId="{F28E8FF3-9BBA-460F-8A12-F01AC1D3CF5A}" destId="{6A4327A2-44BE-419F-92F9-8809816B6F38}" srcOrd="4" destOrd="0" presId="urn:microsoft.com/office/officeart/2018/5/layout/IconCircleLabelList"/>
    <dgm:cxn modelId="{27E98300-4890-48E2-9D38-042EFCA64751}" type="presParOf" srcId="{6A4327A2-44BE-419F-92F9-8809816B6F38}" destId="{24C2A9C0-D9F8-434C-B7FE-B1F1E8BAA0B8}" srcOrd="0" destOrd="0" presId="urn:microsoft.com/office/officeart/2018/5/layout/IconCircleLabelList"/>
    <dgm:cxn modelId="{D003D957-50F9-42C7-BD01-CE7DA4A4AE96}" type="presParOf" srcId="{6A4327A2-44BE-419F-92F9-8809816B6F38}" destId="{564A9F5F-BA4C-4B01-A0D7-32DFFC67CFDA}" srcOrd="1" destOrd="0" presId="urn:microsoft.com/office/officeart/2018/5/layout/IconCircleLabelList"/>
    <dgm:cxn modelId="{237641A2-D982-4879-8F7D-8B0356AEDC90}" type="presParOf" srcId="{6A4327A2-44BE-419F-92F9-8809816B6F38}" destId="{161974D1-FFBA-4E12-84C5-740837B414DF}" srcOrd="2" destOrd="0" presId="urn:microsoft.com/office/officeart/2018/5/layout/IconCircleLabelList"/>
    <dgm:cxn modelId="{B612A938-1FD3-454E-8019-5AE67AAEE982}" type="presParOf" srcId="{6A4327A2-44BE-419F-92F9-8809816B6F38}" destId="{C50B48D8-ED02-4273-BDC5-7B0E463C17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A7F732-8E68-40A2-9E00-92D9A0C977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243321-3A08-4E49-B73B-3A9703F1AAE0}">
      <dgm:prSet/>
      <dgm:spPr/>
      <dgm:t>
        <a:bodyPr/>
        <a:lstStyle/>
        <a:p>
          <a:pPr>
            <a:defRPr cap="all"/>
          </a:pPr>
          <a:r>
            <a:rPr lang="en-US"/>
            <a:t>• Secure, scalable, and fully managed architecture.</a:t>
          </a:r>
        </a:p>
      </dgm:t>
    </dgm:pt>
    <dgm:pt modelId="{3BAB1CF3-192F-4B2E-B8AC-07885789A08F}" type="parTrans" cxnId="{E7DED29D-71F4-4137-83AA-5285D7CEC03F}">
      <dgm:prSet/>
      <dgm:spPr/>
      <dgm:t>
        <a:bodyPr/>
        <a:lstStyle/>
        <a:p>
          <a:endParaRPr lang="en-US"/>
        </a:p>
      </dgm:t>
    </dgm:pt>
    <dgm:pt modelId="{8F52D282-3E33-46C3-B2B3-481D4A4FBEAF}" type="sibTrans" cxnId="{E7DED29D-71F4-4137-83AA-5285D7CEC03F}">
      <dgm:prSet/>
      <dgm:spPr/>
      <dgm:t>
        <a:bodyPr/>
        <a:lstStyle/>
        <a:p>
          <a:endParaRPr lang="en-US"/>
        </a:p>
      </dgm:t>
    </dgm:pt>
    <dgm:pt modelId="{7A427A5B-FB49-48D9-BD7F-A1CEE2017641}">
      <dgm:prSet/>
      <dgm:spPr/>
      <dgm:t>
        <a:bodyPr/>
        <a:lstStyle/>
        <a:p>
          <a:pPr>
            <a:defRPr cap="all"/>
          </a:pPr>
          <a:r>
            <a:rPr lang="en-US"/>
            <a:t>• Real-time monitoring and AI-powered insights.</a:t>
          </a:r>
        </a:p>
      </dgm:t>
    </dgm:pt>
    <dgm:pt modelId="{E30BB3F6-708D-4E6F-9E6F-AE150DB6F93E}" type="parTrans" cxnId="{4B567D78-6D3B-4038-9270-122DAD9C7779}">
      <dgm:prSet/>
      <dgm:spPr/>
      <dgm:t>
        <a:bodyPr/>
        <a:lstStyle/>
        <a:p>
          <a:endParaRPr lang="en-US"/>
        </a:p>
      </dgm:t>
    </dgm:pt>
    <dgm:pt modelId="{D98C001E-E5F4-4054-9127-BB21D04D7207}" type="sibTrans" cxnId="{4B567D78-6D3B-4038-9270-122DAD9C7779}">
      <dgm:prSet/>
      <dgm:spPr/>
      <dgm:t>
        <a:bodyPr/>
        <a:lstStyle/>
        <a:p>
          <a:endParaRPr lang="en-US"/>
        </a:p>
      </dgm:t>
    </dgm:pt>
    <dgm:pt modelId="{CE94D263-4383-4D2F-A8CE-C0D4DD2AD956}">
      <dgm:prSet/>
      <dgm:spPr/>
      <dgm:t>
        <a:bodyPr/>
        <a:lstStyle/>
        <a:p>
          <a:pPr>
            <a:defRPr cap="all"/>
          </a:pPr>
          <a:r>
            <a:rPr lang="en-US"/>
            <a:t>• Ready for business-critical analytics and reporting.</a:t>
          </a:r>
        </a:p>
      </dgm:t>
    </dgm:pt>
    <dgm:pt modelId="{3FB4F4FE-8A17-48CC-A1B2-00408A753F69}" type="parTrans" cxnId="{1F0E6E57-4C53-455A-8F3A-2385977C0562}">
      <dgm:prSet/>
      <dgm:spPr/>
      <dgm:t>
        <a:bodyPr/>
        <a:lstStyle/>
        <a:p>
          <a:endParaRPr lang="en-US"/>
        </a:p>
      </dgm:t>
    </dgm:pt>
    <dgm:pt modelId="{CA034999-D6F0-4664-AC59-9D53298CC2D8}" type="sibTrans" cxnId="{1F0E6E57-4C53-455A-8F3A-2385977C0562}">
      <dgm:prSet/>
      <dgm:spPr/>
      <dgm:t>
        <a:bodyPr/>
        <a:lstStyle/>
        <a:p>
          <a:endParaRPr lang="en-US"/>
        </a:p>
      </dgm:t>
    </dgm:pt>
    <dgm:pt modelId="{8AB0B13B-6A8F-4F06-B3C2-824E97518630}" type="pres">
      <dgm:prSet presAssocID="{12A7F732-8E68-40A2-9E00-92D9A0C97744}" presName="root" presStyleCnt="0">
        <dgm:presLayoutVars>
          <dgm:dir/>
          <dgm:resizeHandles val="exact"/>
        </dgm:presLayoutVars>
      </dgm:prSet>
      <dgm:spPr/>
    </dgm:pt>
    <dgm:pt modelId="{A2B97C8B-8C9E-4410-A87B-97EB5975FB63}" type="pres">
      <dgm:prSet presAssocID="{B5243321-3A08-4E49-B73B-3A9703F1AAE0}" presName="compNode" presStyleCnt="0"/>
      <dgm:spPr/>
    </dgm:pt>
    <dgm:pt modelId="{EAF7A6A2-02D2-451A-9879-52A63D6CA259}" type="pres">
      <dgm:prSet presAssocID="{B5243321-3A08-4E49-B73B-3A9703F1AAE0}" presName="iconBgRect" presStyleLbl="bgShp" presStyleIdx="0" presStyleCnt="3"/>
      <dgm:spPr>
        <a:solidFill>
          <a:schemeClr val="bg1">
            <a:lumMod val="95000"/>
          </a:schemeClr>
        </a:solidFill>
      </dgm:spPr>
    </dgm:pt>
    <dgm:pt modelId="{7DD4A722-C233-4F6E-AA09-EFED4EB321D6}" type="pres">
      <dgm:prSet presAssocID="{B5243321-3A08-4E49-B73B-3A9703F1AA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outline"/>
        </a:ext>
      </dgm:extLst>
    </dgm:pt>
    <dgm:pt modelId="{B232BEBA-D986-4357-ACAA-5AB73C244E7A}" type="pres">
      <dgm:prSet presAssocID="{B5243321-3A08-4E49-B73B-3A9703F1AAE0}" presName="spaceRect" presStyleCnt="0"/>
      <dgm:spPr/>
    </dgm:pt>
    <dgm:pt modelId="{4AD018B7-5D97-40A1-A3EF-382E000731A7}" type="pres">
      <dgm:prSet presAssocID="{B5243321-3A08-4E49-B73B-3A9703F1AAE0}" presName="textRect" presStyleLbl="revTx" presStyleIdx="0" presStyleCnt="3">
        <dgm:presLayoutVars>
          <dgm:chMax val="1"/>
          <dgm:chPref val="1"/>
        </dgm:presLayoutVars>
      </dgm:prSet>
      <dgm:spPr/>
    </dgm:pt>
    <dgm:pt modelId="{F7A49C84-6D07-4447-A61D-A8FE3CCC6EEE}" type="pres">
      <dgm:prSet presAssocID="{8F52D282-3E33-46C3-B2B3-481D4A4FBEAF}" presName="sibTrans" presStyleCnt="0"/>
      <dgm:spPr/>
    </dgm:pt>
    <dgm:pt modelId="{747EA0D3-6EF0-4E83-B96A-8FBC06176E96}" type="pres">
      <dgm:prSet presAssocID="{7A427A5B-FB49-48D9-BD7F-A1CEE2017641}" presName="compNode" presStyleCnt="0"/>
      <dgm:spPr/>
    </dgm:pt>
    <dgm:pt modelId="{50FCB08D-3A2E-4AC2-98D1-B3D8C62937E3}" type="pres">
      <dgm:prSet presAssocID="{7A427A5B-FB49-48D9-BD7F-A1CEE2017641}" presName="iconBgRect" presStyleLbl="bgShp" presStyleIdx="1" presStyleCnt="3"/>
      <dgm:spPr>
        <a:solidFill>
          <a:schemeClr val="bg1">
            <a:lumMod val="95000"/>
          </a:schemeClr>
        </a:solidFill>
      </dgm:spPr>
    </dgm:pt>
    <dgm:pt modelId="{1413FCEF-2C25-42DE-9A43-C4A039E27081}" type="pres">
      <dgm:prSet presAssocID="{7A427A5B-FB49-48D9-BD7F-A1CEE2017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108392E-5BD9-4A5B-94A5-AB07EE82CA11}" type="pres">
      <dgm:prSet presAssocID="{7A427A5B-FB49-48D9-BD7F-A1CEE2017641}" presName="spaceRect" presStyleCnt="0"/>
      <dgm:spPr/>
    </dgm:pt>
    <dgm:pt modelId="{C65A9240-4CC5-455E-8F49-44A22784B87D}" type="pres">
      <dgm:prSet presAssocID="{7A427A5B-FB49-48D9-BD7F-A1CEE2017641}" presName="textRect" presStyleLbl="revTx" presStyleIdx="1" presStyleCnt="3">
        <dgm:presLayoutVars>
          <dgm:chMax val="1"/>
          <dgm:chPref val="1"/>
        </dgm:presLayoutVars>
      </dgm:prSet>
      <dgm:spPr/>
    </dgm:pt>
    <dgm:pt modelId="{262F99F4-1839-4DFB-8A20-541B4AEF5E8A}" type="pres">
      <dgm:prSet presAssocID="{D98C001E-E5F4-4054-9127-BB21D04D7207}" presName="sibTrans" presStyleCnt="0"/>
      <dgm:spPr/>
    </dgm:pt>
    <dgm:pt modelId="{033710D5-C80A-4E29-AB1C-7B1410987AB3}" type="pres">
      <dgm:prSet presAssocID="{CE94D263-4383-4D2F-A8CE-C0D4DD2AD956}" presName="compNode" presStyleCnt="0"/>
      <dgm:spPr/>
    </dgm:pt>
    <dgm:pt modelId="{C1684DD1-1F59-4C04-8582-C2CB6A6908AD}" type="pres">
      <dgm:prSet presAssocID="{CE94D263-4383-4D2F-A8CE-C0D4DD2AD956}" presName="iconBgRect" presStyleLbl="bgShp" presStyleIdx="2" presStyleCnt="3"/>
      <dgm:spPr>
        <a:solidFill>
          <a:schemeClr val="bg1">
            <a:lumMod val="95000"/>
          </a:schemeClr>
        </a:solidFill>
      </dgm:spPr>
    </dgm:pt>
    <dgm:pt modelId="{8BA18726-BEA5-4D11-96AE-0007A4940434}" type="pres">
      <dgm:prSet presAssocID="{CE94D263-4383-4D2F-A8CE-C0D4DD2AD9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76CA82A1-FF22-4B23-971E-7D6C58EC294F}" type="pres">
      <dgm:prSet presAssocID="{CE94D263-4383-4D2F-A8CE-C0D4DD2AD956}" presName="spaceRect" presStyleCnt="0"/>
      <dgm:spPr/>
    </dgm:pt>
    <dgm:pt modelId="{CDFE08DC-8B67-4CC3-9987-242E2FD423E4}" type="pres">
      <dgm:prSet presAssocID="{CE94D263-4383-4D2F-A8CE-C0D4DD2AD9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619D68-EE59-42EE-848A-73EEB0B467AE}" type="presOf" srcId="{B5243321-3A08-4E49-B73B-3A9703F1AAE0}" destId="{4AD018B7-5D97-40A1-A3EF-382E000731A7}" srcOrd="0" destOrd="0" presId="urn:microsoft.com/office/officeart/2018/5/layout/IconCircleLabelList"/>
    <dgm:cxn modelId="{1F0E6E57-4C53-455A-8F3A-2385977C0562}" srcId="{12A7F732-8E68-40A2-9E00-92D9A0C97744}" destId="{CE94D263-4383-4D2F-A8CE-C0D4DD2AD956}" srcOrd="2" destOrd="0" parTransId="{3FB4F4FE-8A17-48CC-A1B2-00408A753F69}" sibTransId="{CA034999-D6F0-4664-AC59-9D53298CC2D8}"/>
    <dgm:cxn modelId="{4B567D78-6D3B-4038-9270-122DAD9C7779}" srcId="{12A7F732-8E68-40A2-9E00-92D9A0C97744}" destId="{7A427A5B-FB49-48D9-BD7F-A1CEE2017641}" srcOrd="1" destOrd="0" parTransId="{E30BB3F6-708D-4E6F-9E6F-AE150DB6F93E}" sibTransId="{D98C001E-E5F4-4054-9127-BB21D04D7207}"/>
    <dgm:cxn modelId="{9207A685-5005-4020-ABCD-80592A554B00}" type="presOf" srcId="{12A7F732-8E68-40A2-9E00-92D9A0C97744}" destId="{8AB0B13B-6A8F-4F06-B3C2-824E97518630}" srcOrd="0" destOrd="0" presId="urn:microsoft.com/office/officeart/2018/5/layout/IconCircleLabelList"/>
    <dgm:cxn modelId="{73A59E8C-CC77-4FFE-9A60-7C734D2E5EAB}" type="presOf" srcId="{7A427A5B-FB49-48D9-BD7F-A1CEE2017641}" destId="{C65A9240-4CC5-455E-8F49-44A22784B87D}" srcOrd="0" destOrd="0" presId="urn:microsoft.com/office/officeart/2018/5/layout/IconCircleLabelList"/>
    <dgm:cxn modelId="{E7DED29D-71F4-4137-83AA-5285D7CEC03F}" srcId="{12A7F732-8E68-40A2-9E00-92D9A0C97744}" destId="{B5243321-3A08-4E49-B73B-3A9703F1AAE0}" srcOrd="0" destOrd="0" parTransId="{3BAB1CF3-192F-4B2E-B8AC-07885789A08F}" sibTransId="{8F52D282-3E33-46C3-B2B3-481D4A4FBEAF}"/>
    <dgm:cxn modelId="{5242A5BF-6F20-42C1-A46B-C29B2553542B}" type="presOf" srcId="{CE94D263-4383-4D2F-A8CE-C0D4DD2AD956}" destId="{CDFE08DC-8B67-4CC3-9987-242E2FD423E4}" srcOrd="0" destOrd="0" presId="urn:microsoft.com/office/officeart/2018/5/layout/IconCircleLabelList"/>
    <dgm:cxn modelId="{91B91709-CA19-4409-8643-EBAD1C1DE21F}" type="presParOf" srcId="{8AB0B13B-6A8F-4F06-B3C2-824E97518630}" destId="{A2B97C8B-8C9E-4410-A87B-97EB5975FB63}" srcOrd="0" destOrd="0" presId="urn:microsoft.com/office/officeart/2018/5/layout/IconCircleLabelList"/>
    <dgm:cxn modelId="{1C9D0F99-069B-4641-BF86-FCD54237D158}" type="presParOf" srcId="{A2B97C8B-8C9E-4410-A87B-97EB5975FB63}" destId="{EAF7A6A2-02D2-451A-9879-52A63D6CA259}" srcOrd="0" destOrd="0" presId="urn:microsoft.com/office/officeart/2018/5/layout/IconCircleLabelList"/>
    <dgm:cxn modelId="{2F33D63E-8263-4405-9046-E5FBC3E52B50}" type="presParOf" srcId="{A2B97C8B-8C9E-4410-A87B-97EB5975FB63}" destId="{7DD4A722-C233-4F6E-AA09-EFED4EB321D6}" srcOrd="1" destOrd="0" presId="urn:microsoft.com/office/officeart/2018/5/layout/IconCircleLabelList"/>
    <dgm:cxn modelId="{FB8AB8CE-D9F5-420B-B169-ECF88FA42B40}" type="presParOf" srcId="{A2B97C8B-8C9E-4410-A87B-97EB5975FB63}" destId="{B232BEBA-D986-4357-ACAA-5AB73C244E7A}" srcOrd="2" destOrd="0" presId="urn:microsoft.com/office/officeart/2018/5/layout/IconCircleLabelList"/>
    <dgm:cxn modelId="{92230ADD-6700-44A9-9196-E217D3E7FDF7}" type="presParOf" srcId="{A2B97C8B-8C9E-4410-A87B-97EB5975FB63}" destId="{4AD018B7-5D97-40A1-A3EF-382E000731A7}" srcOrd="3" destOrd="0" presId="urn:microsoft.com/office/officeart/2018/5/layout/IconCircleLabelList"/>
    <dgm:cxn modelId="{25440EE9-EC91-4BD9-A6F4-C6B0E737E5BD}" type="presParOf" srcId="{8AB0B13B-6A8F-4F06-B3C2-824E97518630}" destId="{F7A49C84-6D07-4447-A61D-A8FE3CCC6EEE}" srcOrd="1" destOrd="0" presId="urn:microsoft.com/office/officeart/2018/5/layout/IconCircleLabelList"/>
    <dgm:cxn modelId="{953DB0F3-B693-4760-95CF-B5D73831AA99}" type="presParOf" srcId="{8AB0B13B-6A8F-4F06-B3C2-824E97518630}" destId="{747EA0D3-6EF0-4E83-B96A-8FBC06176E96}" srcOrd="2" destOrd="0" presId="urn:microsoft.com/office/officeart/2018/5/layout/IconCircleLabelList"/>
    <dgm:cxn modelId="{7FA44063-5638-4BAC-B574-9BBF88DA1533}" type="presParOf" srcId="{747EA0D3-6EF0-4E83-B96A-8FBC06176E96}" destId="{50FCB08D-3A2E-4AC2-98D1-B3D8C62937E3}" srcOrd="0" destOrd="0" presId="urn:microsoft.com/office/officeart/2018/5/layout/IconCircleLabelList"/>
    <dgm:cxn modelId="{6718A79B-AE74-49CD-850E-1831F7207F82}" type="presParOf" srcId="{747EA0D3-6EF0-4E83-B96A-8FBC06176E96}" destId="{1413FCEF-2C25-42DE-9A43-C4A039E27081}" srcOrd="1" destOrd="0" presId="urn:microsoft.com/office/officeart/2018/5/layout/IconCircleLabelList"/>
    <dgm:cxn modelId="{1F7B8EFC-77AB-405A-BBFE-F9E89330D86D}" type="presParOf" srcId="{747EA0D3-6EF0-4E83-B96A-8FBC06176E96}" destId="{0108392E-5BD9-4A5B-94A5-AB07EE82CA11}" srcOrd="2" destOrd="0" presId="urn:microsoft.com/office/officeart/2018/5/layout/IconCircleLabelList"/>
    <dgm:cxn modelId="{77227CEF-8B61-4DF1-A13C-ED2B165FDD8B}" type="presParOf" srcId="{747EA0D3-6EF0-4E83-B96A-8FBC06176E96}" destId="{C65A9240-4CC5-455E-8F49-44A22784B87D}" srcOrd="3" destOrd="0" presId="urn:microsoft.com/office/officeart/2018/5/layout/IconCircleLabelList"/>
    <dgm:cxn modelId="{6F664AFB-E202-4ABC-87FF-6EC59A228C53}" type="presParOf" srcId="{8AB0B13B-6A8F-4F06-B3C2-824E97518630}" destId="{262F99F4-1839-4DFB-8A20-541B4AEF5E8A}" srcOrd="3" destOrd="0" presId="urn:microsoft.com/office/officeart/2018/5/layout/IconCircleLabelList"/>
    <dgm:cxn modelId="{2C6F7BD2-E231-48B3-B79B-18D90BC11B3D}" type="presParOf" srcId="{8AB0B13B-6A8F-4F06-B3C2-824E97518630}" destId="{033710D5-C80A-4E29-AB1C-7B1410987AB3}" srcOrd="4" destOrd="0" presId="urn:microsoft.com/office/officeart/2018/5/layout/IconCircleLabelList"/>
    <dgm:cxn modelId="{725B656E-5E45-4660-991A-16B19DA0DFA0}" type="presParOf" srcId="{033710D5-C80A-4E29-AB1C-7B1410987AB3}" destId="{C1684DD1-1F59-4C04-8582-C2CB6A6908AD}" srcOrd="0" destOrd="0" presId="urn:microsoft.com/office/officeart/2018/5/layout/IconCircleLabelList"/>
    <dgm:cxn modelId="{E38ABA93-813B-4314-8A41-1F8D2A607FF9}" type="presParOf" srcId="{033710D5-C80A-4E29-AB1C-7B1410987AB3}" destId="{8BA18726-BEA5-4D11-96AE-0007A4940434}" srcOrd="1" destOrd="0" presId="urn:microsoft.com/office/officeart/2018/5/layout/IconCircleLabelList"/>
    <dgm:cxn modelId="{DA0452AA-4CC8-46E3-B33A-3753E6AB4226}" type="presParOf" srcId="{033710D5-C80A-4E29-AB1C-7B1410987AB3}" destId="{76CA82A1-FF22-4B23-971E-7D6C58EC294F}" srcOrd="2" destOrd="0" presId="urn:microsoft.com/office/officeart/2018/5/layout/IconCircleLabelList"/>
    <dgm:cxn modelId="{5946DF90-BDCA-48BC-BCD2-0761BD7A18AA}" type="presParOf" srcId="{033710D5-C80A-4E29-AB1C-7B1410987AB3}" destId="{CDFE08DC-8B67-4CC3-9987-242E2FD423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448CE-9B6B-45F6-9826-58DEC77B9D54}">
      <dsp:nvSpPr>
        <dsp:cNvPr id="0" name=""/>
        <dsp:cNvSpPr/>
      </dsp:nvSpPr>
      <dsp:spPr>
        <a:xfrm>
          <a:off x="289" y="317984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C1044-61F4-446C-ADEC-68FD1A0C2670}">
      <dsp:nvSpPr>
        <dsp:cNvPr id="0" name=""/>
        <dsp:cNvSpPr/>
      </dsp:nvSpPr>
      <dsp:spPr>
        <a:xfrm>
          <a:off x="14947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0CD0E-46A9-4098-AAF6-740E0F75637B}">
      <dsp:nvSpPr>
        <dsp:cNvPr id="0" name=""/>
        <dsp:cNvSpPr/>
      </dsp:nvSpPr>
      <dsp:spPr>
        <a:xfrm>
          <a:off x="862952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On-Premises Data Source</a:t>
          </a:r>
        </a:p>
      </dsp:txBody>
      <dsp:txXfrm>
        <a:off x="862952" y="317984"/>
        <a:ext cx="1674579" cy="710427"/>
      </dsp:txXfrm>
    </dsp:sp>
    <dsp:sp modelId="{8E81064E-118E-475C-960E-5C6A2DB28BFE}">
      <dsp:nvSpPr>
        <dsp:cNvPr id="0" name=""/>
        <dsp:cNvSpPr/>
      </dsp:nvSpPr>
      <dsp:spPr>
        <a:xfrm>
          <a:off x="2829314" y="317984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201B1-A2D6-4585-B25D-B79948B678FA}">
      <dsp:nvSpPr>
        <dsp:cNvPr id="0" name=""/>
        <dsp:cNvSpPr/>
      </dsp:nvSpPr>
      <dsp:spPr>
        <a:xfrm>
          <a:off x="2978504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9A448-D609-43EB-8F8C-9CC0B3AB5D44}">
      <dsp:nvSpPr>
        <dsp:cNvPr id="0" name=""/>
        <dsp:cNvSpPr/>
      </dsp:nvSpPr>
      <dsp:spPr>
        <a:xfrm>
          <a:off x="3691976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Migration via AWS DMS</a:t>
          </a:r>
        </a:p>
      </dsp:txBody>
      <dsp:txXfrm>
        <a:off x="3691976" y="317984"/>
        <a:ext cx="1674579" cy="710427"/>
      </dsp:txXfrm>
    </dsp:sp>
    <dsp:sp modelId="{212CB723-2098-4099-82AA-04C10DDAF484}">
      <dsp:nvSpPr>
        <dsp:cNvPr id="0" name=""/>
        <dsp:cNvSpPr/>
      </dsp:nvSpPr>
      <dsp:spPr>
        <a:xfrm>
          <a:off x="5658339" y="317984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5A9E-621F-46D1-A3BE-3D3C676183D0}">
      <dsp:nvSpPr>
        <dsp:cNvPr id="0" name=""/>
        <dsp:cNvSpPr/>
      </dsp:nvSpPr>
      <dsp:spPr>
        <a:xfrm>
          <a:off x="580752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0583C-1B2B-4FBC-A7E0-5BBEF866614A}">
      <dsp:nvSpPr>
        <dsp:cNvPr id="0" name=""/>
        <dsp:cNvSpPr/>
      </dsp:nvSpPr>
      <dsp:spPr>
        <a:xfrm>
          <a:off x="6521001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Staging in Amazon RDS</a:t>
          </a:r>
        </a:p>
      </dsp:txBody>
      <dsp:txXfrm>
        <a:off x="6521001" y="317984"/>
        <a:ext cx="1674579" cy="710427"/>
      </dsp:txXfrm>
    </dsp:sp>
    <dsp:sp modelId="{F8A897C5-D00F-488D-9F58-DC4D9C736448}">
      <dsp:nvSpPr>
        <dsp:cNvPr id="0" name=""/>
        <dsp:cNvSpPr/>
      </dsp:nvSpPr>
      <dsp:spPr>
        <a:xfrm>
          <a:off x="289" y="17411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54DBF-A3BD-4A16-9582-39BDC46977BC}">
      <dsp:nvSpPr>
        <dsp:cNvPr id="0" name=""/>
        <dsp:cNvSpPr/>
      </dsp:nvSpPr>
      <dsp:spPr>
        <a:xfrm>
          <a:off x="14947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3A731-40AA-46D8-BB45-D3B3AA8130A0}">
      <dsp:nvSpPr>
        <dsp:cNvPr id="0" name=""/>
        <dsp:cNvSpPr/>
      </dsp:nvSpPr>
      <dsp:spPr>
        <a:xfrm>
          <a:off x="862952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ETL Transformation with AWS Glue</a:t>
          </a:r>
        </a:p>
      </dsp:txBody>
      <dsp:txXfrm>
        <a:off x="862952" y="1741188"/>
        <a:ext cx="1674579" cy="710427"/>
      </dsp:txXfrm>
    </dsp:sp>
    <dsp:sp modelId="{99B7572B-D7F1-4BBB-8BFA-C91A46CCD0A1}">
      <dsp:nvSpPr>
        <dsp:cNvPr id="0" name=""/>
        <dsp:cNvSpPr/>
      </dsp:nvSpPr>
      <dsp:spPr>
        <a:xfrm>
          <a:off x="2829314" y="17411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B5A54-2328-40B0-9884-6070D83F5DB8}">
      <dsp:nvSpPr>
        <dsp:cNvPr id="0" name=""/>
        <dsp:cNvSpPr/>
      </dsp:nvSpPr>
      <dsp:spPr>
        <a:xfrm>
          <a:off x="2978504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70FBF-3FDB-4931-BA7D-FE37EC3B10BF}">
      <dsp:nvSpPr>
        <dsp:cNvPr id="0" name=""/>
        <dsp:cNvSpPr/>
      </dsp:nvSpPr>
      <dsp:spPr>
        <a:xfrm>
          <a:off x="3691976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Storage in Amazon Redshift</a:t>
          </a:r>
        </a:p>
      </dsp:txBody>
      <dsp:txXfrm>
        <a:off x="3691976" y="1741188"/>
        <a:ext cx="1674579" cy="710427"/>
      </dsp:txXfrm>
    </dsp:sp>
    <dsp:sp modelId="{8150640B-7B9E-42C5-884F-E23B33B6C45B}">
      <dsp:nvSpPr>
        <dsp:cNvPr id="0" name=""/>
        <dsp:cNvSpPr/>
      </dsp:nvSpPr>
      <dsp:spPr>
        <a:xfrm>
          <a:off x="5658339" y="17411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22167-9D8F-4D60-A2BE-928052E623CA}">
      <dsp:nvSpPr>
        <dsp:cNvPr id="0" name=""/>
        <dsp:cNvSpPr/>
      </dsp:nvSpPr>
      <dsp:spPr>
        <a:xfrm>
          <a:off x="580752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71A8-C89A-4083-84C0-380B00154739}">
      <dsp:nvSpPr>
        <dsp:cNvPr id="0" name=""/>
        <dsp:cNvSpPr/>
      </dsp:nvSpPr>
      <dsp:spPr>
        <a:xfrm>
          <a:off x="6521001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Monitoring using CloudWatch</a:t>
          </a:r>
        </a:p>
      </dsp:txBody>
      <dsp:txXfrm>
        <a:off x="6521001" y="1741188"/>
        <a:ext cx="1674579" cy="710427"/>
      </dsp:txXfrm>
    </dsp:sp>
    <dsp:sp modelId="{5FD94209-E7E1-45DC-A89F-580D961D41F6}">
      <dsp:nvSpPr>
        <dsp:cNvPr id="0" name=""/>
        <dsp:cNvSpPr/>
      </dsp:nvSpPr>
      <dsp:spPr>
        <a:xfrm>
          <a:off x="289" y="3164393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1F99F-A761-4A44-B14B-4C6828456092}">
      <dsp:nvSpPr>
        <dsp:cNvPr id="0" name=""/>
        <dsp:cNvSpPr/>
      </dsp:nvSpPr>
      <dsp:spPr>
        <a:xfrm>
          <a:off x="149479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8870-3783-448E-B23A-9F57B618AEFB}">
      <dsp:nvSpPr>
        <dsp:cNvPr id="0" name=""/>
        <dsp:cNvSpPr/>
      </dsp:nvSpPr>
      <dsp:spPr>
        <a:xfrm>
          <a:off x="862952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Visualization using Power BI &amp; QuickSight</a:t>
          </a:r>
        </a:p>
      </dsp:txBody>
      <dsp:txXfrm>
        <a:off x="862952" y="3164393"/>
        <a:ext cx="1674579" cy="710427"/>
      </dsp:txXfrm>
    </dsp:sp>
    <dsp:sp modelId="{3D200F04-9661-4BAA-9436-A432303334A2}">
      <dsp:nvSpPr>
        <dsp:cNvPr id="0" name=""/>
        <dsp:cNvSpPr/>
      </dsp:nvSpPr>
      <dsp:spPr>
        <a:xfrm>
          <a:off x="2829314" y="3164393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AA0E8-BF03-4148-8073-924370882252}">
      <dsp:nvSpPr>
        <dsp:cNvPr id="0" name=""/>
        <dsp:cNvSpPr/>
      </dsp:nvSpPr>
      <dsp:spPr>
        <a:xfrm>
          <a:off x="2978504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26B52-342A-4A41-B08E-47CF5667DF37}">
      <dsp:nvSpPr>
        <dsp:cNvPr id="0" name=""/>
        <dsp:cNvSpPr/>
      </dsp:nvSpPr>
      <dsp:spPr>
        <a:xfrm>
          <a:off x="3691976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AI-driven insights via AWS Q</a:t>
          </a:r>
        </a:p>
      </dsp:txBody>
      <dsp:txXfrm>
        <a:off x="3691976" y="3164393"/>
        <a:ext cx="1674579" cy="71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B30F-7AA9-465B-B2B2-46D7A2E81014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A6145-A051-4C58-A4EA-AC631D55CF68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AWS DMS: Secure migration from SQL Server</a:t>
          </a:r>
        </a:p>
      </dsp:txBody>
      <dsp:txXfrm>
        <a:off x="25435" y="2276522"/>
        <a:ext cx="1800000" cy="720000"/>
      </dsp:txXfrm>
    </dsp:sp>
    <dsp:sp modelId="{012329DA-D627-46C4-A3A9-EA3542A42F93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F418-C101-468B-8F13-33669F2897BF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Amazon RDS: Staging Layer</a:t>
          </a:r>
        </a:p>
      </dsp:txBody>
      <dsp:txXfrm>
        <a:off x="2140435" y="2276522"/>
        <a:ext cx="1800000" cy="720000"/>
      </dsp:txXfrm>
    </dsp:sp>
    <dsp:sp modelId="{1CB2537C-E4A2-403C-A57B-DF83A962551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2D5CC-F5EC-4491-BA3F-EBFB6E6550F2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AWS Glue: Data Transformation</a:t>
          </a:r>
        </a:p>
      </dsp:txBody>
      <dsp:txXfrm>
        <a:off x="4255435" y="2276522"/>
        <a:ext cx="1800000" cy="720000"/>
      </dsp:txXfrm>
    </dsp:sp>
    <dsp:sp modelId="{7D865A29-F7AD-4D4E-BF4A-9BEBC69DCD0A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DC8CB-7005-45C3-8B12-6F6FE1B5F0AB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Amazon Redshift: Data Warehouse for Analytics</a:t>
          </a:r>
        </a:p>
      </dsp:txBody>
      <dsp:txXfrm>
        <a:off x="6370435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6C778-CE24-4F73-AA42-8770A045B0FC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AWS IAM for Access Management</a:t>
          </a:r>
        </a:p>
      </dsp:txBody>
      <dsp:txXfrm>
        <a:off x="715337" y="2413"/>
        <a:ext cx="3221521" cy="1932912"/>
      </dsp:txXfrm>
    </dsp:sp>
    <dsp:sp modelId="{963E203C-ACE5-4A6B-892A-4CF635F55077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AWS KMS for Data Encryption</a:t>
          </a:r>
        </a:p>
      </dsp:txBody>
      <dsp:txXfrm>
        <a:off x="4259011" y="2413"/>
        <a:ext cx="3221521" cy="1932912"/>
      </dsp:txXfrm>
    </dsp:sp>
    <dsp:sp modelId="{E0C55659-496D-4A18-917D-CA6738D00401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AWS Secrets Manager for Secure Credentials</a:t>
          </a:r>
        </a:p>
      </dsp:txBody>
      <dsp:txXfrm>
        <a:off x="715337" y="2257478"/>
        <a:ext cx="3221521" cy="1932912"/>
      </dsp:txXfrm>
    </dsp:sp>
    <dsp:sp modelId="{7095C2DF-FC87-4E02-B831-E0781C52DB4B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VPC Private Subnets for Isolation</a:t>
          </a:r>
        </a:p>
      </dsp:txBody>
      <dsp:txXfrm>
        <a:off x="4259011" y="2257478"/>
        <a:ext cx="3221521" cy="193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7BBF6-C557-4431-B0DE-9A12EB0B2F31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C92CF-0259-4A5B-AD9A-27231EE07C5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Amazon CloudWatch for Monitoring Glue, Redshift</a:t>
          </a:r>
        </a:p>
      </dsp:txBody>
      <dsp:txXfrm>
        <a:off x="298991" y="1277365"/>
        <a:ext cx="2219346" cy="1377989"/>
      </dsp:txXfrm>
    </dsp:sp>
    <dsp:sp modelId="{870FAD21-DA88-4AF1-8FC8-BE97E45EA88D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ED9E-8109-479F-8DA0-DAD035E37836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DMS Event Subscriptions for Failure Alerts</a:t>
          </a:r>
        </a:p>
      </dsp:txBody>
      <dsp:txXfrm>
        <a:off x="3116322" y="1277365"/>
        <a:ext cx="2219346" cy="1377989"/>
      </dsp:txXfrm>
    </dsp:sp>
    <dsp:sp modelId="{6E6D6D7F-95D1-40C7-A32A-D61966012214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D2439-0C7A-4721-B2D1-4FFBE9497898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CloudTrail for Audit Logs</a:t>
          </a:r>
        </a:p>
      </dsp:txBody>
      <dsp:txXfrm>
        <a:off x="5933653" y="12773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7754F-D2DF-4EC4-A758-EDE735205D3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2F9EE-2852-4F27-A95A-D5FF1926B0B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C26C9-E13C-48E7-A017-798A2F99190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Power BI for Advanced Dashboards</a:t>
          </a:r>
        </a:p>
      </dsp:txBody>
      <dsp:txXfrm>
        <a:off x="46529" y="2703902"/>
        <a:ext cx="2418750" cy="720000"/>
      </dsp:txXfrm>
    </dsp:sp>
    <dsp:sp modelId="{783B51FF-919B-4B06-8551-6C9F9493A48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1B9BB-1C9F-4029-9012-165CECEFF14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8BC7C-47FB-43EE-A672-05B5AEA7C53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Amazon QuickSight for AWS-native Reporting</a:t>
          </a:r>
        </a:p>
      </dsp:txBody>
      <dsp:txXfrm>
        <a:off x="2888560" y="2703902"/>
        <a:ext cx="2418750" cy="720000"/>
      </dsp:txXfrm>
    </dsp:sp>
    <dsp:sp modelId="{24C2A9C0-D9F8-434C-B7FE-B1F1E8BAA0B8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A9F5F-BA4C-4B01-A0D7-32DFFC67CFD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B48D8-ED02-4273-BDC5-7B0E463C173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AWS Q (Generative AI) for Intelligent Narratives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7A6A2-02D2-451A-9879-52A63D6CA259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4A722-C233-4F6E-AA09-EFED4EB321D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18B7-5D97-40A1-A3EF-382E000731A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Secure, scalable, and fully managed architecture.</a:t>
          </a:r>
        </a:p>
      </dsp:txBody>
      <dsp:txXfrm>
        <a:off x="46529" y="2703902"/>
        <a:ext cx="2418750" cy="720000"/>
      </dsp:txXfrm>
    </dsp:sp>
    <dsp:sp modelId="{50FCB08D-3A2E-4AC2-98D1-B3D8C62937E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FCEF-2C25-42DE-9A43-C4A039E2708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A9240-4CC5-455E-8F49-44A22784B87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Real-time monitoring and AI-powered insights.</a:t>
          </a:r>
        </a:p>
      </dsp:txBody>
      <dsp:txXfrm>
        <a:off x="2888560" y="2703902"/>
        <a:ext cx="2418750" cy="720000"/>
      </dsp:txXfrm>
    </dsp:sp>
    <dsp:sp modelId="{C1684DD1-1F59-4C04-8582-C2CB6A6908A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18726-BEA5-4D11-96AE-0007A494043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E08DC-8B67-4CC3-9987-242E2FD423E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Ready for business-critical analytics and reporting.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37" y="699924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200" dirty="0">
                <a:solidFill>
                  <a:srgbClr val="FFFFFF"/>
                </a:solidFill>
              </a:rPr>
              <a:t>AWS Datawarehouse Proposed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C3678-34E7-482C-7240-843E188F4331}"/>
              </a:ext>
            </a:extLst>
          </p:cNvPr>
          <p:cNvSpPr txBox="1"/>
          <p:nvPr/>
        </p:nvSpPr>
        <p:spPr>
          <a:xfrm>
            <a:off x="341640" y="6238256"/>
            <a:ext cx="2863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For an Insure-Tech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64FC52-864F-76EB-D047-302A637F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" y="1575956"/>
            <a:ext cx="8845248" cy="5119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High-Level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15762-443F-721A-EF15-747F5FCB9E3B}"/>
              </a:ext>
            </a:extLst>
          </p:cNvPr>
          <p:cNvSpPr txBox="1"/>
          <p:nvPr/>
        </p:nvSpPr>
        <p:spPr>
          <a:xfrm>
            <a:off x="2072146" y="1873097"/>
            <a:ext cx="4999703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en-IN" sz="2400" dirty="0"/>
              <a:t>MS SQL Server (On-Prem)</a:t>
            </a:r>
          </a:p>
          <a:p>
            <a:pPr marL="0" indent="0" algn="ctr">
              <a:buNone/>
            </a:pPr>
            <a:r>
              <a:rPr lang="en-IN" sz="2400" dirty="0"/>
              <a:t>    ⬇</a:t>
            </a:r>
          </a:p>
          <a:p>
            <a:pPr marL="0" indent="0" algn="ctr">
              <a:buNone/>
            </a:pPr>
            <a:r>
              <a:rPr lang="en-IN" sz="2400" dirty="0"/>
              <a:t>    AWS DMS</a:t>
            </a:r>
          </a:p>
          <a:p>
            <a:pPr marL="0" indent="0" algn="ctr">
              <a:buNone/>
            </a:pPr>
            <a:r>
              <a:rPr lang="en-IN" sz="2400" dirty="0"/>
              <a:t>    ⬇</a:t>
            </a:r>
          </a:p>
          <a:p>
            <a:pPr marL="0" indent="0" algn="ctr">
              <a:buNone/>
            </a:pPr>
            <a:r>
              <a:rPr lang="en-IN" sz="2400" dirty="0"/>
              <a:t>   Amazon RDS</a:t>
            </a:r>
          </a:p>
          <a:p>
            <a:pPr marL="0" indent="0" algn="ctr">
              <a:buNone/>
            </a:pPr>
            <a:r>
              <a:rPr lang="en-IN" sz="2400" dirty="0"/>
              <a:t>    ⬇</a:t>
            </a:r>
          </a:p>
          <a:p>
            <a:pPr marL="0" indent="0" algn="ctr">
              <a:buNone/>
            </a:pPr>
            <a:r>
              <a:rPr lang="en-IN" sz="2400" dirty="0"/>
              <a:t>    AWS Glue</a:t>
            </a:r>
          </a:p>
          <a:p>
            <a:pPr marL="0" indent="0" algn="ctr">
              <a:buNone/>
            </a:pPr>
            <a:r>
              <a:rPr lang="en-IN" sz="2400" dirty="0"/>
              <a:t>    ⬇</a:t>
            </a:r>
          </a:p>
          <a:p>
            <a:pPr marL="0" indent="0" algn="ctr">
              <a:buNone/>
            </a:pPr>
            <a:r>
              <a:rPr lang="en-IN" sz="2400" dirty="0"/>
              <a:t>Amazon Redshift</a:t>
            </a:r>
          </a:p>
          <a:p>
            <a:pPr marL="0" indent="0" algn="ctr">
              <a:buNone/>
            </a:pPr>
            <a:r>
              <a:rPr lang="en-IN" sz="2400" dirty="0"/>
              <a:t>    ⬇</a:t>
            </a:r>
          </a:p>
          <a:p>
            <a:pPr algn="ctr"/>
            <a:r>
              <a:rPr lang="en-IN" sz="2400" dirty="0"/>
              <a:t>    Power BI / Quick Sight / AWS Q (AI)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Data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CA660-67C9-586E-5C6A-CCD995EED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4692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ETL Process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BEAEC-554B-5521-8E86-7DF4AA77D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356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Security Services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5756D-C2F4-E746-3D19-406614F66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6322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Monitoring and Alerting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9FB6842-1CF3-E91F-4C0E-320EA701E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2134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Visualization and AI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F3B93C-D022-CAAF-150F-14D8A8E40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5995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Final 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8ACD2-3D71-B5A4-96CE-8FDDF3DCF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59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240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AWS Datawarehouse Proposed Architecture</vt:lpstr>
      <vt:lpstr>Architecture Diagram</vt:lpstr>
      <vt:lpstr>High-Level Flow</vt:lpstr>
      <vt:lpstr>Step-by-Step Data Flow</vt:lpstr>
      <vt:lpstr>ETL Process Details</vt:lpstr>
      <vt:lpstr>Security Services Overview</vt:lpstr>
      <vt:lpstr>Monitoring and Alerting</vt:lpstr>
      <vt:lpstr>Visualization and AI Insights</vt:lpstr>
      <vt:lpstr>Final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Agnel Salve</cp:lastModifiedBy>
  <cp:revision>5</cp:revision>
  <dcterms:created xsi:type="dcterms:W3CDTF">2013-01-27T09:14:16Z</dcterms:created>
  <dcterms:modified xsi:type="dcterms:W3CDTF">2025-06-05T06:05:03Z</dcterms:modified>
  <cp:category/>
</cp:coreProperties>
</file>