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267" r:id="rId3"/>
    <p:sldId id="272" r:id="rId4"/>
    <p:sldId id="263" r:id="rId5"/>
    <p:sldId id="265" r:id="rId6"/>
    <p:sldId id="277" r:id="rId7"/>
    <p:sldId id="278" r:id="rId8"/>
    <p:sldId id="276" r:id="rId9"/>
    <p:sldId id="288" r:id="rId10"/>
    <p:sldId id="287" r:id="rId11"/>
    <p:sldId id="289" r:id="rId12"/>
    <p:sldId id="290" r:id="rId13"/>
    <p:sldId id="279" r:id="rId14"/>
    <p:sldId id="273" r:id="rId15"/>
    <p:sldId id="293" r:id="rId16"/>
    <p:sldId id="274" r:id="rId17"/>
    <p:sldId id="282" r:id="rId18"/>
    <p:sldId id="275" r:id="rId19"/>
    <p:sldId id="295" r:id="rId20"/>
    <p:sldId id="256" r:id="rId21"/>
    <p:sldId id="284" r:id="rId22"/>
    <p:sldId id="296" r:id="rId23"/>
    <p:sldId id="280" r:id="rId24"/>
    <p:sldId id="291" r:id="rId25"/>
    <p:sldId id="281" r:id="rId26"/>
    <p:sldId id="292" r:id="rId27"/>
    <p:sldId id="262" r:id="rId28"/>
    <p:sldId id="264" r:id="rId29"/>
    <p:sldId id="266" r:id="rId30"/>
    <p:sldId id="298" r:id="rId31"/>
    <p:sldId id="297" r:id="rId32"/>
    <p:sldId id="29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gnel Sumitha" initials="AS" lastIdx="1" clrIdx="0">
    <p:extLst>
      <p:ext uri="{19B8F6BF-5375-455C-9EA6-DF929625EA0E}">
        <p15:presenceInfo xmlns:p15="http://schemas.microsoft.com/office/powerpoint/2012/main" userId="208e640386647ac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39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gnel Sumitha" userId="208e640386647acd" providerId="LiveId" clId="{B43EB990-D49E-4242-8744-A7BAC5AEEC52}"/>
    <pc:docChg chg="undo custSel addSld delSld modSld sldOrd">
      <pc:chgData name="Agnel Sumitha" userId="208e640386647acd" providerId="LiveId" clId="{B43EB990-D49E-4242-8744-A7BAC5AEEC52}" dt="2025-08-06T17:44:08.855" v="2610" actId="1076"/>
      <pc:docMkLst>
        <pc:docMk/>
      </pc:docMkLst>
      <pc:sldChg chg="addSp delSp modSp ord">
        <pc:chgData name="Agnel Sumitha" userId="208e640386647acd" providerId="LiveId" clId="{B43EB990-D49E-4242-8744-A7BAC5AEEC52}" dt="2025-08-05T18:46:21.703" v="1015" actId="14100"/>
        <pc:sldMkLst>
          <pc:docMk/>
          <pc:sldMk cId="1814709307" sldId="256"/>
        </pc:sldMkLst>
        <pc:spChg chg="del">
          <ac:chgData name="Agnel Sumitha" userId="208e640386647acd" providerId="LiveId" clId="{B43EB990-D49E-4242-8744-A7BAC5AEEC52}" dt="2025-08-05T08:18:35.359" v="6" actId="478"/>
          <ac:spMkLst>
            <pc:docMk/>
            <pc:sldMk cId="1814709307" sldId="256"/>
            <ac:spMk id="2" creationId="{76E29348-165A-48C7-B48B-5B63B16BE8C7}"/>
          </ac:spMkLst>
        </pc:spChg>
        <pc:spChg chg="del">
          <ac:chgData name="Agnel Sumitha" userId="208e640386647acd" providerId="LiveId" clId="{B43EB990-D49E-4242-8744-A7BAC5AEEC52}" dt="2025-08-05T08:18:41.024" v="8" actId="478"/>
          <ac:spMkLst>
            <pc:docMk/>
            <pc:sldMk cId="1814709307" sldId="256"/>
            <ac:spMk id="3" creationId="{F66661EF-2222-4D54-A865-945AE7D6107A}"/>
          </ac:spMkLst>
        </pc:spChg>
        <pc:picChg chg="add del mod">
          <ac:chgData name="Agnel Sumitha" userId="208e640386647acd" providerId="LiveId" clId="{B43EB990-D49E-4242-8744-A7BAC5AEEC52}" dt="2025-08-05T18:14:40.659" v="942" actId="478"/>
          <ac:picMkLst>
            <pc:docMk/>
            <pc:sldMk cId="1814709307" sldId="256"/>
            <ac:picMk id="4" creationId="{C66DD21A-9FDE-42C2-BA0E-1D0A103C5B83}"/>
          </ac:picMkLst>
        </pc:picChg>
        <pc:picChg chg="add mod">
          <ac:chgData name="Agnel Sumitha" userId="208e640386647acd" providerId="LiveId" clId="{B43EB990-D49E-4242-8744-A7BAC5AEEC52}" dt="2025-08-05T18:46:21.703" v="1015" actId="14100"/>
          <ac:picMkLst>
            <pc:docMk/>
            <pc:sldMk cId="1814709307" sldId="256"/>
            <ac:picMk id="5" creationId="{43EA12B8-F495-47AE-B91C-1E3EF2A8C619}"/>
          </ac:picMkLst>
        </pc:picChg>
      </pc:sldChg>
      <pc:sldChg chg="addSp delSp modSp ord">
        <pc:chgData name="Agnel Sumitha" userId="208e640386647acd" providerId="LiveId" clId="{B43EB990-D49E-4242-8744-A7BAC5AEEC52}" dt="2025-08-06T17:02:13.996" v="2607" actId="1076"/>
        <pc:sldMkLst>
          <pc:docMk/>
          <pc:sldMk cId="1675956965" sldId="257"/>
        </pc:sldMkLst>
        <pc:spChg chg="add mod">
          <ac:chgData name="Agnel Sumitha" userId="208e640386647acd" providerId="LiveId" clId="{B43EB990-D49E-4242-8744-A7BAC5AEEC52}" dt="2025-08-06T17:02:13.996" v="2607" actId="1076"/>
          <ac:spMkLst>
            <pc:docMk/>
            <pc:sldMk cId="1675956965" sldId="257"/>
            <ac:spMk id="5" creationId="{3C96AA58-6855-470D-A073-F3D579E31655}"/>
          </ac:spMkLst>
        </pc:spChg>
        <pc:picChg chg="mod">
          <ac:chgData name="Agnel Sumitha" userId="208e640386647acd" providerId="LiveId" clId="{B43EB990-D49E-4242-8744-A7BAC5AEEC52}" dt="2025-08-05T09:04:04.454" v="103" actId="1076"/>
          <ac:picMkLst>
            <pc:docMk/>
            <pc:sldMk cId="1675956965" sldId="257"/>
            <ac:picMk id="2" creationId="{756D4B0A-5955-4C10-9127-24888E5A2912}"/>
          </ac:picMkLst>
        </pc:picChg>
        <pc:picChg chg="mod">
          <ac:chgData name="Agnel Sumitha" userId="208e640386647acd" providerId="LiveId" clId="{B43EB990-D49E-4242-8744-A7BAC5AEEC52}" dt="2025-08-05T09:32:21.905" v="135" actId="1076"/>
          <ac:picMkLst>
            <pc:docMk/>
            <pc:sldMk cId="1675956965" sldId="257"/>
            <ac:picMk id="3" creationId="{E4489481-AFE4-409E-B790-086F8B2CB914}"/>
          </ac:picMkLst>
        </pc:picChg>
        <pc:picChg chg="add del mod">
          <ac:chgData name="Agnel Sumitha" userId="208e640386647acd" providerId="LiveId" clId="{B43EB990-D49E-4242-8744-A7BAC5AEEC52}" dt="2025-08-05T09:11:48.382" v="133"/>
          <ac:picMkLst>
            <pc:docMk/>
            <pc:sldMk cId="1675956965" sldId="257"/>
            <ac:picMk id="4" creationId="{B76517CD-29A6-4532-8940-047F2ABBA371}"/>
          </ac:picMkLst>
        </pc:picChg>
      </pc:sldChg>
      <pc:sldChg chg="modSp del ord">
        <pc:chgData name="Agnel Sumitha" userId="208e640386647acd" providerId="LiveId" clId="{B43EB990-D49E-4242-8744-A7BAC5AEEC52}" dt="2025-08-05T18:44:27.584" v="1011" actId="2696"/>
        <pc:sldMkLst>
          <pc:docMk/>
          <pc:sldMk cId="2102029577" sldId="258"/>
        </pc:sldMkLst>
        <pc:picChg chg="mod">
          <ac:chgData name="Agnel Sumitha" userId="208e640386647acd" providerId="LiveId" clId="{B43EB990-D49E-4242-8744-A7BAC5AEEC52}" dt="2025-08-05T09:03:06.827" v="99" actId="1076"/>
          <ac:picMkLst>
            <pc:docMk/>
            <pc:sldMk cId="2102029577" sldId="258"/>
            <ac:picMk id="4" creationId="{C3FCEE91-653A-4756-AA03-66B6186352F6}"/>
          </ac:picMkLst>
        </pc:picChg>
        <pc:picChg chg="mod">
          <ac:chgData name="Agnel Sumitha" userId="208e640386647acd" providerId="LiveId" clId="{B43EB990-D49E-4242-8744-A7BAC5AEEC52}" dt="2025-08-05T09:03:10.231" v="101" actId="1076"/>
          <ac:picMkLst>
            <pc:docMk/>
            <pc:sldMk cId="2102029577" sldId="258"/>
            <ac:picMk id="5" creationId="{FEF270D2-8F8D-45F5-9E95-4820DABA9A18}"/>
          </ac:picMkLst>
        </pc:picChg>
      </pc:sldChg>
      <pc:sldChg chg="addSp delSp modSp del">
        <pc:chgData name="Agnel Sumitha" userId="208e640386647acd" providerId="LiveId" clId="{B43EB990-D49E-4242-8744-A7BAC5AEEC52}" dt="2025-08-06T12:44:08.442" v="2171" actId="2696"/>
        <pc:sldMkLst>
          <pc:docMk/>
          <pc:sldMk cId="582046338" sldId="259"/>
        </pc:sldMkLst>
        <pc:spChg chg="mod">
          <ac:chgData name="Agnel Sumitha" userId="208e640386647acd" providerId="LiveId" clId="{B43EB990-D49E-4242-8744-A7BAC5AEEC52}" dt="2025-08-05T16:32:58.935" v="654" actId="1076"/>
          <ac:spMkLst>
            <pc:docMk/>
            <pc:sldMk cId="582046338" sldId="259"/>
            <ac:spMk id="9" creationId="{638B5451-1997-4C5C-876A-500EEA3575DF}"/>
          </ac:spMkLst>
        </pc:spChg>
        <pc:spChg chg="mod">
          <ac:chgData name="Agnel Sumitha" userId="208e640386647acd" providerId="LiveId" clId="{B43EB990-D49E-4242-8744-A7BAC5AEEC52}" dt="2025-08-05T16:33:06.353" v="656" actId="1076"/>
          <ac:spMkLst>
            <pc:docMk/>
            <pc:sldMk cId="582046338" sldId="259"/>
            <ac:spMk id="11" creationId="{795F62B7-DAA2-482A-B921-D2A50C51A22C}"/>
          </ac:spMkLst>
        </pc:spChg>
        <pc:spChg chg="mod">
          <ac:chgData name="Agnel Sumitha" userId="208e640386647acd" providerId="LiveId" clId="{B43EB990-D49E-4242-8744-A7BAC5AEEC52}" dt="2025-08-05T16:33:12.938" v="658" actId="1076"/>
          <ac:spMkLst>
            <pc:docMk/>
            <pc:sldMk cId="582046338" sldId="259"/>
            <ac:spMk id="14" creationId="{D4B90A3E-5126-4B3C-99BA-8615187518A3}"/>
          </ac:spMkLst>
        </pc:spChg>
        <pc:spChg chg="mod">
          <ac:chgData name="Agnel Sumitha" userId="208e640386647acd" providerId="LiveId" clId="{B43EB990-D49E-4242-8744-A7BAC5AEEC52}" dt="2025-08-05T16:33:16.107" v="659" actId="1076"/>
          <ac:spMkLst>
            <pc:docMk/>
            <pc:sldMk cId="582046338" sldId="259"/>
            <ac:spMk id="16" creationId="{56AF00B8-7248-49AC-A710-43B72FEE8589}"/>
          </ac:spMkLst>
        </pc:spChg>
        <pc:spChg chg="mod">
          <ac:chgData name="Agnel Sumitha" userId="208e640386647acd" providerId="LiveId" clId="{B43EB990-D49E-4242-8744-A7BAC5AEEC52}" dt="2025-08-05T16:33:20.160" v="660" actId="1076"/>
          <ac:spMkLst>
            <pc:docMk/>
            <pc:sldMk cId="582046338" sldId="259"/>
            <ac:spMk id="18" creationId="{BEB70890-3914-4399-AC57-41716A0872A8}"/>
          </ac:spMkLst>
        </pc:spChg>
        <pc:picChg chg="add del mod">
          <ac:chgData name="Agnel Sumitha" userId="208e640386647acd" providerId="LiveId" clId="{B43EB990-D49E-4242-8744-A7BAC5AEEC52}" dt="2025-08-05T08:18:44.153" v="9" actId="478"/>
          <ac:picMkLst>
            <pc:docMk/>
            <pc:sldMk cId="582046338" sldId="259"/>
            <ac:picMk id="19" creationId="{5FD412C2-2CBF-4E12-ACB7-2D2E24B8A948}"/>
          </ac:picMkLst>
        </pc:picChg>
        <pc:picChg chg="add del mod">
          <ac:chgData name="Agnel Sumitha" userId="208e640386647acd" providerId="LiveId" clId="{B43EB990-D49E-4242-8744-A7BAC5AEEC52}" dt="2025-08-05T08:20:32.806" v="20" actId="478"/>
          <ac:picMkLst>
            <pc:docMk/>
            <pc:sldMk cId="582046338" sldId="259"/>
            <ac:picMk id="20" creationId="{23046DBF-B4D2-422A-B1A9-1A47F11CCCD0}"/>
          </ac:picMkLst>
        </pc:picChg>
        <pc:picChg chg="add mod">
          <ac:chgData name="Agnel Sumitha" userId="208e640386647acd" providerId="LiveId" clId="{B43EB990-D49E-4242-8744-A7BAC5AEEC52}" dt="2025-08-05T16:33:09.841" v="657" actId="1076"/>
          <ac:picMkLst>
            <pc:docMk/>
            <pc:sldMk cId="582046338" sldId="259"/>
            <ac:picMk id="21" creationId="{BB179C98-9ABA-480C-9493-2985E63A0887}"/>
          </ac:picMkLst>
        </pc:picChg>
        <pc:picChg chg="add mod">
          <ac:chgData name="Agnel Sumitha" userId="208e640386647acd" providerId="LiveId" clId="{B43EB990-D49E-4242-8744-A7BAC5AEEC52}" dt="2025-08-05T08:21:01.115" v="24" actId="1076"/>
          <ac:picMkLst>
            <pc:docMk/>
            <pc:sldMk cId="582046338" sldId="259"/>
            <ac:picMk id="22" creationId="{F62628E7-C516-4A1B-9686-FEE2A1878500}"/>
          </ac:picMkLst>
        </pc:picChg>
        <pc:picChg chg="add mod">
          <ac:chgData name="Agnel Sumitha" userId="208e640386647acd" providerId="LiveId" clId="{B43EB990-D49E-4242-8744-A7BAC5AEEC52}" dt="2025-08-05T16:33:22.963" v="661" actId="1076"/>
          <ac:picMkLst>
            <pc:docMk/>
            <pc:sldMk cId="582046338" sldId="259"/>
            <ac:picMk id="23" creationId="{8EAB79B8-48DA-42F9-A583-C0D51CEA5306}"/>
          </ac:picMkLst>
        </pc:picChg>
        <pc:picChg chg="add mod">
          <ac:chgData name="Agnel Sumitha" userId="208e640386647acd" providerId="LiveId" clId="{B43EB990-D49E-4242-8744-A7BAC5AEEC52}" dt="2025-08-05T08:21:50.003" v="29" actId="1076"/>
          <ac:picMkLst>
            <pc:docMk/>
            <pc:sldMk cId="582046338" sldId="259"/>
            <ac:picMk id="24" creationId="{6CD85B96-E9E5-491D-9D29-E318AB2C3904}"/>
          </ac:picMkLst>
        </pc:picChg>
        <pc:picChg chg="add mod">
          <ac:chgData name="Agnel Sumitha" userId="208e640386647acd" providerId="LiveId" clId="{B43EB990-D49E-4242-8744-A7BAC5AEEC52}" dt="2025-08-05T16:33:02.546" v="655" actId="1076"/>
          <ac:picMkLst>
            <pc:docMk/>
            <pc:sldMk cId="582046338" sldId="259"/>
            <ac:picMk id="25" creationId="{D902B301-5B79-497A-9912-7032D0DB8073}"/>
          </ac:picMkLst>
        </pc:picChg>
        <pc:picChg chg="add mod">
          <ac:chgData name="Agnel Sumitha" userId="208e640386647acd" providerId="LiveId" clId="{B43EB990-D49E-4242-8744-A7BAC5AEEC52}" dt="2025-08-05T08:22:42.859" v="35" actId="1076"/>
          <ac:picMkLst>
            <pc:docMk/>
            <pc:sldMk cId="582046338" sldId="259"/>
            <ac:picMk id="26" creationId="{39AF02E7-D1AC-4552-B1CC-EAF7F2243956}"/>
          </ac:picMkLst>
        </pc:picChg>
        <pc:picChg chg="add del">
          <ac:chgData name="Agnel Sumitha" userId="208e640386647acd" providerId="LiveId" clId="{B43EB990-D49E-4242-8744-A7BAC5AEEC52}" dt="2025-08-05T18:09:04.982" v="928" actId="478"/>
          <ac:picMkLst>
            <pc:docMk/>
            <pc:sldMk cId="582046338" sldId="259"/>
            <ac:picMk id="27" creationId="{17F0669A-2752-4DAE-A0AD-F2B1D233FD71}"/>
          </ac:picMkLst>
        </pc:picChg>
      </pc:sldChg>
      <pc:sldChg chg="addSp modSp add del">
        <pc:chgData name="Agnel Sumitha" userId="208e640386647acd" providerId="LiveId" clId="{B43EB990-D49E-4242-8744-A7BAC5AEEC52}" dt="2025-08-05T11:57:52.389" v="176" actId="2696"/>
        <pc:sldMkLst>
          <pc:docMk/>
          <pc:sldMk cId="576706680" sldId="260"/>
        </pc:sldMkLst>
        <pc:picChg chg="add mod">
          <ac:chgData name="Agnel Sumitha" userId="208e640386647acd" providerId="LiveId" clId="{B43EB990-D49E-4242-8744-A7BAC5AEEC52}" dt="2025-08-05T09:06:58.681" v="124" actId="1076"/>
          <ac:picMkLst>
            <pc:docMk/>
            <pc:sldMk cId="576706680" sldId="260"/>
            <ac:picMk id="2" creationId="{BD330586-11B8-49F5-87B3-CAACCA70180A}"/>
          </ac:picMkLst>
        </pc:picChg>
      </pc:sldChg>
      <pc:sldChg chg="addSp delSp modSp add del">
        <pc:chgData name="Agnel Sumitha" userId="208e640386647acd" providerId="LiveId" clId="{B43EB990-D49E-4242-8744-A7BAC5AEEC52}" dt="2025-08-05T18:10:05.737" v="939" actId="2696"/>
        <pc:sldMkLst>
          <pc:docMk/>
          <pc:sldMk cId="395643448" sldId="261"/>
        </pc:sldMkLst>
        <pc:spChg chg="add del">
          <ac:chgData name="Agnel Sumitha" userId="208e640386647acd" providerId="LiveId" clId="{B43EB990-D49E-4242-8744-A7BAC5AEEC52}" dt="2025-08-05T08:56:40.459" v="45"/>
          <ac:spMkLst>
            <pc:docMk/>
            <pc:sldMk cId="395643448" sldId="261"/>
            <ac:spMk id="3" creationId="{D6318B2A-9AFA-49DB-B34F-8A44535100C5}"/>
          </ac:spMkLst>
        </pc:spChg>
        <pc:spChg chg="add del">
          <ac:chgData name="Agnel Sumitha" userId="208e640386647acd" providerId="LiveId" clId="{B43EB990-D49E-4242-8744-A7BAC5AEEC52}" dt="2025-08-05T08:56:40.459" v="45"/>
          <ac:spMkLst>
            <pc:docMk/>
            <pc:sldMk cId="395643448" sldId="261"/>
            <ac:spMk id="5" creationId="{4A9FBBBE-7C49-44EF-A109-672CFC5B6665}"/>
          </ac:spMkLst>
        </pc:spChg>
        <pc:spChg chg="add del">
          <ac:chgData name="Agnel Sumitha" userId="208e640386647acd" providerId="LiveId" clId="{B43EB990-D49E-4242-8744-A7BAC5AEEC52}" dt="2025-08-05T08:56:40.459" v="45"/>
          <ac:spMkLst>
            <pc:docMk/>
            <pc:sldMk cId="395643448" sldId="261"/>
            <ac:spMk id="7" creationId="{BBDD1C68-9EA1-420D-BF1A-E8A8061D366F}"/>
          </ac:spMkLst>
        </pc:spChg>
        <pc:spChg chg="add del">
          <ac:chgData name="Agnel Sumitha" userId="208e640386647acd" providerId="LiveId" clId="{B43EB990-D49E-4242-8744-A7BAC5AEEC52}" dt="2025-08-05T08:56:40.459" v="45"/>
          <ac:spMkLst>
            <pc:docMk/>
            <pc:sldMk cId="395643448" sldId="261"/>
            <ac:spMk id="9" creationId="{F5658811-69A6-48F1-BA31-3ABB237E33BE}"/>
          </ac:spMkLst>
        </pc:spChg>
        <pc:spChg chg="add del">
          <ac:chgData name="Agnel Sumitha" userId="208e640386647acd" providerId="LiveId" clId="{B43EB990-D49E-4242-8744-A7BAC5AEEC52}" dt="2025-08-05T08:56:40.459" v="45"/>
          <ac:spMkLst>
            <pc:docMk/>
            <pc:sldMk cId="395643448" sldId="261"/>
            <ac:spMk id="11" creationId="{98F49D07-F022-4895-83F0-1BE924F7FE9A}"/>
          </ac:spMkLst>
        </pc:spChg>
        <pc:spChg chg="add del">
          <ac:chgData name="Agnel Sumitha" userId="208e640386647acd" providerId="LiveId" clId="{B43EB990-D49E-4242-8744-A7BAC5AEEC52}" dt="2025-08-05T08:56:40.459" v="45"/>
          <ac:spMkLst>
            <pc:docMk/>
            <pc:sldMk cId="395643448" sldId="261"/>
            <ac:spMk id="13" creationId="{70D166C7-0CA6-4F83-8011-4699ED36B1B0}"/>
          </ac:spMkLst>
        </pc:spChg>
        <pc:spChg chg="add mod">
          <ac:chgData name="Agnel Sumitha" userId="208e640386647acd" providerId="LiveId" clId="{B43EB990-D49E-4242-8744-A7BAC5AEEC52}" dt="2025-08-05T11:47:14.839" v="174" actId="122"/>
          <ac:spMkLst>
            <pc:docMk/>
            <pc:sldMk cId="395643448" sldId="261"/>
            <ac:spMk id="21" creationId="{54B6374A-AAA9-4847-8B61-1F3CDE077867}"/>
          </ac:spMkLst>
        </pc:spChg>
        <pc:picChg chg="add del">
          <ac:chgData name="Agnel Sumitha" userId="208e640386647acd" providerId="LiveId" clId="{B43EB990-D49E-4242-8744-A7BAC5AEEC52}" dt="2025-08-05T08:56:40.459" v="45"/>
          <ac:picMkLst>
            <pc:docMk/>
            <pc:sldMk cId="395643448" sldId="261"/>
            <ac:picMk id="2" creationId="{2D00A9D5-3E67-4C83-8FE9-B8C9D751622B}"/>
          </ac:picMkLst>
        </pc:picChg>
        <pc:picChg chg="add del">
          <ac:chgData name="Agnel Sumitha" userId="208e640386647acd" providerId="LiveId" clId="{B43EB990-D49E-4242-8744-A7BAC5AEEC52}" dt="2025-08-05T08:56:40.459" v="45"/>
          <ac:picMkLst>
            <pc:docMk/>
            <pc:sldMk cId="395643448" sldId="261"/>
            <ac:picMk id="4" creationId="{8CB401C1-3984-4942-A49C-B9A7CAFAD700}"/>
          </ac:picMkLst>
        </pc:picChg>
        <pc:picChg chg="add del">
          <ac:chgData name="Agnel Sumitha" userId="208e640386647acd" providerId="LiveId" clId="{B43EB990-D49E-4242-8744-A7BAC5AEEC52}" dt="2025-08-05T08:56:40.459" v="45"/>
          <ac:picMkLst>
            <pc:docMk/>
            <pc:sldMk cId="395643448" sldId="261"/>
            <ac:picMk id="6" creationId="{1F5A817F-B14F-40A7-A733-047BBE9C2A86}"/>
          </ac:picMkLst>
        </pc:picChg>
        <pc:picChg chg="add del">
          <ac:chgData name="Agnel Sumitha" userId="208e640386647acd" providerId="LiveId" clId="{B43EB990-D49E-4242-8744-A7BAC5AEEC52}" dt="2025-08-05T08:56:40.459" v="45"/>
          <ac:picMkLst>
            <pc:docMk/>
            <pc:sldMk cId="395643448" sldId="261"/>
            <ac:picMk id="8" creationId="{D7787C23-E4FB-4FD1-8289-C850538D3740}"/>
          </ac:picMkLst>
        </pc:picChg>
        <pc:picChg chg="add del">
          <ac:chgData name="Agnel Sumitha" userId="208e640386647acd" providerId="LiveId" clId="{B43EB990-D49E-4242-8744-A7BAC5AEEC52}" dt="2025-08-05T08:56:40.459" v="45"/>
          <ac:picMkLst>
            <pc:docMk/>
            <pc:sldMk cId="395643448" sldId="261"/>
            <ac:picMk id="10" creationId="{29A105C3-6B5B-4BB7-9149-A9BF2FA37361}"/>
          </ac:picMkLst>
        </pc:picChg>
        <pc:picChg chg="add del">
          <ac:chgData name="Agnel Sumitha" userId="208e640386647acd" providerId="LiveId" clId="{B43EB990-D49E-4242-8744-A7BAC5AEEC52}" dt="2025-08-05T08:56:40.459" v="45"/>
          <ac:picMkLst>
            <pc:docMk/>
            <pc:sldMk cId="395643448" sldId="261"/>
            <ac:picMk id="12" creationId="{A86AA586-6CA4-43D5-B8DE-90940500BF00}"/>
          </ac:picMkLst>
        </pc:picChg>
        <pc:picChg chg="add del">
          <ac:chgData name="Agnel Sumitha" userId="208e640386647acd" providerId="LiveId" clId="{B43EB990-D49E-4242-8744-A7BAC5AEEC52}" dt="2025-08-05T08:56:40.459" v="45"/>
          <ac:picMkLst>
            <pc:docMk/>
            <pc:sldMk cId="395643448" sldId="261"/>
            <ac:picMk id="14" creationId="{E131C64F-9941-4439-A328-DC9BECC56B26}"/>
          </ac:picMkLst>
        </pc:picChg>
        <pc:picChg chg="add del">
          <ac:chgData name="Agnel Sumitha" userId="208e640386647acd" providerId="LiveId" clId="{B43EB990-D49E-4242-8744-A7BAC5AEEC52}" dt="2025-08-05T08:56:40.459" v="45"/>
          <ac:picMkLst>
            <pc:docMk/>
            <pc:sldMk cId="395643448" sldId="261"/>
            <ac:picMk id="15" creationId="{6586A02C-88CF-476B-B038-B128AFFFAC5C}"/>
          </ac:picMkLst>
        </pc:picChg>
        <pc:picChg chg="add del">
          <ac:chgData name="Agnel Sumitha" userId="208e640386647acd" providerId="LiveId" clId="{B43EB990-D49E-4242-8744-A7BAC5AEEC52}" dt="2025-08-05T08:56:40.459" v="45"/>
          <ac:picMkLst>
            <pc:docMk/>
            <pc:sldMk cId="395643448" sldId="261"/>
            <ac:picMk id="16" creationId="{CF691024-0F57-4EC3-94CC-2C888B091FA3}"/>
          </ac:picMkLst>
        </pc:picChg>
        <pc:picChg chg="add del">
          <ac:chgData name="Agnel Sumitha" userId="208e640386647acd" providerId="LiveId" clId="{B43EB990-D49E-4242-8744-A7BAC5AEEC52}" dt="2025-08-05T08:56:40.459" v="45"/>
          <ac:picMkLst>
            <pc:docMk/>
            <pc:sldMk cId="395643448" sldId="261"/>
            <ac:picMk id="17" creationId="{5E3A7B26-683C-4F27-9047-741482C2F393}"/>
          </ac:picMkLst>
        </pc:picChg>
        <pc:picChg chg="add del">
          <ac:chgData name="Agnel Sumitha" userId="208e640386647acd" providerId="LiveId" clId="{B43EB990-D49E-4242-8744-A7BAC5AEEC52}" dt="2025-08-05T08:56:40.459" v="45"/>
          <ac:picMkLst>
            <pc:docMk/>
            <pc:sldMk cId="395643448" sldId="261"/>
            <ac:picMk id="18" creationId="{3CD62CA1-9576-43CB-8D3C-871F4D00272B}"/>
          </ac:picMkLst>
        </pc:picChg>
        <pc:picChg chg="add del">
          <ac:chgData name="Agnel Sumitha" userId="208e640386647acd" providerId="LiveId" clId="{B43EB990-D49E-4242-8744-A7BAC5AEEC52}" dt="2025-08-05T08:56:40.459" v="45"/>
          <ac:picMkLst>
            <pc:docMk/>
            <pc:sldMk cId="395643448" sldId="261"/>
            <ac:picMk id="19" creationId="{D76E6FCE-3172-4CE3-86FF-F80F601637D7}"/>
          </ac:picMkLst>
        </pc:picChg>
        <pc:picChg chg="add mod">
          <ac:chgData name="Agnel Sumitha" userId="208e640386647acd" providerId="LiveId" clId="{B43EB990-D49E-4242-8744-A7BAC5AEEC52}" dt="2025-08-05T11:47:18.921" v="175" actId="1076"/>
          <ac:picMkLst>
            <pc:docMk/>
            <pc:sldMk cId="395643448" sldId="261"/>
            <ac:picMk id="20" creationId="{30716E77-47DE-47F8-B5EC-AB8174E83924}"/>
          </ac:picMkLst>
        </pc:picChg>
      </pc:sldChg>
      <pc:sldChg chg="addSp delSp modSp add ord">
        <pc:chgData name="Agnel Sumitha" userId="208e640386647acd" providerId="LiveId" clId="{B43EB990-D49E-4242-8744-A7BAC5AEEC52}" dt="2025-08-05T20:28:41.117" v="1693" actId="1076"/>
        <pc:sldMkLst>
          <pc:docMk/>
          <pc:sldMk cId="3367225641" sldId="262"/>
        </pc:sldMkLst>
        <pc:spChg chg="add del mod">
          <ac:chgData name="Agnel Sumitha" userId="208e640386647acd" providerId="LiveId" clId="{B43EB990-D49E-4242-8744-A7BAC5AEEC52}" dt="2025-08-05T12:08:34.369" v="270" actId="478"/>
          <ac:spMkLst>
            <pc:docMk/>
            <pc:sldMk cId="3367225641" sldId="262"/>
            <ac:spMk id="2" creationId="{4492A5A6-578B-407B-8489-B422F895765D}"/>
          </ac:spMkLst>
        </pc:spChg>
        <pc:spChg chg="add mod">
          <ac:chgData name="Agnel Sumitha" userId="208e640386647acd" providerId="LiveId" clId="{B43EB990-D49E-4242-8744-A7BAC5AEEC52}" dt="2025-08-05T18:43:22.926" v="1002" actId="20577"/>
          <ac:spMkLst>
            <pc:docMk/>
            <pc:sldMk cId="3367225641" sldId="262"/>
            <ac:spMk id="3" creationId="{3AAE495F-7EA6-4D70-882B-5BB1E0767196}"/>
          </ac:spMkLst>
        </pc:spChg>
        <pc:spChg chg="add mod">
          <ac:chgData name="Agnel Sumitha" userId="208e640386647acd" providerId="LiveId" clId="{B43EB990-D49E-4242-8744-A7BAC5AEEC52}" dt="2025-08-05T18:45:10.610" v="1012" actId="1076"/>
          <ac:spMkLst>
            <pc:docMk/>
            <pc:sldMk cId="3367225641" sldId="262"/>
            <ac:spMk id="6" creationId="{B4533CEE-2B24-45B9-AA1A-590CB7C34A9D}"/>
          </ac:spMkLst>
        </pc:spChg>
        <pc:spChg chg="add mod">
          <ac:chgData name="Agnel Sumitha" userId="208e640386647acd" providerId="LiveId" clId="{B43EB990-D49E-4242-8744-A7BAC5AEEC52}" dt="2025-08-05T12:16:47.008" v="350" actId="1076"/>
          <ac:spMkLst>
            <pc:docMk/>
            <pc:sldMk cId="3367225641" sldId="262"/>
            <ac:spMk id="7" creationId="{A8E700EA-28AE-47F8-ABA6-E8BE379929BB}"/>
          </ac:spMkLst>
        </pc:spChg>
        <pc:spChg chg="add mod">
          <ac:chgData name="Agnel Sumitha" userId="208e640386647acd" providerId="LiveId" clId="{B43EB990-D49E-4242-8744-A7BAC5AEEC52}" dt="2025-08-05T12:16:49.084" v="351" actId="1076"/>
          <ac:spMkLst>
            <pc:docMk/>
            <pc:sldMk cId="3367225641" sldId="262"/>
            <ac:spMk id="8" creationId="{48D490B2-3E5D-43AE-968E-AEA40A16670C}"/>
          </ac:spMkLst>
        </pc:spChg>
        <pc:spChg chg="add mod">
          <ac:chgData name="Agnel Sumitha" userId="208e640386647acd" providerId="LiveId" clId="{B43EB990-D49E-4242-8744-A7BAC5AEEC52}" dt="2025-08-05T12:17:01.246" v="355" actId="1076"/>
          <ac:spMkLst>
            <pc:docMk/>
            <pc:sldMk cId="3367225641" sldId="262"/>
            <ac:spMk id="9" creationId="{F0397091-1211-4ADE-8BC3-A3D44C417CFD}"/>
          </ac:spMkLst>
        </pc:spChg>
        <pc:spChg chg="add mod">
          <ac:chgData name="Agnel Sumitha" userId="208e640386647acd" providerId="LiveId" clId="{B43EB990-D49E-4242-8744-A7BAC5AEEC52}" dt="2025-08-05T12:17:04.056" v="356" actId="1076"/>
          <ac:spMkLst>
            <pc:docMk/>
            <pc:sldMk cId="3367225641" sldId="262"/>
            <ac:spMk id="10" creationId="{D664A45F-5E7B-41CC-8B42-70D48913B80A}"/>
          </ac:spMkLst>
        </pc:spChg>
        <pc:spChg chg="add mod">
          <ac:chgData name="Agnel Sumitha" userId="208e640386647acd" providerId="LiveId" clId="{B43EB990-D49E-4242-8744-A7BAC5AEEC52}" dt="2025-08-05T12:16:57.963" v="354" actId="1076"/>
          <ac:spMkLst>
            <pc:docMk/>
            <pc:sldMk cId="3367225641" sldId="262"/>
            <ac:spMk id="11" creationId="{21BEB979-A53E-4135-9778-D0CD0DF17866}"/>
          </ac:spMkLst>
        </pc:spChg>
        <pc:spChg chg="add mod">
          <ac:chgData name="Agnel Sumitha" userId="208e640386647acd" providerId="LiveId" clId="{B43EB990-D49E-4242-8744-A7BAC5AEEC52}" dt="2025-08-05T12:16:52.038" v="352" actId="1076"/>
          <ac:spMkLst>
            <pc:docMk/>
            <pc:sldMk cId="3367225641" sldId="262"/>
            <ac:spMk id="12" creationId="{22ECCCB7-DC94-4B66-860E-389D2FEACFF8}"/>
          </ac:spMkLst>
        </pc:spChg>
        <pc:spChg chg="add mod">
          <ac:chgData name="Agnel Sumitha" userId="208e640386647acd" providerId="LiveId" clId="{B43EB990-D49E-4242-8744-A7BAC5AEEC52}" dt="2025-08-05T12:17:13.059" v="357" actId="1076"/>
          <ac:spMkLst>
            <pc:docMk/>
            <pc:sldMk cId="3367225641" sldId="262"/>
            <ac:spMk id="13" creationId="{2FEF6CE8-9803-4295-ADFA-7C8F8DA098CE}"/>
          </ac:spMkLst>
        </pc:spChg>
        <pc:spChg chg="add mod">
          <ac:chgData name="Agnel Sumitha" userId="208e640386647acd" providerId="LiveId" clId="{B43EB990-D49E-4242-8744-A7BAC5AEEC52}" dt="2025-08-05T12:17:49.321" v="364" actId="207"/>
          <ac:spMkLst>
            <pc:docMk/>
            <pc:sldMk cId="3367225641" sldId="262"/>
            <ac:spMk id="14" creationId="{D1765BE5-C476-4639-9BE0-0F2E8DA08425}"/>
          </ac:spMkLst>
        </pc:spChg>
        <pc:picChg chg="add mod">
          <ac:chgData name="Agnel Sumitha" userId="208e640386647acd" providerId="LiveId" clId="{B43EB990-D49E-4242-8744-A7BAC5AEEC52}" dt="2025-08-05T12:02:07.177" v="207" actId="688"/>
          <ac:picMkLst>
            <pc:docMk/>
            <pc:sldMk cId="3367225641" sldId="262"/>
            <ac:picMk id="4" creationId="{553FAD83-EC05-460E-8A58-461C5389D3DF}"/>
          </ac:picMkLst>
        </pc:picChg>
        <pc:picChg chg="add mod">
          <ac:chgData name="Agnel Sumitha" userId="208e640386647acd" providerId="LiveId" clId="{B43EB990-D49E-4242-8744-A7BAC5AEEC52}" dt="2025-08-05T20:28:41.117" v="1693" actId="1076"/>
          <ac:picMkLst>
            <pc:docMk/>
            <pc:sldMk cId="3367225641" sldId="262"/>
            <ac:picMk id="5" creationId="{DD14E3E9-996D-4D00-B877-CCB9682B808F}"/>
          </ac:picMkLst>
        </pc:picChg>
      </pc:sldChg>
      <pc:sldChg chg="addSp delSp modSp add ord">
        <pc:chgData name="Agnel Sumitha" userId="208e640386647acd" providerId="LiveId" clId="{B43EB990-D49E-4242-8744-A7BAC5AEEC52}" dt="2025-08-06T17:01:45.571" v="2603" actId="113"/>
        <pc:sldMkLst>
          <pc:docMk/>
          <pc:sldMk cId="4128326972" sldId="263"/>
        </pc:sldMkLst>
        <pc:spChg chg="add del mod">
          <ac:chgData name="Agnel Sumitha" userId="208e640386647acd" providerId="LiveId" clId="{B43EB990-D49E-4242-8744-A7BAC5AEEC52}" dt="2025-08-05T15:49:25.514" v="415" actId="478"/>
          <ac:spMkLst>
            <pc:docMk/>
            <pc:sldMk cId="4128326972" sldId="263"/>
            <ac:spMk id="2" creationId="{AA0BB1BB-F408-4522-85A2-9CA7AE3636B6}"/>
          </ac:spMkLst>
        </pc:spChg>
        <pc:spChg chg="add mod">
          <ac:chgData name="Agnel Sumitha" userId="208e640386647acd" providerId="LiveId" clId="{B43EB990-D49E-4242-8744-A7BAC5AEEC52}" dt="2025-08-06T08:53:26.011" v="1694" actId="6549"/>
          <ac:spMkLst>
            <pc:docMk/>
            <pc:sldMk cId="4128326972" sldId="263"/>
            <ac:spMk id="3" creationId="{FCD5EDD9-3307-4FA3-940C-1748836B8F0E}"/>
          </ac:spMkLst>
        </pc:spChg>
        <pc:spChg chg="add mod">
          <ac:chgData name="Agnel Sumitha" userId="208e640386647acd" providerId="LiveId" clId="{B43EB990-D49E-4242-8744-A7BAC5AEEC52}" dt="2025-08-05T16:07:51.467" v="593" actId="1076"/>
          <ac:spMkLst>
            <pc:docMk/>
            <pc:sldMk cId="4128326972" sldId="263"/>
            <ac:spMk id="4" creationId="{BE6FB10F-7294-4F57-AF74-8FD84E044668}"/>
          </ac:spMkLst>
        </pc:spChg>
        <pc:spChg chg="add mod">
          <ac:chgData name="Agnel Sumitha" userId="208e640386647acd" providerId="LiveId" clId="{B43EB990-D49E-4242-8744-A7BAC5AEEC52}" dt="2025-08-05T16:07:48.050" v="592" actId="1076"/>
          <ac:spMkLst>
            <pc:docMk/>
            <pc:sldMk cId="4128326972" sldId="263"/>
            <ac:spMk id="5" creationId="{AEB8C30E-5920-4595-BEF5-66516F83186B}"/>
          </ac:spMkLst>
        </pc:spChg>
        <pc:spChg chg="add mod">
          <ac:chgData name="Agnel Sumitha" userId="208e640386647acd" providerId="LiveId" clId="{B43EB990-D49E-4242-8744-A7BAC5AEEC52}" dt="2025-08-05T16:07:37.594" v="589" actId="1076"/>
          <ac:spMkLst>
            <pc:docMk/>
            <pc:sldMk cId="4128326972" sldId="263"/>
            <ac:spMk id="6" creationId="{338A432D-393C-404E-B5B0-B1EBE9C3D6DB}"/>
          </ac:spMkLst>
        </pc:spChg>
        <pc:spChg chg="add del mod">
          <ac:chgData name="Agnel Sumitha" userId="208e640386647acd" providerId="LiveId" clId="{B43EB990-D49E-4242-8744-A7BAC5AEEC52}" dt="2025-08-05T16:06:12.436" v="568"/>
          <ac:spMkLst>
            <pc:docMk/>
            <pc:sldMk cId="4128326972" sldId="263"/>
            <ac:spMk id="7" creationId="{26411FCA-BCFD-4220-A232-BB78CCCB6D5D}"/>
          </ac:spMkLst>
        </pc:spChg>
        <pc:spChg chg="add del mod">
          <ac:chgData name="Agnel Sumitha" userId="208e640386647acd" providerId="LiveId" clId="{B43EB990-D49E-4242-8744-A7BAC5AEEC52}" dt="2025-08-05T16:06:27.471" v="573"/>
          <ac:spMkLst>
            <pc:docMk/>
            <pc:sldMk cId="4128326972" sldId="263"/>
            <ac:spMk id="8" creationId="{B19DF6F4-BF75-4B7E-B423-84670F1490C1}"/>
          </ac:spMkLst>
        </pc:spChg>
        <pc:spChg chg="add del mod">
          <ac:chgData name="Agnel Sumitha" userId="208e640386647acd" providerId="LiveId" clId="{B43EB990-D49E-4242-8744-A7BAC5AEEC52}" dt="2025-08-05T15:56:36.895" v="480" actId="478"/>
          <ac:spMkLst>
            <pc:docMk/>
            <pc:sldMk cId="4128326972" sldId="263"/>
            <ac:spMk id="9" creationId="{8DF98FE9-8B7F-477A-956B-242F98E6BFDE}"/>
          </ac:spMkLst>
        </pc:spChg>
        <pc:spChg chg="add del mod">
          <ac:chgData name="Agnel Sumitha" userId="208e640386647acd" providerId="LiveId" clId="{B43EB990-D49E-4242-8744-A7BAC5AEEC52}" dt="2025-08-05T16:06:54.590" v="579"/>
          <ac:spMkLst>
            <pc:docMk/>
            <pc:sldMk cId="4128326972" sldId="263"/>
            <ac:spMk id="10" creationId="{531ECA92-3888-4D9E-BAB1-3F65818639BF}"/>
          </ac:spMkLst>
        </pc:spChg>
        <pc:spChg chg="add mod">
          <ac:chgData name="Agnel Sumitha" userId="208e640386647acd" providerId="LiveId" clId="{B43EB990-D49E-4242-8744-A7BAC5AEEC52}" dt="2025-08-05T16:00:11.423" v="523" actId="1076"/>
          <ac:spMkLst>
            <pc:docMk/>
            <pc:sldMk cId="4128326972" sldId="263"/>
            <ac:spMk id="11" creationId="{0F472164-D871-40CD-B691-5C82B6AA2851}"/>
          </ac:spMkLst>
        </pc:spChg>
        <pc:spChg chg="add mod">
          <ac:chgData name="Agnel Sumitha" userId="208e640386647acd" providerId="LiveId" clId="{B43EB990-D49E-4242-8744-A7BAC5AEEC52}" dt="2025-08-05T16:07:21.440" v="586" actId="2710"/>
          <ac:spMkLst>
            <pc:docMk/>
            <pc:sldMk cId="4128326972" sldId="263"/>
            <ac:spMk id="12" creationId="{D7D8C4F5-B40D-412C-819E-3B2D9E262BD9}"/>
          </ac:spMkLst>
        </pc:spChg>
        <pc:spChg chg="add mod">
          <ac:chgData name="Agnel Sumitha" userId="208e640386647acd" providerId="LiveId" clId="{B43EB990-D49E-4242-8744-A7BAC5AEEC52}" dt="2025-08-05T16:01:14.338" v="532" actId="20577"/>
          <ac:spMkLst>
            <pc:docMk/>
            <pc:sldMk cId="4128326972" sldId="263"/>
            <ac:spMk id="13" creationId="{B4D949AD-30A5-4986-8227-EC041920DAEA}"/>
          </ac:spMkLst>
        </pc:spChg>
        <pc:spChg chg="add mod">
          <ac:chgData name="Agnel Sumitha" userId="208e640386647acd" providerId="LiveId" clId="{B43EB990-D49E-4242-8744-A7BAC5AEEC52}" dt="2025-08-05T16:07:10.811" v="584" actId="1076"/>
          <ac:spMkLst>
            <pc:docMk/>
            <pc:sldMk cId="4128326972" sldId="263"/>
            <ac:spMk id="14" creationId="{6B70A31E-65D1-4DE8-B041-01761DB835E5}"/>
          </ac:spMkLst>
        </pc:spChg>
        <pc:spChg chg="add mod">
          <ac:chgData name="Agnel Sumitha" userId="208e640386647acd" providerId="LiveId" clId="{B43EB990-D49E-4242-8744-A7BAC5AEEC52}" dt="2025-08-06T17:01:45.571" v="2603" actId="113"/>
          <ac:spMkLst>
            <pc:docMk/>
            <pc:sldMk cId="4128326972" sldId="263"/>
            <ac:spMk id="15" creationId="{ECF329C1-CFB0-40F5-85EE-F6D2D02794BA}"/>
          </ac:spMkLst>
        </pc:spChg>
        <pc:spChg chg="add mod">
          <ac:chgData name="Agnel Sumitha" userId="208e640386647acd" providerId="LiveId" clId="{B43EB990-D49E-4242-8744-A7BAC5AEEC52}" dt="2025-08-05T16:07:41.348" v="590" actId="1076"/>
          <ac:spMkLst>
            <pc:docMk/>
            <pc:sldMk cId="4128326972" sldId="263"/>
            <ac:spMk id="16" creationId="{C9158342-EEC6-43E6-8BB4-ADC06FA8E174}"/>
          </ac:spMkLst>
        </pc:spChg>
        <pc:picChg chg="add del mod">
          <ac:chgData name="Agnel Sumitha" userId="208e640386647acd" providerId="LiveId" clId="{B43EB990-D49E-4242-8744-A7BAC5AEEC52}" dt="2025-08-05T16:12:15.341" v="636" actId="478"/>
          <ac:picMkLst>
            <pc:docMk/>
            <pc:sldMk cId="4128326972" sldId="263"/>
            <ac:picMk id="17" creationId="{36F51832-58BA-438F-A06A-4490A85F5E09}"/>
          </ac:picMkLst>
        </pc:picChg>
        <pc:picChg chg="add mod">
          <ac:chgData name="Agnel Sumitha" userId="208e640386647acd" providerId="LiveId" clId="{B43EB990-D49E-4242-8744-A7BAC5AEEC52}" dt="2025-08-05T18:10:13.670" v="940" actId="1076"/>
          <ac:picMkLst>
            <pc:docMk/>
            <pc:sldMk cId="4128326972" sldId="263"/>
            <ac:picMk id="18" creationId="{AD1E8B63-FF5A-4E48-ABA8-0F161B23F4DA}"/>
          </ac:picMkLst>
        </pc:picChg>
      </pc:sldChg>
      <pc:sldChg chg="addSp delSp modSp add ord">
        <pc:chgData name="Agnel Sumitha" userId="208e640386647acd" providerId="LiveId" clId="{B43EB990-D49E-4242-8744-A7BAC5AEEC52}" dt="2025-08-05T18:08:47.369" v="926"/>
        <pc:sldMkLst>
          <pc:docMk/>
          <pc:sldMk cId="2908424065" sldId="264"/>
        </pc:sldMkLst>
        <pc:spChg chg="add del">
          <ac:chgData name="Agnel Sumitha" userId="208e640386647acd" providerId="LiveId" clId="{B43EB990-D49E-4242-8744-A7BAC5AEEC52}" dt="2025-08-05T12:20:40.153" v="397"/>
          <ac:spMkLst>
            <pc:docMk/>
            <pc:sldMk cId="2908424065" sldId="264"/>
            <ac:spMk id="2" creationId="{9A7F720B-5152-4607-842C-0916C7998700}"/>
          </ac:spMkLst>
        </pc:spChg>
        <pc:spChg chg="del">
          <ac:chgData name="Agnel Sumitha" userId="208e640386647acd" providerId="LiveId" clId="{B43EB990-D49E-4242-8744-A7BAC5AEEC52}" dt="2025-08-05T12:18:19.313" v="367" actId="478"/>
          <ac:spMkLst>
            <pc:docMk/>
            <pc:sldMk cId="2908424065" sldId="264"/>
            <ac:spMk id="3" creationId="{3AAE495F-7EA6-4D70-882B-5BB1E0767196}"/>
          </ac:spMkLst>
        </pc:spChg>
        <pc:spChg chg="del">
          <ac:chgData name="Agnel Sumitha" userId="208e640386647acd" providerId="LiveId" clId="{B43EB990-D49E-4242-8744-A7BAC5AEEC52}" dt="2025-08-05T12:18:23.076" v="368" actId="478"/>
          <ac:spMkLst>
            <pc:docMk/>
            <pc:sldMk cId="2908424065" sldId="264"/>
            <ac:spMk id="6" creationId="{B4533CEE-2B24-45B9-AA1A-590CB7C34A9D}"/>
          </ac:spMkLst>
        </pc:spChg>
        <pc:spChg chg="mod">
          <ac:chgData name="Agnel Sumitha" userId="208e640386647acd" providerId="LiveId" clId="{B43EB990-D49E-4242-8744-A7BAC5AEEC52}" dt="2025-08-05T12:18:47.178" v="374" actId="2711"/>
          <ac:spMkLst>
            <pc:docMk/>
            <pc:sldMk cId="2908424065" sldId="264"/>
            <ac:spMk id="7" creationId="{A8E700EA-28AE-47F8-ABA6-E8BE379929BB}"/>
          </ac:spMkLst>
        </pc:spChg>
        <pc:spChg chg="mod">
          <ac:chgData name="Agnel Sumitha" userId="208e640386647acd" providerId="LiveId" clId="{B43EB990-D49E-4242-8744-A7BAC5AEEC52}" dt="2025-08-05T12:19:24.452" v="380" actId="14100"/>
          <ac:spMkLst>
            <pc:docMk/>
            <pc:sldMk cId="2908424065" sldId="264"/>
            <ac:spMk id="8" creationId="{48D490B2-3E5D-43AE-968E-AEA40A16670C}"/>
          </ac:spMkLst>
        </pc:spChg>
        <pc:spChg chg="mod">
          <ac:chgData name="Agnel Sumitha" userId="208e640386647acd" providerId="LiveId" clId="{B43EB990-D49E-4242-8744-A7BAC5AEEC52}" dt="2025-08-05T12:20:11.566" v="393" actId="207"/>
          <ac:spMkLst>
            <pc:docMk/>
            <pc:sldMk cId="2908424065" sldId="264"/>
            <ac:spMk id="9" creationId="{F0397091-1211-4ADE-8BC3-A3D44C417CFD}"/>
          </ac:spMkLst>
        </pc:spChg>
        <pc:spChg chg="del mod">
          <ac:chgData name="Agnel Sumitha" userId="208e640386647acd" providerId="LiveId" clId="{B43EB990-D49E-4242-8744-A7BAC5AEEC52}" dt="2025-08-05T12:21:50.763" v="414"/>
          <ac:spMkLst>
            <pc:docMk/>
            <pc:sldMk cId="2908424065" sldId="264"/>
            <ac:spMk id="10" creationId="{D664A45F-5E7B-41CC-8B42-70D48913B80A}"/>
          </ac:spMkLst>
        </pc:spChg>
        <pc:spChg chg="mod">
          <ac:chgData name="Agnel Sumitha" userId="208e640386647acd" providerId="LiveId" clId="{B43EB990-D49E-4242-8744-A7BAC5AEEC52}" dt="2025-08-05T12:21:02.152" v="403" actId="14100"/>
          <ac:spMkLst>
            <pc:docMk/>
            <pc:sldMk cId="2908424065" sldId="264"/>
            <ac:spMk id="11" creationId="{21BEB979-A53E-4135-9778-D0CD0DF17866}"/>
          </ac:spMkLst>
        </pc:spChg>
        <pc:spChg chg="mod">
          <ac:chgData name="Agnel Sumitha" userId="208e640386647acd" providerId="LiveId" clId="{B43EB990-D49E-4242-8744-A7BAC5AEEC52}" dt="2025-08-05T12:19:28.111" v="381" actId="1076"/>
          <ac:spMkLst>
            <pc:docMk/>
            <pc:sldMk cId="2908424065" sldId="264"/>
            <ac:spMk id="12" creationId="{22ECCCB7-DC94-4B66-860E-389D2FEACFF8}"/>
          </ac:spMkLst>
        </pc:spChg>
        <pc:spChg chg="mod">
          <ac:chgData name="Agnel Sumitha" userId="208e640386647acd" providerId="LiveId" clId="{B43EB990-D49E-4242-8744-A7BAC5AEEC52}" dt="2025-08-05T12:21:18.082" v="407" actId="1076"/>
          <ac:spMkLst>
            <pc:docMk/>
            <pc:sldMk cId="2908424065" sldId="264"/>
            <ac:spMk id="13" creationId="{2FEF6CE8-9803-4295-ADFA-7C8F8DA098CE}"/>
          </ac:spMkLst>
        </pc:spChg>
        <pc:spChg chg="mod">
          <ac:chgData name="Agnel Sumitha" userId="208e640386647acd" providerId="LiveId" clId="{B43EB990-D49E-4242-8744-A7BAC5AEEC52}" dt="2025-08-05T12:21:40.892" v="412" actId="2711"/>
          <ac:spMkLst>
            <pc:docMk/>
            <pc:sldMk cId="2908424065" sldId="264"/>
            <ac:spMk id="14" creationId="{D1765BE5-C476-4639-9BE0-0F2E8DA08425}"/>
          </ac:spMkLst>
        </pc:spChg>
        <pc:spChg chg="add mod">
          <ac:chgData name="Agnel Sumitha" userId="208e640386647acd" providerId="LiveId" clId="{B43EB990-D49E-4242-8744-A7BAC5AEEC52}" dt="2025-08-05T12:21:12.715" v="406" actId="1076"/>
          <ac:spMkLst>
            <pc:docMk/>
            <pc:sldMk cId="2908424065" sldId="264"/>
            <ac:spMk id="15" creationId="{582E3DE7-0BBC-411E-AB43-674272D2BD6E}"/>
          </ac:spMkLst>
        </pc:spChg>
      </pc:sldChg>
      <pc:sldChg chg="addSp delSp modSp add ord">
        <pc:chgData name="Agnel Sumitha" userId="208e640386647acd" providerId="LiveId" clId="{B43EB990-D49E-4242-8744-A7BAC5AEEC52}" dt="2025-08-06T11:11:26.906" v="1696" actId="1076"/>
        <pc:sldMkLst>
          <pc:docMk/>
          <pc:sldMk cId="436219988" sldId="265"/>
        </pc:sldMkLst>
        <pc:spChg chg="add del">
          <ac:chgData name="Agnel Sumitha" userId="208e640386647acd" providerId="LiveId" clId="{B43EB990-D49E-4242-8744-A7BAC5AEEC52}" dt="2025-08-05T16:09:38.881" v="615" actId="478"/>
          <ac:spMkLst>
            <pc:docMk/>
            <pc:sldMk cId="436219988" sldId="265"/>
            <ac:spMk id="2" creationId="{3EC05351-94ED-419B-B013-0F83BB413382}"/>
          </ac:spMkLst>
        </pc:spChg>
        <pc:spChg chg="del">
          <ac:chgData name="Agnel Sumitha" userId="208e640386647acd" providerId="LiveId" clId="{B43EB990-D49E-4242-8744-A7BAC5AEEC52}" dt="2025-08-05T16:03:57.641" v="555" actId="478"/>
          <ac:spMkLst>
            <pc:docMk/>
            <pc:sldMk cId="436219988" sldId="265"/>
            <ac:spMk id="3" creationId="{FCD5EDD9-3307-4FA3-940C-1748836B8F0E}"/>
          </ac:spMkLst>
        </pc:spChg>
        <pc:spChg chg="del">
          <ac:chgData name="Agnel Sumitha" userId="208e640386647acd" providerId="LiveId" clId="{B43EB990-D49E-4242-8744-A7BAC5AEEC52}" dt="2025-08-05T16:03:44.665" v="549" actId="478"/>
          <ac:spMkLst>
            <pc:docMk/>
            <pc:sldMk cId="436219988" sldId="265"/>
            <ac:spMk id="4" creationId="{BE6FB10F-7294-4F57-AF74-8FD84E044668}"/>
          </ac:spMkLst>
        </pc:spChg>
        <pc:spChg chg="del mod">
          <ac:chgData name="Agnel Sumitha" userId="208e640386647acd" providerId="LiveId" clId="{B43EB990-D49E-4242-8744-A7BAC5AEEC52}" dt="2025-08-05T16:03:42.023" v="548" actId="478"/>
          <ac:spMkLst>
            <pc:docMk/>
            <pc:sldMk cId="436219988" sldId="265"/>
            <ac:spMk id="5" creationId="{AEB8C30E-5920-4595-BEF5-66516F83186B}"/>
          </ac:spMkLst>
        </pc:spChg>
        <pc:spChg chg="del">
          <ac:chgData name="Agnel Sumitha" userId="208e640386647acd" providerId="LiveId" clId="{B43EB990-D49E-4242-8744-A7BAC5AEEC52}" dt="2025-08-05T16:03:50.541" v="553" actId="478"/>
          <ac:spMkLst>
            <pc:docMk/>
            <pc:sldMk cId="436219988" sldId="265"/>
            <ac:spMk id="6" creationId="{338A432D-393C-404E-B5B0-B1EBE9C3D6DB}"/>
          </ac:spMkLst>
        </pc:spChg>
        <pc:spChg chg="del mod">
          <ac:chgData name="Agnel Sumitha" userId="208e640386647acd" providerId="LiveId" clId="{B43EB990-D49E-4242-8744-A7BAC5AEEC52}" dt="2025-08-05T16:06:43.626" v="578" actId="478"/>
          <ac:spMkLst>
            <pc:docMk/>
            <pc:sldMk cId="436219988" sldId="265"/>
            <ac:spMk id="7" creationId="{26411FCA-BCFD-4220-A232-BB78CCCB6D5D}"/>
          </ac:spMkLst>
        </pc:spChg>
        <pc:spChg chg="del mod">
          <ac:chgData name="Agnel Sumitha" userId="208e640386647acd" providerId="LiveId" clId="{B43EB990-D49E-4242-8744-A7BAC5AEEC52}" dt="2025-08-05T16:06:18.679" v="570"/>
          <ac:spMkLst>
            <pc:docMk/>
            <pc:sldMk cId="436219988" sldId="265"/>
            <ac:spMk id="8" creationId="{B19DF6F4-BF75-4B7E-B423-84670F1490C1}"/>
          </ac:spMkLst>
        </pc:spChg>
        <pc:spChg chg="add del mod">
          <ac:chgData name="Agnel Sumitha" userId="208e640386647acd" providerId="LiveId" clId="{B43EB990-D49E-4242-8744-A7BAC5AEEC52}" dt="2025-08-05T16:10:24.616" v="628" actId="478"/>
          <ac:spMkLst>
            <pc:docMk/>
            <pc:sldMk cId="436219988" sldId="265"/>
            <ac:spMk id="9" creationId="{5B4ACBC8-95DD-4E05-91E1-2E70222ECF9B}"/>
          </ac:spMkLst>
        </pc:spChg>
        <pc:spChg chg="del mod">
          <ac:chgData name="Agnel Sumitha" userId="208e640386647acd" providerId="LiveId" clId="{B43EB990-D49E-4242-8744-A7BAC5AEEC52}" dt="2025-08-05T16:06:59.056" v="580"/>
          <ac:spMkLst>
            <pc:docMk/>
            <pc:sldMk cId="436219988" sldId="265"/>
            <ac:spMk id="10" creationId="{531ECA92-3888-4D9E-BAB1-3F65818639BF}"/>
          </ac:spMkLst>
        </pc:spChg>
        <pc:spChg chg="del">
          <ac:chgData name="Agnel Sumitha" userId="208e640386647acd" providerId="LiveId" clId="{B43EB990-D49E-4242-8744-A7BAC5AEEC52}" dt="2025-08-05T16:03:48.119" v="551" actId="478"/>
          <ac:spMkLst>
            <pc:docMk/>
            <pc:sldMk cId="436219988" sldId="265"/>
            <ac:spMk id="11" creationId="{0F472164-D871-40CD-B691-5C82B6AA2851}"/>
          </ac:spMkLst>
        </pc:spChg>
        <pc:spChg chg="del">
          <ac:chgData name="Agnel Sumitha" userId="208e640386647acd" providerId="LiveId" clId="{B43EB990-D49E-4242-8744-A7BAC5AEEC52}" dt="2025-08-05T16:03:46.659" v="550" actId="478"/>
          <ac:spMkLst>
            <pc:docMk/>
            <pc:sldMk cId="436219988" sldId="265"/>
            <ac:spMk id="12" creationId="{D7D8C4F5-B40D-412C-819E-3B2D9E262BD9}"/>
          </ac:spMkLst>
        </pc:spChg>
        <pc:spChg chg="del">
          <ac:chgData name="Agnel Sumitha" userId="208e640386647acd" providerId="LiveId" clId="{B43EB990-D49E-4242-8744-A7BAC5AEEC52}" dt="2025-08-05T16:03:49.426" v="552" actId="478"/>
          <ac:spMkLst>
            <pc:docMk/>
            <pc:sldMk cId="436219988" sldId="265"/>
            <ac:spMk id="13" creationId="{B4D949AD-30A5-4986-8227-EC041920DAEA}"/>
          </ac:spMkLst>
        </pc:spChg>
        <pc:spChg chg="add mod">
          <ac:chgData name="Agnel Sumitha" userId="208e640386647acd" providerId="LiveId" clId="{B43EB990-D49E-4242-8744-A7BAC5AEEC52}" dt="2025-08-05T16:09:01.953" v="605"/>
          <ac:spMkLst>
            <pc:docMk/>
            <pc:sldMk cId="436219988" sldId="265"/>
            <ac:spMk id="14" creationId="{FD2048E9-EDE2-4C73-B488-C96AA0656A54}"/>
          </ac:spMkLst>
        </pc:spChg>
        <pc:spChg chg="add mod">
          <ac:chgData name="Agnel Sumitha" userId="208e640386647acd" providerId="LiveId" clId="{B43EB990-D49E-4242-8744-A7BAC5AEEC52}" dt="2025-08-05T16:08:04.933" v="594" actId="2710"/>
          <ac:spMkLst>
            <pc:docMk/>
            <pc:sldMk cId="436219988" sldId="265"/>
            <ac:spMk id="15" creationId="{D3D1A9FF-6256-44D5-8323-E2624E09317F}"/>
          </ac:spMkLst>
        </pc:spChg>
        <pc:spChg chg="add mod">
          <ac:chgData name="Agnel Sumitha" userId="208e640386647acd" providerId="LiveId" clId="{B43EB990-D49E-4242-8744-A7BAC5AEEC52}" dt="2025-08-05T16:10:52.209" v="632" actId="20577"/>
          <ac:spMkLst>
            <pc:docMk/>
            <pc:sldMk cId="436219988" sldId="265"/>
            <ac:spMk id="16" creationId="{F060157D-9168-489D-9052-CDF7BFB89EC1}"/>
          </ac:spMkLst>
        </pc:spChg>
        <pc:spChg chg="add mod">
          <ac:chgData name="Agnel Sumitha" userId="208e640386647acd" providerId="LiveId" clId="{B43EB990-D49E-4242-8744-A7BAC5AEEC52}" dt="2025-08-05T16:09:45.241" v="617" actId="2710"/>
          <ac:spMkLst>
            <pc:docMk/>
            <pc:sldMk cId="436219988" sldId="265"/>
            <ac:spMk id="17" creationId="{FEE7C676-B80A-41E9-8990-DA2564A525D5}"/>
          </ac:spMkLst>
        </pc:spChg>
        <pc:spChg chg="add mod">
          <ac:chgData name="Agnel Sumitha" userId="208e640386647acd" providerId="LiveId" clId="{B43EB990-D49E-4242-8744-A7BAC5AEEC52}" dt="2025-08-05T16:09:35.759" v="614" actId="207"/>
          <ac:spMkLst>
            <pc:docMk/>
            <pc:sldMk cId="436219988" sldId="265"/>
            <ac:spMk id="18" creationId="{2E3BF4A6-0AAE-4B8C-96FF-DB23A8BBE663}"/>
          </ac:spMkLst>
        </pc:spChg>
        <pc:spChg chg="add mod">
          <ac:chgData name="Agnel Sumitha" userId="208e640386647acd" providerId="LiveId" clId="{B43EB990-D49E-4242-8744-A7BAC5AEEC52}" dt="2025-08-05T16:10:20.673" v="627" actId="20577"/>
          <ac:spMkLst>
            <pc:docMk/>
            <pc:sldMk cId="436219988" sldId="265"/>
            <ac:spMk id="19" creationId="{8C3CF684-F3A1-4A05-AADE-54B4470B42C0}"/>
          </ac:spMkLst>
        </pc:spChg>
        <pc:picChg chg="add mod">
          <ac:chgData name="Agnel Sumitha" userId="208e640386647acd" providerId="LiveId" clId="{B43EB990-D49E-4242-8744-A7BAC5AEEC52}" dt="2025-08-06T11:11:26.906" v="1696" actId="1076"/>
          <ac:picMkLst>
            <pc:docMk/>
            <pc:sldMk cId="436219988" sldId="265"/>
            <ac:picMk id="20" creationId="{9502E907-1B75-4294-8CDA-B1A9E4689894}"/>
          </ac:picMkLst>
        </pc:picChg>
      </pc:sldChg>
      <pc:sldChg chg="addSp delSp modSp add ord">
        <pc:chgData name="Agnel Sumitha" userId="208e640386647acd" providerId="LiveId" clId="{B43EB990-D49E-4242-8744-A7BAC5AEEC52}" dt="2025-08-06T16:58:25.670" v="2581" actId="404"/>
        <pc:sldMkLst>
          <pc:docMk/>
          <pc:sldMk cId="2340308742" sldId="266"/>
        </pc:sldMkLst>
        <pc:spChg chg="add mod">
          <ac:chgData name="Agnel Sumitha" userId="208e640386647acd" providerId="LiveId" clId="{B43EB990-D49E-4242-8744-A7BAC5AEEC52}" dt="2025-08-06T16:58:25.670" v="2581" actId="404"/>
          <ac:spMkLst>
            <pc:docMk/>
            <pc:sldMk cId="2340308742" sldId="266"/>
            <ac:spMk id="2" creationId="{56AB0A66-5F5D-4715-BD7C-79845F35F948}"/>
          </ac:spMkLst>
        </pc:spChg>
        <pc:spChg chg="add mod">
          <ac:chgData name="Agnel Sumitha" userId="208e640386647acd" providerId="LiveId" clId="{B43EB990-D49E-4242-8744-A7BAC5AEEC52}" dt="2025-08-05T16:43:27.748" v="701" actId="207"/>
          <ac:spMkLst>
            <pc:docMk/>
            <pc:sldMk cId="2340308742" sldId="266"/>
            <ac:spMk id="4" creationId="{B287FCA1-7D19-4707-9289-CDDEB81DAB15}"/>
          </ac:spMkLst>
        </pc:spChg>
        <pc:spChg chg="add mod">
          <ac:chgData name="Agnel Sumitha" userId="208e640386647acd" providerId="LiveId" clId="{B43EB990-D49E-4242-8744-A7BAC5AEEC52}" dt="2025-08-05T16:44:07.583" v="711" actId="207"/>
          <ac:spMkLst>
            <pc:docMk/>
            <pc:sldMk cId="2340308742" sldId="266"/>
            <ac:spMk id="10" creationId="{63542832-3248-4D56-B05F-C866D85EC7EB}"/>
          </ac:spMkLst>
        </pc:spChg>
        <pc:graphicFrameChg chg="add mod modGraphic">
          <ac:chgData name="Agnel Sumitha" userId="208e640386647acd" providerId="LiveId" clId="{B43EB990-D49E-4242-8744-A7BAC5AEEC52}" dt="2025-08-05T16:43:49.214" v="707" actId="2711"/>
          <ac:graphicFrameMkLst>
            <pc:docMk/>
            <pc:sldMk cId="2340308742" sldId="266"/>
            <ac:graphicFrameMk id="5" creationId="{B120D80C-BE50-4B2D-96F0-E33506A09207}"/>
          </ac:graphicFrameMkLst>
        </pc:graphicFrameChg>
        <pc:graphicFrameChg chg="add del">
          <ac:chgData name="Agnel Sumitha" userId="208e640386647acd" providerId="LiveId" clId="{B43EB990-D49E-4242-8744-A7BAC5AEEC52}" dt="2025-08-05T16:42:10.798" v="684" actId="478"/>
          <ac:graphicFrameMkLst>
            <pc:docMk/>
            <pc:sldMk cId="2340308742" sldId="266"/>
            <ac:graphicFrameMk id="6" creationId="{8CB003F4-EC5D-4FCA-AF3B-284A836ED061}"/>
          </ac:graphicFrameMkLst>
        </pc:graphicFrameChg>
        <pc:graphicFrameChg chg="add del">
          <ac:chgData name="Agnel Sumitha" userId="208e640386647acd" providerId="LiveId" clId="{B43EB990-D49E-4242-8744-A7BAC5AEEC52}" dt="2025-08-05T16:42:07.911" v="683" actId="478"/>
          <ac:graphicFrameMkLst>
            <pc:docMk/>
            <pc:sldMk cId="2340308742" sldId="266"/>
            <ac:graphicFrameMk id="7" creationId="{D2577677-5707-49B9-808D-FB78ADD98463}"/>
          </ac:graphicFrameMkLst>
        </pc:graphicFrameChg>
        <pc:graphicFrameChg chg="add mod modGraphic">
          <ac:chgData name="Agnel Sumitha" userId="208e640386647acd" providerId="LiveId" clId="{B43EB990-D49E-4242-8744-A7BAC5AEEC52}" dt="2025-08-05T16:43:38.877" v="703" actId="2711"/>
          <ac:graphicFrameMkLst>
            <pc:docMk/>
            <pc:sldMk cId="2340308742" sldId="266"/>
            <ac:graphicFrameMk id="8" creationId="{D5C4A552-F994-49BA-BF9A-C868956BAC64}"/>
          </ac:graphicFrameMkLst>
        </pc:graphicFrameChg>
        <pc:graphicFrameChg chg="add mod modGraphic">
          <ac:chgData name="Agnel Sumitha" userId="208e640386647acd" providerId="LiveId" clId="{B43EB990-D49E-4242-8744-A7BAC5AEEC52}" dt="2025-08-05T16:43:58.495" v="709" actId="207"/>
          <ac:graphicFrameMkLst>
            <pc:docMk/>
            <pc:sldMk cId="2340308742" sldId="266"/>
            <ac:graphicFrameMk id="9" creationId="{3985DD12-102F-4988-B6DE-889C086835A9}"/>
          </ac:graphicFrameMkLst>
        </pc:graphicFrameChg>
        <pc:picChg chg="add del">
          <ac:chgData name="Agnel Sumitha" userId="208e640386647acd" providerId="LiveId" clId="{B43EB990-D49E-4242-8744-A7BAC5AEEC52}" dt="2025-08-05T16:35:05.496" v="675" actId="478"/>
          <ac:picMkLst>
            <pc:docMk/>
            <pc:sldMk cId="2340308742" sldId="266"/>
            <ac:picMk id="3" creationId="{7C8A29EA-BAB1-4B50-BCE3-B87732F749B8}"/>
          </ac:picMkLst>
        </pc:picChg>
      </pc:sldChg>
      <pc:sldChg chg="addSp delSp modSp add ord">
        <pc:chgData name="Agnel Sumitha" userId="208e640386647acd" providerId="LiveId" clId="{B43EB990-D49E-4242-8744-A7BAC5AEEC52}" dt="2025-08-05T18:10:03.224" v="938"/>
        <pc:sldMkLst>
          <pc:docMk/>
          <pc:sldMk cId="2357367942" sldId="267"/>
        </pc:sldMkLst>
        <pc:spChg chg="add del">
          <ac:chgData name="Agnel Sumitha" userId="208e640386647acd" providerId="LiveId" clId="{B43EB990-D49E-4242-8744-A7BAC5AEEC52}" dt="2025-08-05T16:33:47.002" v="664"/>
          <ac:spMkLst>
            <pc:docMk/>
            <pc:sldMk cId="2357367942" sldId="267"/>
            <ac:spMk id="3" creationId="{9551C708-DB93-49C3-BCCD-906185DB9220}"/>
          </ac:spMkLst>
        </pc:spChg>
        <pc:spChg chg="add del">
          <ac:chgData name="Agnel Sumitha" userId="208e640386647acd" providerId="LiveId" clId="{B43EB990-D49E-4242-8744-A7BAC5AEEC52}" dt="2025-08-05T16:33:47.002" v="664"/>
          <ac:spMkLst>
            <pc:docMk/>
            <pc:sldMk cId="2357367942" sldId="267"/>
            <ac:spMk id="5" creationId="{BD22914E-8016-4EC3-894B-85E78B7CF6B3}"/>
          </ac:spMkLst>
        </pc:spChg>
        <pc:spChg chg="add del">
          <ac:chgData name="Agnel Sumitha" userId="208e640386647acd" providerId="LiveId" clId="{B43EB990-D49E-4242-8744-A7BAC5AEEC52}" dt="2025-08-05T16:33:47.002" v="664"/>
          <ac:spMkLst>
            <pc:docMk/>
            <pc:sldMk cId="2357367942" sldId="267"/>
            <ac:spMk id="7" creationId="{E0D551D4-E391-4408-BAA1-6CF1406178F0}"/>
          </ac:spMkLst>
        </pc:spChg>
        <pc:spChg chg="add del">
          <ac:chgData name="Agnel Sumitha" userId="208e640386647acd" providerId="LiveId" clId="{B43EB990-D49E-4242-8744-A7BAC5AEEC52}" dt="2025-08-05T16:33:47.002" v="664"/>
          <ac:spMkLst>
            <pc:docMk/>
            <pc:sldMk cId="2357367942" sldId="267"/>
            <ac:spMk id="9" creationId="{3CA06A97-0834-443F-9A0B-A8DB2B72FCEB}"/>
          </ac:spMkLst>
        </pc:spChg>
        <pc:spChg chg="add del">
          <ac:chgData name="Agnel Sumitha" userId="208e640386647acd" providerId="LiveId" clId="{B43EB990-D49E-4242-8744-A7BAC5AEEC52}" dt="2025-08-05T16:33:47.002" v="664"/>
          <ac:spMkLst>
            <pc:docMk/>
            <pc:sldMk cId="2357367942" sldId="267"/>
            <ac:spMk id="11" creationId="{0086D3EF-C663-4FF7-9DF9-982D7759A8F4}"/>
          </ac:spMkLst>
        </pc:spChg>
        <pc:spChg chg="add del">
          <ac:chgData name="Agnel Sumitha" userId="208e640386647acd" providerId="LiveId" clId="{B43EB990-D49E-4242-8744-A7BAC5AEEC52}" dt="2025-08-05T16:33:47.002" v="664"/>
          <ac:spMkLst>
            <pc:docMk/>
            <pc:sldMk cId="2357367942" sldId="267"/>
            <ac:spMk id="13" creationId="{510850AC-7777-4D25-B299-FD317A092453}"/>
          </ac:spMkLst>
        </pc:spChg>
        <pc:spChg chg="add mod">
          <ac:chgData name="Agnel Sumitha" userId="208e640386647acd" providerId="LiveId" clId="{B43EB990-D49E-4242-8744-A7BAC5AEEC52}" dt="2025-08-05T16:34:53.307" v="672" actId="1076"/>
          <ac:spMkLst>
            <pc:docMk/>
            <pc:sldMk cId="2357367942" sldId="267"/>
            <ac:spMk id="21" creationId="{C970B137-4555-4CDF-B015-0B564E15E684}"/>
          </ac:spMkLst>
        </pc:spChg>
        <pc:picChg chg="add del">
          <ac:chgData name="Agnel Sumitha" userId="208e640386647acd" providerId="LiveId" clId="{B43EB990-D49E-4242-8744-A7BAC5AEEC52}" dt="2025-08-05T16:33:47.002" v="664"/>
          <ac:picMkLst>
            <pc:docMk/>
            <pc:sldMk cId="2357367942" sldId="267"/>
            <ac:picMk id="2" creationId="{8DF4F566-AD83-4712-B1DA-F47C48B27B8B}"/>
          </ac:picMkLst>
        </pc:picChg>
        <pc:picChg chg="add del">
          <ac:chgData name="Agnel Sumitha" userId="208e640386647acd" providerId="LiveId" clId="{B43EB990-D49E-4242-8744-A7BAC5AEEC52}" dt="2025-08-05T16:33:47.002" v="664"/>
          <ac:picMkLst>
            <pc:docMk/>
            <pc:sldMk cId="2357367942" sldId="267"/>
            <ac:picMk id="4" creationId="{F489F48F-D474-437A-A14D-765B0222BE36}"/>
          </ac:picMkLst>
        </pc:picChg>
        <pc:picChg chg="add del">
          <ac:chgData name="Agnel Sumitha" userId="208e640386647acd" providerId="LiveId" clId="{B43EB990-D49E-4242-8744-A7BAC5AEEC52}" dt="2025-08-05T16:33:47.002" v="664"/>
          <ac:picMkLst>
            <pc:docMk/>
            <pc:sldMk cId="2357367942" sldId="267"/>
            <ac:picMk id="6" creationId="{635DCE9E-194D-4D9E-B5FA-5531708F1208}"/>
          </ac:picMkLst>
        </pc:picChg>
        <pc:picChg chg="add del">
          <ac:chgData name="Agnel Sumitha" userId="208e640386647acd" providerId="LiveId" clId="{B43EB990-D49E-4242-8744-A7BAC5AEEC52}" dt="2025-08-05T16:33:47.002" v="664"/>
          <ac:picMkLst>
            <pc:docMk/>
            <pc:sldMk cId="2357367942" sldId="267"/>
            <ac:picMk id="8" creationId="{F1DFB962-A4C4-4D27-B976-67A7C38815A1}"/>
          </ac:picMkLst>
        </pc:picChg>
        <pc:picChg chg="add del">
          <ac:chgData name="Agnel Sumitha" userId="208e640386647acd" providerId="LiveId" clId="{B43EB990-D49E-4242-8744-A7BAC5AEEC52}" dt="2025-08-05T16:33:47.002" v="664"/>
          <ac:picMkLst>
            <pc:docMk/>
            <pc:sldMk cId="2357367942" sldId="267"/>
            <ac:picMk id="10" creationId="{F925B85E-147C-4658-AD2A-229BFD7BEFEB}"/>
          </ac:picMkLst>
        </pc:picChg>
        <pc:picChg chg="add del">
          <ac:chgData name="Agnel Sumitha" userId="208e640386647acd" providerId="LiveId" clId="{B43EB990-D49E-4242-8744-A7BAC5AEEC52}" dt="2025-08-05T16:33:47.002" v="664"/>
          <ac:picMkLst>
            <pc:docMk/>
            <pc:sldMk cId="2357367942" sldId="267"/>
            <ac:picMk id="12" creationId="{1FB3F42A-3162-4A21-90C1-FEAB3F191233}"/>
          </ac:picMkLst>
        </pc:picChg>
        <pc:picChg chg="add del">
          <ac:chgData name="Agnel Sumitha" userId="208e640386647acd" providerId="LiveId" clId="{B43EB990-D49E-4242-8744-A7BAC5AEEC52}" dt="2025-08-05T16:33:47.002" v="664"/>
          <ac:picMkLst>
            <pc:docMk/>
            <pc:sldMk cId="2357367942" sldId="267"/>
            <ac:picMk id="14" creationId="{350AFBE0-7F9B-47C8-9761-AFF9BCA48503}"/>
          </ac:picMkLst>
        </pc:picChg>
        <pc:picChg chg="add del">
          <ac:chgData name="Agnel Sumitha" userId="208e640386647acd" providerId="LiveId" clId="{B43EB990-D49E-4242-8744-A7BAC5AEEC52}" dt="2025-08-05T16:33:47.002" v="664"/>
          <ac:picMkLst>
            <pc:docMk/>
            <pc:sldMk cId="2357367942" sldId="267"/>
            <ac:picMk id="15" creationId="{335FAF4D-308B-447D-9A81-6F307B47757D}"/>
          </ac:picMkLst>
        </pc:picChg>
        <pc:picChg chg="add del">
          <ac:chgData name="Agnel Sumitha" userId="208e640386647acd" providerId="LiveId" clId="{B43EB990-D49E-4242-8744-A7BAC5AEEC52}" dt="2025-08-05T16:33:47.002" v="664"/>
          <ac:picMkLst>
            <pc:docMk/>
            <pc:sldMk cId="2357367942" sldId="267"/>
            <ac:picMk id="16" creationId="{9735BB56-4543-43D5-8F57-64F74ED385C1}"/>
          </ac:picMkLst>
        </pc:picChg>
        <pc:picChg chg="add del">
          <ac:chgData name="Agnel Sumitha" userId="208e640386647acd" providerId="LiveId" clId="{B43EB990-D49E-4242-8744-A7BAC5AEEC52}" dt="2025-08-05T16:33:47.002" v="664"/>
          <ac:picMkLst>
            <pc:docMk/>
            <pc:sldMk cId="2357367942" sldId="267"/>
            <ac:picMk id="17" creationId="{7F6EE4B5-6E60-4A96-8CE3-118ACB01139F}"/>
          </ac:picMkLst>
        </pc:picChg>
        <pc:picChg chg="add del">
          <ac:chgData name="Agnel Sumitha" userId="208e640386647acd" providerId="LiveId" clId="{B43EB990-D49E-4242-8744-A7BAC5AEEC52}" dt="2025-08-05T16:33:47.002" v="664"/>
          <ac:picMkLst>
            <pc:docMk/>
            <pc:sldMk cId="2357367942" sldId="267"/>
            <ac:picMk id="18" creationId="{7B0C6F7A-3439-41FA-AF74-301E76D9AC7A}"/>
          </ac:picMkLst>
        </pc:picChg>
        <pc:picChg chg="add del">
          <ac:chgData name="Agnel Sumitha" userId="208e640386647acd" providerId="LiveId" clId="{B43EB990-D49E-4242-8744-A7BAC5AEEC52}" dt="2025-08-05T16:33:47.002" v="664"/>
          <ac:picMkLst>
            <pc:docMk/>
            <pc:sldMk cId="2357367942" sldId="267"/>
            <ac:picMk id="19" creationId="{EBB34AD0-E677-44AA-A931-CF68A0284641}"/>
          </ac:picMkLst>
        </pc:picChg>
        <pc:picChg chg="add mod">
          <ac:chgData name="Agnel Sumitha" userId="208e640386647acd" providerId="LiveId" clId="{B43EB990-D49E-4242-8744-A7BAC5AEEC52}" dt="2025-08-05T16:34:56.375" v="673" actId="14100"/>
          <ac:picMkLst>
            <pc:docMk/>
            <pc:sldMk cId="2357367942" sldId="267"/>
            <ac:picMk id="20" creationId="{C72D92F0-D0D2-4C0C-9E1E-C61244F7148B}"/>
          </ac:picMkLst>
        </pc:picChg>
      </pc:sldChg>
      <pc:sldChg chg="addSp modSp add del ord">
        <pc:chgData name="Agnel Sumitha" userId="208e640386647acd" providerId="LiveId" clId="{B43EB990-D49E-4242-8744-A7BAC5AEEC52}" dt="2025-08-05T19:43:38.402" v="1406" actId="2696"/>
        <pc:sldMkLst>
          <pc:docMk/>
          <pc:sldMk cId="4197525046" sldId="268"/>
        </pc:sldMkLst>
        <pc:spChg chg="add mod">
          <ac:chgData name="Agnel Sumitha" userId="208e640386647acd" providerId="LiveId" clId="{B43EB990-D49E-4242-8744-A7BAC5AEEC52}" dt="2025-08-05T17:31:32.231" v="768" actId="1076"/>
          <ac:spMkLst>
            <pc:docMk/>
            <pc:sldMk cId="4197525046" sldId="268"/>
            <ac:spMk id="2" creationId="{A62A775D-CAC8-4970-8E0E-DADEA3FEA6F3}"/>
          </ac:spMkLst>
        </pc:spChg>
        <pc:spChg chg="add">
          <ac:chgData name="Agnel Sumitha" userId="208e640386647acd" providerId="LiveId" clId="{B43EB990-D49E-4242-8744-A7BAC5AEEC52}" dt="2025-08-05T17:31:33.035" v="769"/>
          <ac:spMkLst>
            <pc:docMk/>
            <pc:sldMk cId="4197525046" sldId="268"/>
            <ac:spMk id="3" creationId="{1B567A0F-D765-48F7-87EF-35491DA17B7C}"/>
          </ac:spMkLst>
        </pc:spChg>
      </pc:sldChg>
      <pc:sldChg chg="addSp delSp modSp add del ord">
        <pc:chgData name="Agnel Sumitha" userId="208e640386647acd" providerId="LiveId" clId="{B43EB990-D49E-4242-8744-A7BAC5AEEC52}" dt="2025-08-05T19:43:39.916" v="1407" actId="2696"/>
        <pc:sldMkLst>
          <pc:docMk/>
          <pc:sldMk cId="2990803798" sldId="269"/>
        </pc:sldMkLst>
        <pc:spChg chg="mod">
          <ac:chgData name="Agnel Sumitha" userId="208e640386647acd" providerId="LiveId" clId="{B43EB990-D49E-4242-8744-A7BAC5AEEC52}" dt="2025-08-05T17:29:15.611" v="731" actId="20577"/>
          <ac:spMkLst>
            <pc:docMk/>
            <pc:sldMk cId="2990803798" sldId="269"/>
            <ac:spMk id="3" creationId="{8B5CF554-FEB4-4F99-94E4-5D4128384BF5}"/>
          </ac:spMkLst>
        </pc:spChg>
        <pc:spChg chg="add del">
          <ac:chgData name="Agnel Sumitha" userId="208e640386647acd" providerId="LiveId" clId="{B43EB990-D49E-4242-8744-A7BAC5AEEC52}" dt="2025-08-05T17:13:23.599" v="715"/>
          <ac:spMkLst>
            <pc:docMk/>
            <pc:sldMk cId="2990803798" sldId="269"/>
            <ac:spMk id="4" creationId="{7D4429DC-7A05-4D0B-8E46-FD05678438E2}"/>
          </ac:spMkLst>
        </pc:spChg>
        <pc:spChg chg="add del">
          <ac:chgData name="Agnel Sumitha" userId="208e640386647acd" providerId="LiveId" clId="{B43EB990-D49E-4242-8744-A7BAC5AEEC52}" dt="2025-08-05T17:13:23.599" v="715"/>
          <ac:spMkLst>
            <pc:docMk/>
            <pc:sldMk cId="2990803798" sldId="269"/>
            <ac:spMk id="5" creationId="{05AFB7D8-FA6E-4DF1-892A-D9D9DCA5C5D3}"/>
          </ac:spMkLst>
        </pc:spChg>
        <pc:spChg chg="add del">
          <ac:chgData name="Agnel Sumitha" userId="208e640386647acd" providerId="LiveId" clId="{B43EB990-D49E-4242-8744-A7BAC5AEEC52}" dt="2025-08-05T17:13:23.599" v="715"/>
          <ac:spMkLst>
            <pc:docMk/>
            <pc:sldMk cId="2990803798" sldId="269"/>
            <ac:spMk id="6" creationId="{7642B546-CDF5-471A-BDCD-CDEC5D7DE233}"/>
          </ac:spMkLst>
        </pc:spChg>
        <pc:spChg chg="add del">
          <ac:chgData name="Agnel Sumitha" userId="208e640386647acd" providerId="LiveId" clId="{B43EB990-D49E-4242-8744-A7BAC5AEEC52}" dt="2025-08-05T17:13:23.599" v="715"/>
          <ac:spMkLst>
            <pc:docMk/>
            <pc:sldMk cId="2990803798" sldId="269"/>
            <ac:spMk id="7" creationId="{FAB2FB26-2246-4C3B-A258-4DED86B64F3F}"/>
          </ac:spMkLst>
        </pc:spChg>
        <pc:spChg chg="add del">
          <ac:chgData name="Agnel Sumitha" userId="208e640386647acd" providerId="LiveId" clId="{B43EB990-D49E-4242-8744-A7BAC5AEEC52}" dt="2025-08-05T17:13:23.599" v="715"/>
          <ac:spMkLst>
            <pc:docMk/>
            <pc:sldMk cId="2990803798" sldId="269"/>
            <ac:spMk id="8" creationId="{78E7921D-99B0-40E2-96AF-1F4ADC02C06E}"/>
          </ac:spMkLst>
        </pc:spChg>
        <pc:spChg chg="add del">
          <ac:chgData name="Agnel Sumitha" userId="208e640386647acd" providerId="LiveId" clId="{B43EB990-D49E-4242-8744-A7BAC5AEEC52}" dt="2025-08-05T17:13:23.599" v="715"/>
          <ac:spMkLst>
            <pc:docMk/>
            <pc:sldMk cId="2990803798" sldId="269"/>
            <ac:spMk id="9" creationId="{DA8A1479-416B-43F1-89BC-0487FF1C739B}"/>
          </ac:spMkLst>
        </pc:spChg>
        <pc:spChg chg="add del">
          <ac:chgData name="Agnel Sumitha" userId="208e640386647acd" providerId="LiveId" clId="{B43EB990-D49E-4242-8744-A7BAC5AEEC52}" dt="2025-08-05T17:13:23.599" v="715"/>
          <ac:spMkLst>
            <pc:docMk/>
            <pc:sldMk cId="2990803798" sldId="269"/>
            <ac:spMk id="10" creationId="{9146C06D-4AAE-4E7D-AEEE-23844702B4A0}"/>
          </ac:spMkLst>
        </pc:spChg>
        <pc:spChg chg="add del">
          <ac:chgData name="Agnel Sumitha" userId="208e640386647acd" providerId="LiveId" clId="{B43EB990-D49E-4242-8744-A7BAC5AEEC52}" dt="2025-08-05T17:13:23.599" v="715"/>
          <ac:spMkLst>
            <pc:docMk/>
            <pc:sldMk cId="2990803798" sldId="269"/>
            <ac:spMk id="11" creationId="{80ED558D-AAAA-4C2C-B348-9CA7C1614D61}"/>
          </ac:spMkLst>
        </pc:spChg>
        <pc:spChg chg="add del">
          <ac:chgData name="Agnel Sumitha" userId="208e640386647acd" providerId="LiveId" clId="{B43EB990-D49E-4242-8744-A7BAC5AEEC52}" dt="2025-08-05T17:13:23.599" v="715"/>
          <ac:spMkLst>
            <pc:docMk/>
            <pc:sldMk cId="2990803798" sldId="269"/>
            <ac:spMk id="12" creationId="{4025AD0E-7B23-40FA-8113-2E6445A910A1}"/>
          </ac:spMkLst>
        </pc:spChg>
        <pc:spChg chg="add del">
          <ac:chgData name="Agnel Sumitha" userId="208e640386647acd" providerId="LiveId" clId="{B43EB990-D49E-4242-8744-A7BAC5AEEC52}" dt="2025-08-05T17:13:23.599" v="715"/>
          <ac:spMkLst>
            <pc:docMk/>
            <pc:sldMk cId="2990803798" sldId="269"/>
            <ac:spMk id="13" creationId="{AC79CEEC-A313-478A-81E7-123D45AB4FED}"/>
          </ac:spMkLst>
        </pc:spChg>
        <pc:spChg chg="add del">
          <ac:chgData name="Agnel Sumitha" userId="208e640386647acd" providerId="LiveId" clId="{B43EB990-D49E-4242-8744-A7BAC5AEEC52}" dt="2025-08-05T17:13:23.599" v="715"/>
          <ac:spMkLst>
            <pc:docMk/>
            <pc:sldMk cId="2990803798" sldId="269"/>
            <ac:spMk id="14" creationId="{2636F0FE-9C7E-4BE6-8C8C-6049CD873B8F}"/>
          </ac:spMkLst>
        </pc:spChg>
        <pc:spChg chg="add del">
          <ac:chgData name="Agnel Sumitha" userId="208e640386647acd" providerId="LiveId" clId="{B43EB990-D49E-4242-8744-A7BAC5AEEC52}" dt="2025-08-05T17:13:23.599" v="715"/>
          <ac:spMkLst>
            <pc:docMk/>
            <pc:sldMk cId="2990803798" sldId="269"/>
            <ac:spMk id="15" creationId="{2E05ED78-287C-41C4-B870-16D5CEB2F6BB}"/>
          </ac:spMkLst>
        </pc:spChg>
        <pc:spChg chg="add del">
          <ac:chgData name="Agnel Sumitha" userId="208e640386647acd" providerId="LiveId" clId="{B43EB990-D49E-4242-8744-A7BAC5AEEC52}" dt="2025-08-05T17:13:23.599" v="715"/>
          <ac:spMkLst>
            <pc:docMk/>
            <pc:sldMk cId="2990803798" sldId="269"/>
            <ac:spMk id="16" creationId="{E4FB020D-58AF-4417-B1DE-0DA4FC8B4B3E}"/>
          </ac:spMkLst>
        </pc:spChg>
      </pc:sldChg>
      <pc:sldChg chg="modSp add del">
        <pc:chgData name="Agnel Sumitha" userId="208e640386647acd" providerId="LiveId" clId="{B43EB990-D49E-4242-8744-A7BAC5AEEC52}" dt="2025-08-05T19:43:41.680" v="1408" actId="2696"/>
        <pc:sldMkLst>
          <pc:docMk/>
          <pc:sldMk cId="1367459875" sldId="270"/>
        </pc:sldMkLst>
        <pc:spChg chg="mod">
          <ac:chgData name="Agnel Sumitha" userId="208e640386647acd" providerId="LiveId" clId="{B43EB990-D49E-4242-8744-A7BAC5AEEC52}" dt="2025-08-05T17:30:56.245" v="761" actId="20577"/>
          <ac:spMkLst>
            <pc:docMk/>
            <pc:sldMk cId="1367459875" sldId="270"/>
            <ac:spMk id="2" creationId="{F57B08C9-D898-47B7-B925-47BB87C6F374}"/>
          </ac:spMkLst>
        </pc:spChg>
        <pc:spChg chg="mod">
          <ac:chgData name="Agnel Sumitha" userId="208e640386647acd" providerId="LiveId" clId="{B43EB990-D49E-4242-8744-A7BAC5AEEC52}" dt="2025-08-05T17:31:15.857" v="767" actId="27636"/>
          <ac:spMkLst>
            <pc:docMk/>
            <pc:sldMk cId="1367459875" sldId="270"/>
            <ac:spMk id="3" creationId="{93C6C6B4-EF0A-4019-B2C9-128214A3FEDE}"/>
          </ac:spMkLst>
        </pc:spChg>
      </pc:sldChg>
      <pc:sldChg chg="modSp add del">
        <pc:chgData name="Agnel Sumitha" userId="208e640386647acd" providerId="LiveId" clId="{B43EB990-D49E-4242-8744-A7BAC5AEEC52}" dt="2025-08-05T19:43:36.261" v="1405" actId="2696"/>
        <pc:sldMkLst>
          <pc:docMk/>
          <pc:sldMk cId="2798854838" sldId="271"/>
        </pc:sldMkLst>
        <pc:spChg chg="mod">
          <ac:chgData name="Agnel Sumitha" userId="208e640386647acd" providerId="LiveId" clId="{B43EB990-D49E-4242-8744-A7BAC5AEEC52}" dt="2025-08-05T17:42:38.970" v="813" actId="20577"/>
          <ac:spMkLst>
            <pc:docMk/>
            <pc:sldMk cId="2798854838" sldId="271"/>
            <ac:spMk id="2" creationId="{C845CAE3-317B-47DA-8777-77C634483845}"/>
          </ac:spMkLst>
        </pc:spChg>
        <pc:spChg chg="mod">
          <ac:chgData name="Agnel Sumitha" userId="208e640386647acd" providerId="LiveId" clId="{B43EB990-D49E-4242-8744-A7BAC5AEEC52}" dt="2025-08-05T17:44:29.620" v="856" actId="207"/>
          <ac:spMkLst>
            <pc:docMk/>
            <pc:sldMk cId="2798854838" sldId="271"/>
            <ac:spMk id="3" creationId="{1F68C4D6-33AD-46E2-9E5A-AE5EC91B1EBE}"/>
          </ac:spMkLst>
        </pc:spChg>
      </pc:sldChg>
      <pc:sldChg chg="addSp modSp add">
        <pc:chgData name="Agnel Sumitha" userId="208e640386647acd" providerId="LiveId" clId="{B43EB990-D49E-4242-8744-A7BAC5AEEC52}" dt="2025-08-05T18:03:17.208" v="902" actId="14100"/>
        <pc:sldMkLst>
          <pc:docMk/>
          <pc:sldMk cId="1206604461" sldId="272"/>
        </pc:sldMkLst>
        <pc:spChg chg="add mod">
          <ac:chgData name="Agnel Sumitha" userId="208e640386647acd" providerId="LiveId" clId="{B43EB990-D49E-4242-8744-A7BAC5AEEC52}" dt="2025-08-05T18:03:14.271" v="901" actId="1076"/>
          <ac:spMkLst>
            <pc:docMk/>
            <pc:sldMk cId="1206604461" sldId="272"/>
            <ac:spMk id="3" creationId="{1E7D3599-380D-47A2-A372-01109C1A7073}"/>
          </ac:spMkLst>
        </pc:spChg>
        <pc:picChg chg="add mod">
          <ac:chgData name="Agnel Sumitha" userId="208e640386647acd" providerId="LiveId" clId="{B43EB990-D49E-4242-8744-A7BAC5AEEC52}" dt="2025-08-05T18:03:17.208" v="902" actId="14100"/>
          <ac:picMkLst>
            <pc:docMk/>
            <pc:sldMk cId="1206604461" sldId="272"/>
            <ac:picMk id="2" creationId="{29D60C53-D7E2-44F1-A1FF-440C320953DE}"/>
          </ac:picMkLst>
        </pc:picChg>
      </pc:sldChg>
      <pc:sldChg chg="addSp modSp add">
        <pc:chgData name="Agnel Sumitha" userId="208e640386647acd" providerId="LiveId" clId="{B43EB990-D49E-4242-8744-A7BAC5AEEC52}" dt="2025-08-05T18:43:53.296" v="1004" actId="14100"/>
        <pc:sldMkLst>
          <pc:docMk/>
          <pc:sldMk cId="794363368" sldId="273"/>
        </pc:sldMkLst>
        <pc:picChg chg="add mod">
          <ac:chgData name="Agnel Sumitha" userId="208e640386647acd" providerId="LiveId" clId="{B43EB990-D49E-4242-8744-A7BAC5AEEC52}" dt="2025-08-05T18:43:53.296" v="1004" actId="14100"/>
          <ac:picMkLst>
            <pc:docMk/>
            <pc:sldMk cId="794363368" sldId="273"/>
            <ac:picMk id="2" creationId="{D0EC42CD-B599-4ED5-98A4-2354B818AF65}"/>
          </ac:picMkLst>
        </pc:picChg>
      </pc:sldChg>
      <pc:sldChg chg="addSp modSp add ord">
        <pc:chgData name="Agnel Sumitha" userId="208e640386647acd" providerId="LiveId" clId="{B43EB990-D49E-4242-8744-A7BAC5AEEC52}" dt="2025-08-05T19:54:54.391" v="1517" actId="14100"/>
        <pc:sldMkLst>
          <pc:docMk/>
          <pc:sldMk cId="4122786680" sldId="274"/>
        </pc:sldMkLst>
        <pc:picChg chg="add mod">
          <ac:chgData name="Agnel Sumitha" userId="208e640386647acd" providerId="LiveId" clId="{B43EB990-D49E-4242-8744-A7BAC5AEEC52}" dt="2025-08-05T19:54:54.391" v="1517" actId="14100"/>
          <ac:picMkLst>
            <pc:docMk/>
            <pc:sldMk cId="4122786680" sldId="274"/>
            <ac:picMk id="2" creationId="{FBE60C21-8E59-48FB-A567-872CF7CD43ED}"/>
          </ac:picMkLst>
        </pc:picChg>
      </pc:sldChg>
      <pc:sldChg chg="addSp modSp add ord">
        <pc:chgData name="Agnel Sumitha" userId="208e640386647acd" providerId="LiveId" clId="{B43EB990-D49E-4242-8744-A7BAC5AEEC52}" dt="2025-08-06T11:52:08.669" v="1767"/>
        <pc:sldMkLst>
          <pc:docMk/>
          <pc:sldMk cId="3607905529" sldId="275"/>
        </pc:sldMkLst>
        <pc:picChg chg="add mod">
          <ac:chgData name="Agnel Sumitha" userId="208e640386647acd" providerId="LiveId" clId="{B43EB990-D49E-4242-8744-A7BAC5AEEC52}" dt="2025-08-05T18:44:22.257" v="1010" actId="14100"/>
          <ac:picMkLst>
            <pc:docMk/>
            <pc:sldMk cId="3607905529" sldId="275"/>
            <ac:picMk id="2" creationId="{54C5C5C7-91C6-4359-AA42-8CCE988BA132}"/>
          </ac:picMkLst>
        </pc:picChg>
      </pc:sldChg>
      <pc:sldChg chg="addSp modSp add">
        <pc:chgData name="Agnel Sumitha" userId="208e640386647acd" providerId="LiveId" clId="{B43EB990-D49E-4242-8744-A7BAC5AEEC52}" dt="2025-08-05T18:28:10.033" v="985" actId="14100"/>
        <pc:sldMkLst>
          <pc:docMk/>
          <pc:sldMk cId="1069220874" sldId="276"/>
        </pc:sldMkLst>
        <pc:picChg chg="add mod">
          <ac:chgData name="Agnel Sumitha" userId="208e640386647acd" providerId="LiveId" clId="{B43EB990-D49E-4242-8744-A7BAC5AEEC52}" dt="2025-08-05T18:28:10.033" v="985" actId="14100"/>
          <ac:picMkLst>
            <pc:docMk/>
            <pc:sldMk cId="1069220874" sldId="276"/>
            <ac:picMk id="2" creationId="{97CF1D48-F3BE-48D8-BA80-7F721CE00DDB}"/>
          </ac:picMkLst>
        </pc:picChg>
      </pc:sldChg>
      <pc:sldChg chg="addSp delSp modSp add del">
        <pc:chgData name="Agnel Sumitha" userId="208e640386647acd" providerId="LiveId" clId="{B43EB990-D49E-4242-8744-A7BAC5AEEC52}" dt="2025-08-05T18:09:58.340" v="937" actId="2696"/>
        <pc:sldMkLst>
          <pc:docMk/>
          <pc:sldMk cId="2649604373" sldId="276"/>
        </pc:sldMkLst>
        <pc:spChg chg="add del">
          <ac:chgData name="Agnel Sumitha" userId="208e640386647acd" providerId="LiveId" clId="{B43EB990-D49E-4242-8744-A7BAC5AEEC52}" dt="2025-08-05T18:09:18.755" v="931"/>
          <ac:spMkLst>
            <pc:docMk/>
            <pc:sldMk cId="2649604373" sldId="276"/>
            <ac:spMk id="3" creationId="{3A870681-45A3-4D51-AB50-F2BACFC9C15F}"/>
          </ac:spMkLst>
        </pc:spChg>
        <pc:spChg chg="add del">
          <ac:chgData name="Agnel Sumitha" userId="208e640386647acd" providerId="LiveId" clId="{B43EB990-D49E-4242-8744-A7BAC5AEEC52}" dt="2025-08-05T18:09:18.755" v="931"/>
          <ac:spMkLst>
            <pc:docMk/>
            <pc:sldMk cId="2649604373" sldId="276"/>
            <ac:spMk id="5" creationId="{8F1C8D74-2387-4049-A0BC-2179B2619700}"/>
          </ac:spMkLst>
        </pc:spChg>
        <pc:spChg chg="add del">
          <ac:chgData name="Agnel Sumitha" userId="208e640386647acd" providerId="LiveId" clId="{B43EB990-D49E-4242-8744-A7BAC5AEEC52}" dt="2025-08-05T18:09:18.755" v="931"/>
          <ac:spMkLst>
            <pc:docMk/>
            <pc:sldMk cId="2649604373" sldId="276"/>
            <ac:spMk id="7" creationId="{D7794CA8-D1EF-421F-AB3C-6625455ED936}"/>
          </ac:spMkLst>
        </pc:spChg>
        <pc:spChg chg="add del">
          <ac:chgData name="Agnel Sumitha" userId="208e640386647acd" providerId="LiveId" clId="{B43EB990-D49E-4242-8744-A7BAC5AEEC52}" dt="2025-08-05T18:09:18.755" v="931"/>
          <ac:spMkLst>
            <pc:docMk/>
            <pc:sldMk cId="2649604373" sldId="276"/>
            <ac:spMk id="9" creationId="{BF2172C2-8C3F-4A2A-AC39-45A413B236CE}"/>
          </ac:spMkLst>
        </pc:spChg>
        <pc:spChg chg="add del">
          <ac:chgData name="Agnel Sumitha" userId="208e640386647acd" providerId="LiveId" clId="{B43EB990-D49E-4242-8744-A7BAC5AEEC52}" dt="2025-08-05T18:09:18.755" v="931"/>
          <ac:spMkLst>
            <pc:docMk/>
            <pc:sldMk cId="2649604373" sldId="276"/>
            <ac:spMk id="11" creationId="{B54832FB-36FB-4E8A-B95B-3D6771F00478}"/>
          </ac:spMkLst>
        </pc:spChg>
        <pc:spChg chg="add del">
          <ac:chgData name="Agnel Sumitha" userId="208e640386647acd" providerId="LiveId" clId="{B43EB990-D49E-4242-8744-A7BAC5AEEC52}" dt="2025-08-05T18:09:18.755" v="931"/>
          <ac:spMkLst>
            <pc:docMk/>
            <pc:sldMk cId="2649604373" sldId="276"/>
            <ac:spMk id="13" creationId="{4854513A-D622-4AFE-A298-0BE81EB33D17}"/>
          </ac:spMkLst>
        </pc:spChg>
        <pc:spChg chg="add">
          <ac:chgData name="Agnel Sumitha" userId="208e640386647acd" providerId="LiveId" clId="{B43EB990-D49E-4242-8744-A7BAC5AEEC52}" dt="2025-08-05T18:09:31.595" v="934"/>
          <ac:spMkLst>
            <pc:docMk/>
            <pc:sldMk cId="2649604373" sldId="276"/>
            <ac:spMk id="21" creationId="{89ECD4F0-9EC7-4298-8A88-EA2FE1EE0F16}"/>
          </ac:spMkLst>
        </pc:spChg>
        <pc:picChg chg="add del">
          <ac:chgData name="Agnel Sumitha" userId="208e640386647acd" providerId="LiveId" clId="{B43EB990-D49E-4242-8744-A7BAC5AEEC52}" dt="2025-08-05T18:09:18.755" v="931"/>
          <ac:picMkLst>
            <pc:docMk/>
            <pc:sldMk cId="2649604373" sldId="276"/>
            <ac:picMk id="2" creationId="{0E41AFC6-A62A-4B55-B351-C12014917157}"/>
          </ac:picMkLst>
        </pc:picChg>
        <pc:picChg chg="add del">
          <ac:chgData name="Agnel Sumitha" userId="208e640386647acd" providerId="LiveId" clId="{B43EB990-D49E-4242-8744-A7BAC5AEEC52}" dt="2025-08-05T18:09:18.755" v="931"/>
          <ac:picMkLst>
            <pc:docMk/>
            <pc:sldMk cId="2649604373" sldId="276"/>
            <ac:picMk id="4" creationId="{2E0D129C-3016-4A46-AFFD-A0100A661877}"/>
          </ac:picMkLst>
        </pc:picChg>
        <pc:picChg chg="add del">
          <ac:chgData name="Agnel Sumitha" userId="208e640386647acd" providerId="LiveId" clId="{B43EB990-D49E-4242-8744-A7BAC5AEEC52}" dt="2025-08-05T18:09:18.755" v="931"/>
          <ac:picMkLst>
            <pc:docMk/>
            <pc:sldMk cId="2649604373" sldId="276"/>
            <ac:picMk id="6" creationId="{5103006F-2822-4734-9200-E37A1A1C792A}"/>
          </ac:picMkLst>
        </pc:picChg>
        <pc:picChg chg="add del">
          <ac:chgData name="Agnel Sumitha" userId="208e640386647acd" providerId="LiveId" clId="{B43EB990-D49E-4242-8744-A7BAC5AEEC52}" dt="2025-08-05T18:09:18.755" v="931"/>
          <ac:picMkLst>
            <pc:docMk/>
            <pc:sldMk cId="2649604373" sldId="276"/>
            <ac:picMk id="8" creationId="{AE5EFC8A-5A74-4BDA-8E55-7EDD3DDD84DB}"/>
          </ac:picMkLst>
        </pc:picChg>
        <pc:picChg chg="add del">
          <ac:chgData name="Agnel Sumitha" userId="208e640386647acd" providerId="LiveId" clId="{B43EB990-D49E-4242-8744-A7BAC5AEEC52}" dt="2025-08-05T18:09:18.755" v="931"/>
          <ac:picMkLst>
            <pc:docMk/>
            <pc:sldMk cId="2649604373" sldId="276"/>
            <ac:picMk id="10" creationId="{F4252991-7D05-41E9-A57E-E0D876C9E034}"/>
          </ac:picMkLst>
        </pc:picChg>
        <pc:picChg chg="add del">
          <ac:chgData name="Agnel Sumitha" userId="208e640386647acd" providerId="LiveId" clId="{B43EB990-D49E-4242-8744-A7BAC5AEEC52}" dt="2025-08-05T18:09:18.755" v="931"/>
          <ac:picMkLst>
            <pc:docMk/>
            <pc:sldMk cId="2649604373" sldId="276"/>
            <ac:picMk id="12" creationId="{D6C5F21A-CDCF-4D3A-9A28-3A96FD3EB4F3}"/>
          </ac:picMkLst>
        </pc:picChg>
        <pc:picChg chg="add del">
          <ac:chgData name="Agnel Sumitha" userId="208e640386647acd" providerId="LiveId" clId="{B43EB990-D49E-4242-8744-A7BAC5AEEC52}" dt="2025-08-05T18:09:18.755" v="931"/>
          <ac:picMkLst>
            <pc:docMk/>
            <pc:sldMk cId="2649604373" sldId="276"/>
            <ac:picMk id="14" creationId="{27C02464-3F18-4DF4-9291-772B0D11F9D2}"/>
          </ac:picMkLst>
        </pc:picChg>
        <pc:picChg chg="add del">
          <ac:chgData name="Agnel Sumitha" userId="208e640386647acd" providerId="LiveId" clId="{B43EB990-D49E-4242-8744-A7BAC5AEEC52}" dt="2025-08-05T18:09:18.755" v="931"/>
          <ac:picMkLst>
            <pc:docMk/>
            <pc:sldMk cId="2649604373" sldId="276"/>
            <ac:picMk id="15" creationId="{0A041236-CE6D-4B2C-8132-8CAB81EDDD90}"/>
          </ac:picMkLst>
        </pc:picChg>
        <pc:picChg chg="add del">
          <ac:chgData name="Agnel Sumitha" userId="208e640386647acd" providerId="LiveId" clId="{B43EB990-D49E-4242-8744-A7BAC5AEEC52}" dt="2025-08-05T18:09:18.755" v="931"/>
          <ac:picMkLst>
            <pc:docMk/>
            <pc:sldMk cId="2649604373" sldId="276"/>
            <ac:picMk id="16" creationId="{420C0435-2665-4D19-9FAC-F5D17B7F9972}"/>
          </ac:picMkLst>
        </pc:picChg>
        <pc:picChg chg="add del">
          <ac:chgData name="Agnel Sumitha" userId="208e640386647acd" providerId="LiveId" clId="{B43EB990-D49E-4242-8744-A7BAC5AEEC52}" dt="2025-08-05T18:09:18.755" v="931"/>
          <ac:picMkLst>
            <pc:docMk/>
            <pc:sldMk cId="2649604373" sldId="276"/>
            <ac:picMk id="17" creationId="{1A648BCC-1CAA-43EF-B2AC-22959B29BA05}"/>
          </ac:picMkLst>
        </pc:picChg>
        <pc:picChg chg="add del">
          <ac:chgData name="Agnel Sumitha" userId="208e640386647acd" providerId="LiveId" clId="{B43EB990-D49E-4242-8744-A7BAC5AEEC52}" dt="2025-08-05T18:09:18.755" v="931"/>
          <ac:picMkLst>
            <pc:docMk/>
            <pc:sldMk cId="2649604373" sldId="276"/>
            <ac:picMk id="18" creationId="{B5B2F2E1-00EA-4EF6-B8FC-F22149D4919B}"/>
          </ac:picMkLst>
        </pc:picChg>
        <pc:picChg chg="add del">
          <ac:chgData name="Agnel Sumitha" userId="208e640386647acd" providerId="LiveId" clId="{B43EB990-D49E-4242-8744-A7BAC5AEEC52}" dt="2025-08-05T18:09:18.755" v="931"/>
          <ac:picMkLst>
            <pc:docMk/>
            <pc:sldMk cId="2649604373" sldId="276"/>
            <ac:picMk id="19" creationId="{2028D4EB-1B8B-4DD0-BBAC-AE9EEC4E3D8F}"/>
          </ac:picMkLst>
        </pc:picChg>
        <pc:picChg chg="add mod">
          <ac:chgData name="Agnel Sumitha" userId="208e640386647acd" providerId="LiveId" clId="{B43EB990-D49E-4242-8744-A7BAC5AEEC52}" dt="2025-08-05T18:09:34.913" v="936" actId="14100"/>
          <ac:picMkLst>
            <pc:docMk/>
            <pc:sldMk cId="2649604373" sldId="276"/>
            <ac:picMk id="20" creationId="{AA79FCF1-EF71-4BC1-8384-32ECAA3B022A}"/>
          </ac:picMkLst>
        </pc:picChg>
      </pc:sldChg>
      <pc:sldChg chg="addSp modSp add">
        <pc:chgData name="Agnel Sumitha" userId="208e640386647acd" providerId="LiveId" clId="{B43EB990-D49E-4242-8744-A7BAC5AEEC52}" dt="2025-08-05T18:28:02.710" v="984" actId="1076"/>
        <pc:sldMkLst>
          <pc:docMk/>
          <pc:sldMk cId="3955884315" sldId="277"/>
        </pc:sldMkLst>
        <pc:spChg chg="add mod">
          <ac:chgData name="Agnel Sumitha" userId="208e640386647acd" providerId="LiveId" clId="{B43EB990-D49E-4242-8744-A7BAC5AEEC52}" dt="2025-08-05T18:28:02.710" v="984" actId="1076"/>
          <ac:spMkLst>
            <pc:docMk/>
            <pc:sldMk cId="3955884315" sldId="277"/>
            <ac:spMk id="2" creationId="{BC94052B-10C0-4EC8-9DCC-6262AE660E0F}"/>
          </ac:spMkLst>
        </pc:spChg>
      </pc:sldChg>
      <pc:sldChg chg="addSp delSp modSp add">
        <pc:chgData name="Agnel Sumitha" userId="208e640386647acd" providerId="LiveId" clId="{B43EB990-D49E-4242-8744-A7BAC5AEEC52}" dt="2025-08-05T18:42:15.394" v="994" actId="14100"/>
        <pc:sldMkLst>
          <pc:docMk/>
          <pc:sldMk cId="2720423771" sldId="278"/>
        </pc:sldMkLst>
        <pc:picChg chg="add del mod">
          <ac:chgData name="Agnel Sumitha" userId="208e640386647acd" providerId="LiveId" clId="{B43EB990-D49E-4242-8744-A7BAC5AEEC52}" dt="2025-08-05T18:42:04.094" v="991" actId="478"/>
          <ac:picMkLst>
            <pc:docMk/>
            <pc:sldMk cId="2720423771" sldId="278"/>
            <ac:picMk id="2" creationId="{9708A41F-51B1-44FB-87B7-5F37D42B3149}"/>
          </ac:picMkLst>
        </pc:picChg>
        <pc:picChg chg="add mod">
          <ac:chgData name="Agnel Sumitha" userId="208e640386647acd" providerId="LiveId" clId="{B43EB990-D49E-4242-8744-A7BAC5AEEC52}" dt="2025-08-05T18:42:15.394" v="994" actId="14100"/>
          <ac:picMkLst>
            <pc:docMk/>
            <pc:sldMk cId="2720423771" sldId="278"/>
            <ac:picMk id="3" creationId="{497B1491-518E-45C7-87E6-E05772A8EA97}"/>
          </ac:picMkLst>
        </pc:picChg>
      </pc:sldChg>
      <pc:sldChg chg="addSp delSp modSp add ord">
        <pc:chgData name="Agnel Sumitha" userId="208e640386647acd" providerId="LiveId" clId="{B43EB990-D49E-4242-8744-A7BAC5AEEC52}" dt="2025-08-06T17:44:08.855" v="2610" actId="1076"/>
        <pc:sldMkLst>
          <pc:docMk/>
          <pc:sldMk cId="227071152" sldId="279"/>
        </pc:sldMkLst>
        <pc:spChg chg="add del mod">
          <ac:chgData name="Agnel Sumitha" userId="208e640386647acd" providerId="LiveId" clId="{B43EB990-D49E-4242-8744-A7BAC5AEEC52}" dt="2025-08-05T18:55:51.085" v="1041" actId="478"/>
          <ac:spMkLst>
            <pc:docMk/>
            <pc:sldMk cId="227071152" sldId="279"/>
            <ac:spMk id="2" creationId="{743E9B57-47A9-4A9A-BE67-579CB948FADC}"/>
          </ac:spMkLst>
        </pc:spChg>
        <pc:spChg chg="add del mod">
          <ac:chgData name="Agnel Sumitha" userId="208e640386647acd" providerId="LiveId" clId="{B43EB990-D49E-4242-8744-A7BAC5AEEC52}" dt="2025-08-05T19:04:43.810" v="1048" actId="478"/>
          <ac:spMkLst>
            <pc:docMk/>
            <pc:sldMk cId="227071152" sldId="279"/>
            <ac:spMk id="5" creationId="{4FA199F3-6630-47A2-9E84-2F8E4B577C79}"/>
          </ac:spMkLst>
        </pc:spChg>
        <pc:spChg chg="add del mod">
          <ac:chgData name="Agnel Sumitha" userId="208e640386647acd" providerId="LiveId" clId="{B43EB990-D49E-4242-8744-A7BAC5AEEC52}" dt="2025-08-05T19:04:43.810" v="1048" actId="478"/>
          <ac:spMkLst>
            <pc:docMk/>
            <pc:sldMk cId="227071152" sldId="279"/>
            <ac:spMk id="6" creationId="{36576904-085C-4798-B718-6DD12E83A545}"/>
          </ac:spMkLst>
        </pc:spChg>
        <pc:spChg chg="add del mod">
          <ac:chgData name="Agnel Sumitha" userId="208e640386647acd" providerId="LiveId" clId="{B43EB990-D49E-4242-8744-A7BAC5AEEC52}" dt="2025-08-05T19:04:55.534" v="1053" actId="478"/>
          <ac:spMkLst>
            <pc:docMk/>
            <pc:sldMk cId="227071152" sldId="279"/>
            <ac:spMk id="7" creationId="{1C8D37FB-0566-498E-9090-CB97DC153890}"/>
          </ac:spMkLst>
        </pc:spChg>
        <pc:spChg chg="add del mod">
          <ac:chgData name="Agnel Sumitha" userId="208e640386647acd" providerId="LiveId" clId="{B43EB990-D49E-4242-8744-A7BAC5AEEC52}" dt="2025-08-05T19:04:43.810" v="1048" actId="478"/>
          <ac:spMkLst>
            <pc:docMk/>
            <pc:sldMk cId="227071152" sldId="279"/>
            <ac:spMk id="8" creationId="{E87A22C5-FB55-4407-930B-8FB8DC9BC408}"/>
          </ac:spMkLst>
        </pc:spChg>
        <pc:spChg chg="add del mod">
          <ac:chgData name="Agnel Sumitha" userId="208e640386647acd" providerId="LiveId" clId="{B43EB990-D49E-4242-8744-A7BAC5AEEC52}" dt="2025-08-05T19:04:43.810" v="1048" actId="478"/>
          <ac:spMkLst>
            <pc:docMk/>
            <pc:sldMk cId="227071152" sldId="279"/>
            <ac:spMk id="9" creationId="{5F496E3B-9F13-4EC0-BD81-864D5E9ED1D7}"/>
          </ac:spMkLst>
        </pc:spChg>
        <pc:spChg chg="add del mod">
          <ac:chgData name="Agnel Sumitha" userId="208e640386647acd" providerId="LiveId" clId="{B43EB990-D49E-4242-8744-A7BAC5AEEC52}" dt="2025-08-05T19:05:03.116" v="1056" actId="478"/>
          <ac:spMkLst>
            <pc:docMk/>
            <pc:sldMk cId="227071152" sldId="279"/>
            <ac:spMk id="10" creationId="{969DA904-2D1D-4885-B7C3-30C4226555A7}"/>
          </ac:spMkLst>
        </pc:spChg>
        <pc:spChg chg="add del mod">
          <ac:chgData name="Agnel Sumitha" userId="208e640386647acd" providerId="LiveId" clId="{B43EB990-D49E-4242-8744-A7BAC5AEEC52}" dt="2025-08-05T19:05:08.671" v="1057" actId="478"/>
          <ac:spMkLst>
            <pc:docMk/>
            <pc:sldMk cId="227071152" sldId="279"/>
            <ac:spMk id="11" creationId="{81BE492C-3633-473F-9B0C-95CECF14D176}"/>
          </ac:spMkLst>
        </pc:spChg>
        <pc:spChg chg="add del mod">
          <ac:chgData name="Agnel Sumitha" userId="208e640386647acd" providerId="LiveId" clId="{B43EB990-D49E-4242-8744-A7BAC5AEEC52}" dt="2025-08-05T19:04:49.641" v="1050" actId="478"/>
          <ac:spMkLst>
            <pc:docMk/>
            <pc:sldMk cId="227071152" sldId="279"/>
            <ac:spMk id="12" creationId="{EF43058D-4B44-483E-ACB1-30F10B03F0FF}"/>
          </ac:spMkLst>
        </pc:spChg>
        <pc:spChg chg="add del mod">
          <ac:chgData name="Agnel Sumitha" userId="208e640386647acd" providerId="LiveId" clId="{B43EB990-D49E-4242-8744-A7BAC5AEEC52}" dt="2025-08-05T19:04:43.810" v="1048" actId="478"/>
          <ac:spMkLst>
            <pc:docMk/>
            <pc:sldMk cId="227071152" sldId="279"/>
            <ac:spMk id="13" creationId="{324C370F-74FF-47E5-A378-96359469BE9F}"/>
          </ac:spMkLst>
        </pc:spChg>
        <pc:spChg chg="add del mod">
          <ac:chgData name="Agnel Sumitha" userId="208e640386647acd" providerId="LiveId" clId="{B43EB990-D49E-4242-8744-A7BAC5AEEC52}" dt="2025-08-05T19:04:43.810" v="1048" actId="478"/>
          <ac:spMkLst>
            <pc:docMk/>
            <pc:sldMk cId="227071152" sldId="279"/>
            <ac:spMk id="14" creationId="{962CE2A3-9ED7-463F-8E45-92BDF60A289D}"/>
          </ac:spMkLst>
        </pc:spChg>
        <pc:spChg chg="add del mod">
          <ac:chgData name="Agnel Sumitha" userId="208e640386647acd" providerId="LiveId" clId="{B43EB990-D49E-4242-8744-A7BAC5AEEC52}" dt="2025-08-05T19:05:12.511" v="1060" actId="478"/>
          <ac:spMkLst>
            <pc:docMk/>
            <pc:sldMk cId="227071152" sldId="279"/>
            <ac:spMk id="19" creationId="{7983D7A6-ACE8-4883-86C7-F11C3B31C580}"/>
          </ac:spMkLst>
        </pc:spChg>
        <pc:spChg chg="add del mod">
          <ac:chgData name="Agnel Sumitha" userId="208e640386647acd" providerId="LiveId" clId="{B43EB990-D49E-4242-8744-A7BAC5AEEC52}" dt="2025-08-05T19:05:10.479" v="1059" actId="478"/>
          <ac:spMkLst>
            <pc:docMk/>
            <pc:sldMk cId="227071152" sldId="279"/>
            <ac:spMk id="20" creationId="{41FF0139-4D11-4401-8356-38D700EA769A}"/>
          </ac:spMkLst>
        </pc:spChg>
        <pc:spChg chg="add del mod">
          <ac:chgData name="Agnel Sumitha" userId="208e640386647acd" providerId="LiveId" clId="{B43EB990-D49E-4242-8744-A7BAC5AEEC52}" dt="2025-08-05T19:04:52.620" v="1052" actId="478"/>
          <ac:spMkLst>
            <pc:docMk/>
            <pc:sldMk cId="227071152" sldId="279"/>
            <ac:spMk id="21" creationId="{CAFE6626-E8F0-4C04-ADB9-7ABF66D7EE1D}"/>
          </ac:spMkLst>
        </pc:spChg>
        <pc:spChg chg="add del mod">
          <ac:chgData name="Agnel Sumitha" userId="208e640386647acd" providerId="LiveId" clId="{B43EB990-D49E-4242-8744-A7BAC5AEEC52}" dt="2025-08-05T19:04:43.810" v="1048" actId="478"/>
          <ac:spMkLst>
            <pc:docMk/>
            <pc:sldMk cId="227071152" sldId="279"/>
            <ac:spMk id="22" creationId="{9FCF9601-354B-4EF2-8113-0E0A2C4FD718}"/>
          </ac:spMkLst>
        </pc:spChg>
        <pc:spChg chg="add del mod">
          <ac:chgData name="Agnel Sumitha" userId="208e640386647acd" providerId="LiveId" clId="{B43EB990-D49E-4242-8744-A7BAC5AEEC52}" dt="2025-08-05T19:04:43.810" v="1048" actId="478"/>
          <ac:spMkLst>
            <pc:docMk/>
            <pc:sldMk cId="227071152" sldId="279"/>
            <ac:spMk id="23" creationId="{1F4A3808-A9DB-41B1-A606-884368AD05A4}"/>
          </ac:spMkLst>
        </pc:spChg>
        <pc:picChg chg="add del">
          <ac:chgData name="Agnel Sumitha" userId="208e640386647acd" providerId="LiveId" clId="{B43EB990-D49E-4242-8744-A7BAC5AEEC52}" dt="2025-08-05T18:55:49.181" v="1039" actId="478"/>
          <ac:picMkLst>
            <pc:docMk/>
            <pc:sldMk cId="227071152" sldId="279"/>
            <ac:picMk id="3" creationId="{80F07FED-F879-4515-9F13-D4DC85687CF5}"/>
          </ac:picMkLst>
        </pc:picChg>
        <pc:picChg chg="add mod">
          <ac:chgData name="Agnel Sumitha" userId="208e640386647acd" providerId="LiveId" clId="{B43EB990-D49E-4242-8744-A7BAC5AEEC52}" dt="2025-08-06T17:44:08.855" v="2610" actId="1076"/>
          <ac:picMkLst>
            <pc:docMk/>
            <pc:sldMk cId="227071152" sldId="279"/>
            <ac:picMk id="4" creationId="{01C7ACA1-3292-43D5-9AC2-1001B198CCA2}"/>
          </ac:picMkLst>
        </pc:picChg>
        <pc:picChg chg="add mod">
          <ac:chgData name="Agnel Sumitha" userId="208e640386647acd" providerId="LiveId" clId="{B43EB990-D49E-4242-8744-A7BAC5AEEC52}" dt="2025-08-05T19:05:26.452" v="1065" actId="14100"/>
          <ac:picMkLst>
            <pc:docMk/>
            <pc:sldMk cId="227071152" sldId="279"/>
            <ac:picMk id="24" creationId="{3413753A-4215-4069-A505-AFBB0547071A}"/>
          </ac:picMkLst>
        </pc:picChg>
        <pc:picChg chg="add mod">
          <ac:chgData name="Agnel Sumitha" userId="208e640386647acd" providerId="LiveId" clId="{B43EB990-D49E-4242-8744-A7BAC5AEEC52}" dt="2025-08-05T19:06:25.821" v="1067" actId="1076"/>
          <ac:picMkLst>
            <pc:docMk/>
            <pc:sldMk cId="227071152" sldId="279"/>
            <ac:picMk id="25" creationId="{A49BF785-6079-4610-9375-77187E752010}"/>
          </ac:picMkLst>
        </pc:picChg>
        <pc:cxnChg chg="add del mod">
          <ac:chgData name="Agnel Sumitha" userId="208e640386647acd" providerId="LiveId" clId="{B43EB990-D49E-4242-8744-A7BAC5AEEC52}" dt="2025-08-05T19:04:43.810" v="1048" actId="478"/>
          <ac:cxnSpMkLst>
            <pc:docMk/>
            <pc:sldMk cId="227071152" sldId="279"/>
            <ac:cxnSpMk id="15" creationId="{2F9AB18A-9A4C-4C3B-B438-4F3C89DE0564}"/>
          </ac:cxnSpMkLst>
        </pc:cxnChg>
        <pc:cxnChg chg="add del mod">
          <ac:chgData name="Agnel Sumitha" userId="208e640386647acd" providerId="LiveId" clId="{B43EB990-D49E-4242-8744-A7BAC5AEEC52}" dt="2025-08-05T19:04:43.810" v="1048" actId="478"/>
          <ac:cxnSpMkLst>
            <pc:docMk/>
            <pc:sldMk cId="227071152" sldId="279"/>
            <ac:cxnSpMk id="16" creationId="{37630939-7E4B-49B4-807D-9FF45D5F0F8B}"/>
          </ac:cxnSpMkLst>
        </pc:cxnChg>
        <pc:cxnChg chg="add del mod">
          <ac:chgData name="Agnel Sumitha" userId="208e640386647acd" providerId="LiveId" clId="{B43EB990-D49E-4242-8744-A7BAC5AEEC52}" dt="2025-08-05T19:04:49.641" v="1050" actId="478"/>
          <ac:cxnSpMkLst>
            <pc:docMk/>
            <pc:sldMk cId="227071152" sldId="279"/>
            <ac:cxnSpMk id="17" creationId="{7D61EAF9-C1C4-4733-B7AE-505E4E193C55}"/>
          </ac:cxnSpMkLst>
        </pc:cxnChg>
        <pc:cxnChg chg="add del mod">
          <ac:chgData name="Agnel Sumitha" userId="208e640386647acd" providerId="LiveId" clId="{B43EB990-D49E-4242-8744-A7BAC5AEEC52}" dt="2025-08-05T19:04:43.810" v="1048" actId="478"/>
          <ac:cxnSpMkLst>
            <pc:docMk/>
            <pc:sldMk cId="227071152" sldId="279"/>
            <ac:cxnSpMk id="18" creationId="{9B573D92-F7EF-4F91-831F-2F5B707F76B2}"/>
          </ac:cxnSpMkLst>
        </pc:cxnChg>
      </pc:sldChg>
      <pc:sldChg chg="add del ord">
        <pc:chgData name="Agnel Sumitha" userId="208e640386647acd" providerId="LiveId" clId="{B43EB990-D49E-4242-8744-A7BAC5AEEC52}" dt="2025-08-05T18:43:08.106" v="997" actId="2696"/>
        <pc:sldMkLst>
          <pc:docMk/>
          <pc:sldMk cId="3558782075" sldId="279"/>
        </pc:sldMkLst>
      </pc:sldChg>
      <pc:sldChg chg="addSp delSp modSp add">
        <pc:chgData name="Agnel Sumitha" userId="208e640386647acd" providerId="LiveId" clId="{B43EB990-D49E-4242-8744-A7BAC5AEEC52}" dt="2025-08-05T19:53:19.003" v="1516" actId="14100"/>
        <pc:sldMkLst>
          <pc:docMk/>
          <pc:sldMk cId="3973936003" sldId="280"/>
        </pc:sldMkLst>
        <pc:spChg chg="add del mod">
          <ac:chgData name="Agnel Sumitha" userId="208e640386647acd" providerId="LiveId" clId="{B43EB990-D49E-4242-8744-A7BAC5AEEC52}" dt="2025-08-05T19:50:07.479" v="1462" actId="478"/>
          <ac:spMkLst>
            <pc:docMk/>
            <pc:sldMk cId="3973936003" sldId="280"/>
            <ac:spMk id="3" creationId="{41C5DFE1-9051-4E61-BAEA-CFFCF2B59346}"/>
          </ac:spMkLst>
        </pc:spChg>
        <pc:picChg chg="add del mod">
          <ac:chgData name="Agnel Sumitha" userId="208e640386647acd" providerId="LiveId" clId="{B43EB990-D49E-4242-8744-A7BAC5AEEC52}" dt="2025-08-05T19:52:48.324" v="1513" actId="478"/>
          <ac:picMkLst>
            <pc:docMk/>
            <pc:sldMk cId="3973936003" sldId="280"/>
            <ac:picMk id="2" creationId="{6F1BF8ED-78D0-4377-BCE1-E052615D7A2D}"/>
          </ac:picMkLst>
        </pc:picChg>
        <pc:picChg chg="add mod">
          <ac:chgData name="Agnel Sumitha" userId="208e640386647acd" providerId="LiveId" clId="{B43EB990-D49E-4242-8744-A7BAC5AEEC52}" dt="2025-08-05T19:53:19.003" v="1516" actId="14100"/>
          <ac:picMkLst>
            <pc:docMk/>
            <pc:sldMk cId="3973936003" sldId="280"/>
            <ac:picMk id="4" creationId="{0D347A14-5A68-48B9-A567-E9B9EB0736A2}"/>
          </ac:picMkLst>
        </pc:picChg>
      </pc:sldChg>
      <pc:sldChg chg="addSp delSp modSp add ord">
        <pc:chgData name="Agnel Sumitha" userId="208e640386647acd" providerId="LiveId" clId="{B43EB990-D49E-4242-8744-A7BAC5AEEC52}" dt="2025-08-06T15:45:35.174" v="2176" actId="14100"/>
        <pc:sldMkLst>
          <pc:docMk/>
          <pc:sldMk cId="4073130619" sldId="281"/>
        </pc:sldMkLst>
        <pc:spChg chg="add del mod">
          <ac:chgData name="Agnel Sumitha" userId="208e640386647acd" providerId="LiveId" clId="{B43EB990-D49E-4242-8744-A7BAC5AEEC52}" dt="2025-08-05T19:45:13.740" v="1415" actId="478"/>
          <ac:spMkLst>
            <pc:docMk/>
            <pc:sldMk cId="4073130619" sldId="281"/>
            <ac:spMk id="3" creationId="{F938E59B-57B7-4C94-B43E-9C121C766EA1}"/>
          </ac:spMkLst>
        </pc:spChg>
        <pc:picChg chg="add del mod modCrop">
          <ac:chgData name="Agnel Sumitha" userId="208e640386647acd" providerId="LiveId" clId="{B43EB990-D49E-4242-8744-A7BAC5AEEC52}" dt="2025-08-06T15:45:25.853" v="2173" actId="478"/>
          <ac:picMkLst>
            <pc:docMk/>
            <pc:sldMk cId="4073130619" sldId="281"/>
            <ac:picMk id="2" creationId="{96676054-5815-463F-AB38-91C07F09F95E}"/>
          </ac:picMkLst>
        </pc:picChg>
        <pc:picChg chg="add mod">
          <ac:chgData name="Agnel Sumitha" userId="208e640386647acd" providerId="LiveId" clId="{B43EB990-D49E-4242-8744-A7BAC5AEEC52}" dt="2025-08-06T15:45:35.174" v="2176" actId="14100"/>
          <ac:picMkLst>
            <pc:docMk/>
            <pc:sldMk cId="4073130619" sldId="281"/>
            <ac:picMk id="3" creationId="{791A1BE3-F691-44AD-AFCB-30E298417195}"/>
          </ac:picMkLst>
        </pc:picChg>
      </pc:sldChg>
      <pc:sldChg chg="addSp modSp add ord">
        <pc:chgData name="Agnel Sumitha" userId="208e640386647acd" providerId="LiveId" clId="{B43EB990-D49E-4242-8744-A7BAC5AEEC52}" dt="2025-08-06T17:00:46.244" v="2602" actId="1076"/>
        <pc:sldMkLst>
          <pc:docMk/>
          <pc:sldMk cId="1658422984" sldId="282"/>
        </pc:sldMkLst>
        <pc:spChg chg="add mod">
          <ac:chgData name="Agnel Sumitha" userId="208e640386647acd" providerId="LiveId" clId="{B43EB990-D49E-4242-8744-A7BAC5AEEC52}" dt="2025-08-06T17:00:46.244" v="2602" actId="1076"/>
          <ac:spMkLst>
            <pc:docMk/>
            <pc:sldMk cId="1658422984" sldId="282"/>
            <ac:spMk id="2" creationId="{60938211-B35D-48DE-968F-83EBBE6BF929}"/>
          </ac:spMkLst>
        </pc:spChg>
      </pc:sldChg>
      <pc:sldChg chg="addSp delSp modSp add del ord">
        <pc:chgData name="Agnel Sumitha" userId="208e640386647acd" providerId="LiveId" clId="{B43EB990-D49E-4242-8744-A7BAC5AEEC52}" dt="2025-08-06T12:10:12.226" v="2043" actId="2696"/>
        <pc:sldMkLst>
          <pc:docMk/>
          <pc:sldMk cId="1058453757" sldId="283"/>
        </pc:sldMkLst>
        <pc:spChg chg="add mod">
          <ac:chgData name="Agnel Sumitha" userId="208e640386647acd" providerId="LiveId" clId="{B43EB990-D49E-4242-8744-A7BAC5AEEC52}" dt="2025-08-06T12:08:46.595" v="2031" actId="12"/>
          <ac:spMkLst>
            <pc:docMk/>
            <pc:sldMk cId="1058453757" sldId="283"/>
            <ac:spMk id="2" creationId="{5B3C8A5C-43B5-4F01-88F5-B034786A9ABF}"/>
          </ac:spMkLst>
        </pc:spChg>
        <pc:spChg chg="add del">
          <ac:chgData name="Agnel Sumitha" userId="208e640386647acd" providerId="LiveId" clId="{B43EB990-D49E-4242-8744-A7BAC5AEEC52}" dt="2025-08-06T12:00:54.921" v="1789"/>
          <ac:spMkLst>
            <pc:docMk/>
            <pc:sldMk cId="1058453757" sldId="283"/>
            <ac:spMk id="3" creationId="{A502715E-80C4-44B8-84FC-0939B022F3D3}"/>
          </ac:spMkLst>
        </pc:spChg>
        <pc:spChg chg="add del mod">
          <ac:chgData name="Agnel Sumitha" userId="208e640386647acd" providerId="LiveId" clId="{B43EB990-D49E-4242-8744-A7BAC5AEEC52}" dt="2025-08-06T12:01:12.185" v="1796" actId="478"/>
          <ac:spMkLst>
            <pc:docMk/>
            <pc:sldMk cId="1058453757" sldId="283"/>
            <ac:spMk id="4" creationId="{D4745CB2-CFA6-4420-92C7-B8061F02077A}"/>
          </ac:spMkLst>
        </pc:spChg>
      </pc:sldChg>
      <pc:sldChg chg="addSp modSp add">
        <pc:chgData name="Agnel Sumitha" userId="208e640386647acd" providerId="LiveId" clId="{B43EB990-D49E-4242-8744-A7BAC5AEEC52}" dt="2025-08-06T17:00:11.694" v="2593" actId="113"/>
        <pc:sldMkLst>
          <pc:docMk/>
          <pc:sldMk cId="1263673455" sldId="284"/>
        </pc:sldMkLst>
        <pc:spChg chg="add mod">
          <ac:chgData name="Agnel Sumitha" userId="208e640386647acd" providerId="LiveId" clId="{B43EB990-D49E-4242-8744-A7BAC5AEEC52}" dt="2025-08-06T17:00:11.694" v="2593" actId="113"/>
          <ac:spMkLst>
            <pc:docMk/>
            <pc:sldMk cId="1263673455" sldId="284"/>
            <ac:spMk id="2" creationId="{B9CBD623-5758-4431-A0E1-01A5EEE9C9A1}"/>
          </ac:spMkLst>
        </pc:spChg>
      </pc:sldChg>
      <pc:sldChg chg="addSp modSp add del">
        <pc:chgData name="Agnel Sumitha" userId="208e640386647acd" providerId="LiveId" clId="{B43EB990-D49E-4242-8744-A7BAC5AEEC52}" dt="2025-08-06T12:22:27.426" v="2159" actId="2696"/>
        <pc:sldMkLst>
          <pc:docMk/>
          <pc:sldMk cId="3539196224" sldId="285"/>
        </pc:sldMkLst>
        <pc:spChg chg="add mod">
          <ac:chgData name="Agnel Sumitha" userId="208e640386647acd" providerId="LiveId" clId="{B43EB990-D49E-4242-8744-A7BAC5AEEC52}" dt="2025-08-05T19:52:40.328" v="1512" actId="113"/>
          <ac:spMkLst>
            <pc:docMk/>
            <pc:sldMk cId="3539196224" sldId="285"/>
            <ac:spMk id="2" creationId="{F5FAE0E6-40CD-4451-B5EB-2DB1A19556C8}"/>
          </ac:spMkLst>
        </pc:spChg>
        <pc:spChg chg="add mod">
          <ac:chgData name="Agnel Sumitha" userId="208e640386647acd" providerId="LiveId" clId="{B43EB990-D49E-4242-8744-A7BAC5AEEC52}" dt="2025-08-05T19:50:52.069" v="1479" actId="14100"/>
          <ac:spMkLst>
            <pc:docMk/>
            <pc:sldMk cId="3539196224" sldId="285"/>
            <ac:spMk id="3" creationId="{7CE83E86-DF71-4C03-9102-1212BE4C8407}"/>
          </ac:spMkLst>
        </pc:spChg>
      </pc:sldChg>
      <pc:sldChg chg="addSp modSp add del">
        <pc:chgData name="Agnel Sumitha" userId="208e640386647acd" providerId="LiveId" clId="{B43EB990-D49E-4242-8744-A7BAC5AEEC52}" dt="2025-08-06T12:22:36.446" v="2160" actId="2696"/>
        <pc:sldMkLst>
          <pc:docMk/>
          <pc:sldMk cId="1244576576" sldId="286"/>
        </pc:sldMkLst>
        <pc:spChg chg="add mod">
          <ac:chgData name="Agnel Sumitha" userId="208e640386647acd" providerId="LiveId" clId="{B43EB990-D49E-4242-8744-A7BAC5AEEC52}" dt="2025-08-05T19:47:11.621" v="1448" actId="1076"/>
          <ac:spMkLst>
            <pc:docMk/>
            <pc:sldMk cId="1244576576" sldId="286"/>
            <ac:spMk id="2" creationId="{79F56F2D-20D2-42BA-8BFD-B0B024CACFF0}"/>
          </ac:spMkLst>
        </pc:spChg>
        <pc:spChg chg="add mod">
          <ac:chgData name="Agnel Sumitha" userId="208e640386647acd" providerId="LiveId" clId="{B43EB990-D49E-4242-8744-A7BAC5AEEC52}" dt="2025-08-05T19:47:16.222" v="1449" actId="2710"/>
          <ac:spMkLst>
            <pc:docMk/>
            <pc:sldMk cId="1244576576" sldId="286"/>
            <ac:spMk id="3" creationId="{75558A7C-A21A-417F-BCF0-FF884786F38E}"/>
          </ac:spMkLst>
        </pc:spChg>
      </pc:sldChg>
      <pc:sldChg chg="addSp modSp add ord">
        <pc:chgData name="Agnel Sumitha" userId="208e640386647acd" providerId="LiveId" clId="{B43EB990-D49E-4242-8744-A7BAC5AEEC52}" dt="2025-08-06T14:54:31.199" v="2172" actId="313"/>
        <pc:sldMkLst>
          <pc:docMk/>
          <pc:sldMk cId="702275563" sldId="287"/>
        </pc:sldMkLst>
        <pc:spChg chg="add mod">
          <ac:chgData name="Agnel Sumitha" userId="208e640386647acd" providerId="LiveId" clId="{B43EB990-D49E-4242-8744-A7BAC5AEEC52}" dt="2025-08-06T14:54:31.199" v="2172" actId="313"/>
          <ac:spMkLst>
            <pc:docMk/>
            <pc:sldMk cId="702275563" sldId="287"/>
            <ac:spMk id="2" creationId="{2F1F90A7-71BD-476B-85A8-B886FB03C9B6}"/>
          </ac:spMkLst>
        </pc:spChg>
      </pc:sldChg>
      <pc:sldChg chg="add del ord">
        <pc:chgData name="Agnel Sumitha" userId="208e640386647acd" providerId="LiveId" clId="{B43EB990-D49E-4242-8744-A7BAC5AEEC52}" dt="2025-08-05T19:10:41.548" v="1075" actId="2696"/>
        <pc:sldMkLst>
          <pc:docMk/>
          <pc:sldMk cId="2016067609" sldId="287"/>
        </pc:sldMkLst>
      </pc:sldChg>
      <pc:sldChg chg="addSp modSp add">
        <pc:chgData name="Agnel Sumitha" userId="208e640386647acd" providerId="LiveId" clId="{B43EB990-D49E-4242-8744-A7BAC5AEEC52}" dt="2025-08-05T19:26:25.215" v="1273" actId="1076"/>
        <pc:sldMkLst>
          <pc:docMk/>
          <pc:sldMk cId="537000335" sldId="288"/>
        </pc:sldMkLst>
        <pc:spChg chg="mod">
          <ac:chgData name="Agnel Sumitha" userId="208e640386647acd" providerId="LiveId" clId="{B43EB990-D49E-4242-8744-A7BAC5AEEC52}" dt="2025-08-05T19:22:07.978" v="1263" actId="27636"/>
          <ac:spMkLst>
            <pc:docMk/>
            <pc:sldMk cId="537000335" sldId="288"/>
            <ac:spMk id="2" creationId="{2F1F90A7-71BD-476B-85A8-B886FB03C9B6}"/>
          </ac:spMkLst>
        </pc:spChg>
        <pc:spChg chg="add mod">
          <ac:chgData name="Agnel Sumitha" userId="208e640386647acd" providerId="LiveId" clId="{B43EB990-D49E-4242-8744-A7BAC5AEEC52}" dt="2025-08-05T19:26:25.215" v="1273" actId="1076"/>
          <ac:spMkLst>
            <pc:docMk/>
            <pc:sldMk cId="537000335" sldId="288"/>
            <ac:spMk id="3" creationId="{E8E87383-1988-4493-95A0-F3B1C9D56532}"/>
          </ac:spMkLst>
        </pc:spChg>
      </pc:sldChg>
      <pc:sldChg chg="addSp delSp modSp add">
        <pc:chgData name="Agnel Sumitha" userId="208e640386647acd" providerId="LiveId" clId="{B43EB990-D49E-4242-8744-A7BAC5AEEC52}" dt="2025-08-05T19:34:19.967" v="1352" actId="1076"/>
        <pc:sldMkLst>
          <pc:docMk/>
          <pc:sldMk cId="3632058759" sldId="289"/>
        </pc:sldMkLst>
        <pc:spChg chg="add mod">
          <ac:chgData name="Agnel Sumitha" userId="208e640386647acd" providerId="LiveId" clId="{B43EB990-D49E-4242-8744-A7BAC5AEEC52}" dt="2025-08-05T19:27:58.490" v="1283" actId="1076"/>
          <ac:spMkLst>
            <pc:docMk/>
            <pc:sldMk cId="3632058759" sldId="289"/>
            <ac:spMk id="2" creationId="{DAD546E5-7177-400A-BDBC-702CF91DB2B7}"/>
          </ac:spMkLst>
        </pc:spChg>
        <pc:spChg chg="add mod">
          <ac:chgData name="Agnel Sumitha" userId="208e640386647acd" providerId="LiveId" clId="{B43EB990-D49E-4242-8744-A7BAC5AEEC52}" dt="2025-08-05T19:30:30.135" v="1313" actId="1076"/>
          <ac:spMkLst>
            <pc:docMk/>
            <pc:sldMk cId="3632058759" sldId="289"/>
            <ac:spMk id="3" creationId="{3310790A-65F3-41A4-9DE9-AA99E7B6D758}"/>
          </ac:spMkLst>
        </pc:spChg>
        <pc:spChg chg="add mod">
          <ac:chgData name="Agnel Sumitha" userId="208e640386647acd" providerId="LiveId" clId="{B43EB990-D49E-4242-8744-A7BAC5AEEC52}" dt="2025-08-05T19:34:02.679" v="1347" actId="1076"/>
          <ac:spMkLst>
            <pc:docMk/>
            <pc:sldMk cId="3632058759" sldId="289"/>
            <ac:spMk id="4" creationId="{4F8587B2-4C85-4B74-A891-383876137BF1}"/>
          </ac:spMkLst>
        </pc:spChg>
        <pc:spChg chg="add mod">
          <ac:chgData name="Agnel Sumitha" userId="208e640386647acd" providerId="LiveId" clId="{B43EB990-D49E-4242-8744-A7BAC5AEEC52}" dt="2025-08-05T19:34:15.864" v="1351" actId="1076"/>
          <ac:spMkLst>
            <pc:docMk/>
            <pc:sldMk cId="3632058759" sldId="289"/>
            <ac:spMk id="5" creationId="{9C02D75B-5DE1-4135-A755-B9D65545D7A9}"/>
          </ac:spMkLst>
        </pc:spChg>
        <pc:spChg chg="add mod">
          <ac:chgData name="Agnel Sumitha" userId="208e640386647acd" providerId="LiveId" clId="{B43EB990-D49E-4242-8744-A7BAC5AEEC52}" dt="2025-08-05T19:34:11.025" v="1350" actId="1076"/>
          <ac:spMkLst>
            <pc:docMk/>
            <pc:sldMk cId="3632058759" sldId="289"/>
            <ac:spMk id="6" creationId="{3D9686E2-F9D9-4DF2-880F-6CB3FC21B824}"/>
          </ac:spMkLst>
        </pc:spChg>
        <pc:spChg chg="add mod">
          <ac:chgData name="Agnel Sumitha" userId="208e640386647acd" providerId="LiveId" clId="{B43EB990-D49E-4242-8744-A7BAC5AEEC52}" dt="2025-08-05T19:33:55.658" v="1345" actId="1076"/>
          <ac:spMkLst>
            <pc:docMk/>
            <pc:sldMk cId="3632058759" sldId="289"/>
            <ac:spMk id="7" creationId="{EB20B98B-16C4-4FFA-8B8F-3AFB3A442E7F}"/>
          </ac:spMkLst>
        </pc:spChg>
        <pc:spChg chg="add mod">
          <ac:chgData name="Agnel Sumitha" userId="208e640386647acd" providerId="LiveId" clId="{B43EB990-D49E-4242-8744-A7BAC5AEEC52}" dt="2025-08-05T19:33:59.396" v="1346" actId="1076"/>
          <ac:spMkLst>
            <pc:docMk/>
            <pc:sldMk cId="3632058759" sldId="289"/>
            <ac:spMk id="8" creationId="{CAD64190-BB58-4E1A-BFFD-489AFAA1A4C9}"/>
          </ac:spMkLst>
        </pc:spChg>
        <pc:spChg chg="add mod">
          <ac:chgData name="Agnel Sumitha" userId="208e640386647acd" providerId="LiveId" clId="{B43EB990-D49E-4242-8744-A7BAC5AEEC52}" dt="2025-08-05T19:34:07.215" v="1348" actId="1076"/>
          <ac:spMkLst>
            <pc:docMk/>
            <pc:sldMk cId="3632058759" sldId="289"/>
            <ac:spMk id="9" creationId="{DDD090B7-387E-4ADE-853D-6BBF17BBA595}"/>
          </ac:spMkLst>
        </pc:spChg>
        <pc:spChg chg="add mod">
          <ac:chgData name="Agnel Sumitha" userId="208e640386647acd" providerId="LiveId" clId="{B43EB990-D49E-4242-8744-A7BAC5AEEC52}" dt="2025-08-05T19:33:52.906" v="1344" actId="1076"/>
          <ac:spMkLst>
            <pc:docMk/>
            <pc:sldMk cId="3632058759" sldId="289"/>
            <ac:spMk id="12" creationId="{0D085048-DFEA-4D5D-9D1C-33F3D7A13DC1}"/>
          </ac:spMkLst>
        </pc:spChg>
        <pc:spChg chg="add mod">
          <ac:chgData name="Agnel Sumitha" userId="208e640386647acd" providerId="LiveId" clId="{B43EB990-D49E-4242-8744-A7BAC5AEEC52}" dt="2025-08-05T19:34:19.967" v="1352" actId="1076"/>
          <ac:spMkLst>
            <pc:docMk/>
            <pc:sldMk cId="3632058759" sldId="289"/>
            <ac:spMk id="13" creationId="{6C8E8A93-00D0-4F5C-A396-520D37D94E78}"/>
          </ac:spMkLst>
        </pc:spChg>
        <pc:graphicFrameChg chg="add del modGraphic">
          <ac:chgData name="Agnel Sumitha" userId="208e640386647acd" providerId="LiveId" clId="{B43EB990-D49E-4242-8744-A7BAC5AEEC52}" dt="2025-08-05T19:32:28.876" v="1335" actId="478"/>
          <ac:graphicFrameMkLst>
            <pc:docMk/>
            <pc:sldMk cId="3632058759" sldId="289"/>
            <ac:graphicFrameMk id="10" creationId="{41798D62-05C4-4AB2-89C6-D96FD8E64AA0}"/>
          </ac:graphicFrameMkLst>
        </pc:graphicFrameChg>
        <pc:graphicFrameChg chg="add del">
          <ac:chgData name="Agnel Sumitha" userId="208e640386647acd" providerId="LiveId" clId="{B43EB990-D49E-4242-8744-A7BAC5AEEC52}" dt="2025-08-05T19:32:49.809" v="1337"/>
          <ac:graphicFrameMkLst>
            <pc:docMk/>
            <pc:sldMk cId="3632058759" sldId="289"/>
            <ac:graphicFrameMk id="11" creationId="{5BEA3B1C-5A62-4114-99D1-487A1F680134}"/>
          </ac:graphicFrameMkLst>
        </pc:graphicFrameChg>
      </pc:sldChg>
      <pc:sldChg chg="addSp delSp modSp add ord">
        <pc:chgData name="Agnel Sumitha" userId="208e640386647acd" providerId="LiveId" clId="{B43EB990-D49E-4242-8744-A7BAC5AEEC52}" dt="2025-08-06T08:58:26.289" v="1695" actId="1076"/>
        <pc:sldMkLst>
          <pc:docMk/>
          <pc:sldMk cId="3782185600" sldId="290"/>
        </pc:sldMkLst>
        <pc:spChg chg="add mod">
          <ac:chgData name="Agnel Sumitha" userId="208e640386647acd" providerId="LiveId" clId="{B43EB990-D49E-4242-8744-A7BAC5AEEC52}" dt="2025-08-05T19:43:54.124" v="1409" actId="1076"/>
          <ac:spMkLst>
            <pc:docMk/>
            <pc:sldMk cId="3782185600" sldId="290"/>
            <ac:spMk id="2" creationId="{EEA4B8EF-286D-4F95-8635-FAB1FF4F7238}"/>
          </ac:spMkLst>
        </pc:spChg>
        <pc:spChg chg="add mod">
          <ac:chgData name="Agnel Sumitha" userId="208e640386647acd" providerId="LiveId" clId="{B43EB990-D49E-4242-8744-A7BAC5AEEC52}" dt="2025-08-06T08:58:26.289" v="1695" actId="1076"/>
          <ac:spMkLst>
            <pc:docMk/>
            <pc:sldMk cId="3782185600" sldId="290"/>
            <ac:spMk id="3" creationId="{139EC1F1-7DCA-49D0-B8B1-849508485DA6}"/>
          </ac:spMkLst>
        </pc:spChg>
        <pc:spChg chg="add del mod">
          <ac:chgData name="Agnel Sumitha" userId="208e640386647acd" providerId="LiveId" clId="{B43EB990-D49E-4242-8744-A7BAC5AEEC52}" dt="2025-08-05T20:26:17.771" v="1654" actId="478"/>
          <ac:spMkLst>
            <pc:docMk/>
            <pc:sldMk cId="3782185600" sldId="290"/>
            <ac:spMk id="5" creationId="{202480E7-1669-491B-9709-6E9CA2D716CC}"/>
          </ac:spMkLst>
        </pc:spChg>
        <pc:picChg chg="add del mod">
          <ac:chgData name="Agnel Sumitha" userId="208e640386647acd" providerId="LiveId" clId="{B43EB990-D49E-4242-8744-A7BAC5AEEC52}" dt="2025-08-05T20:25:33.714" v="1647" actId="478"/>
          <ac:picMkLst>
            <pc:docMk/>
            <pc:sldMk cId="3782185600" sldId="290"/>
            <ac:picMk id="4" creationId="{D5C48BEF-1181-46B5-8E71-AF1051BC5728}"/>
          </ac:picMkLst>
        </pc:picChg>
        <pc:picChg chg="add del">
          <ac:chgData name="Agnel Sumitha" userId="208e640386647acd" providerId="LiveId" clId="{B43EB990-D49E-4242-8744-A7BAC5AEEC52}" dt="2025-08-05T20:25:54.769" v="1650" actId="478"/>
          <ac:picMkLst>
            <pc:docMk/>
            <pc:sldMk cId="3782185600" sldId="290"/>
            <ac:picMk id="6" creationId="{D59F5CE1-EE72-4003-80C9-84C661E4209C}"/>
          </ac:picMkLst>
        </pc:picChg>
        <pc:picChg chg="add mod">
          <ac:chgData name="Agnel Sumitha" userId="208e640386647acd" providerId="LiveId" clId="{B43EB990-D49E-4242-8744-A7BAC5AEEC52}" dt="2025-08-05T20:26:25.192" v="1657" actId="1076"/>
          <ac:picMkLst>
            <pc:docMk/>
            <pc:sldMk cId="3782185600" sldId="290"/>
            <ac:picMk id="7" creationId="{997FAFB2-79D4-460A-99B4-52DBA8BD5486}"/>
          </ac:picMkLst>
        </pc:picChg>
      </pc:sldChg>
      <pc:sldChg chg="addSp delSp modSp add">
        <pc:chgData name="Agnel Sumitha" userId="208e640386647acd" providerId="LiveId" clId="{B43EB990-D49E-4242-8744-A7BAC5AEEC52}" dt="2025-08-05T20:10:21.020" v="1602" actId="1076"/>
        <pc:sldMkLst>
          <pc:docMk/>
          <pc:sldMk cId="2223313992" sldId="291"/>
        </pc:sldMkLst>
        <pc:spChg chg="add del mod">
          <ac:chgData name="Agnel Sumitha" userId="208e640386647acd" providerId="LiveId" clId="{B43EB990-D49E-4242-8744-A7BAC5AEEC52}" dt="2025-08-05T20:05:28.167" v="1550"/>
          <ac:spMkLst>
            <pc:docMk/>
            <pc:sldMk cId="2223313992" sldId="291"/>
            <ac:spMk id="2" creationId="{A29D17DF-0C1E-43D8-BE71-A2D1A954E2EF}"/>
          </ac:spMkLst>
        </pc:spChg>
        <pc:spChg chg="add del mod">
          <ac:chgData name="Agnel Sumitha" userId="208e640386647acd" providerId="LiveId" clId="{B43EB990-D49E-4242-8744-A7BAC5AEEC52}" dt="2025-08-05T20:06:02.055" v="1555" actId="478"/>
          <ac:spMkLst>
            <pc:docMk/>
            <pc:sldMk cId="2223313992" sldId="291"/>
            <ac:spMk id="3" creationId="{AA810D9D-FD70-4306-8A94-0DA36B00D9CF}"/>
          </ac:spMkLst>
        </pc:spChg>
        <pc:spChg chg="add del">
          <ac:chgData name="Agnel Sumitha" userId="208e640386647acd" providerId="LiveId" clId="{B43EB990-D49E-4242-8744-A7BAC5AEEC52}" dt="2025-08-05T20:06:02.055" v="1555" actId="478"/>
          <ac:spMkLst>
            <pc:docMk/>
            <pc:sldMk cId="2223313992" sldId="291"/>
            <ac:spMk id="4" creationId="{5EE97A0B-734C-4740-A740-AB95FF42F8A9}"/>
          </ac:spMkLst>
        </pc:spChg>
        <pc:spChg chg="add mod">
          <ac:chgData name="Agnel Sumitha" userId="208e640386647acd" providerId="LiveId" clId="{B43EB990-D49E-4242-8744-A7BAC5AEEC52}" dt="2025-08-05T20:08:51.372" v="1600" actId="20577"/>
          <ac:spMkLst>
            <pc:docMk/>
            <pc:sldMk cId="2223313992" sldId="291"/>
            <ac:spMk id="5" creationId="{59319439-1320-42C1-AF59-4576A3AF2731}"/>
          </ac:spMkLst>
        </pc:spChg>
        <pc:spChg chg="add mod">
          <ac:chgData name="Agnel Sumitha" userId="208e640386647acd" providerId="LiveId" clId="{B43EB990-D49E-4242-8744-A7BAC5AEEC52}" dt="2025-08-05T20:10:21.020" v="1602" actId="1076"/>
          <ac:spMkLst>
            <pc:docMk/>
            <pc:sldMk cId="2223313992" sldId="291"/>
            <ac:spMk id="6" creationId="{37849F5A-2117-4115-95CD-E2D580D598D1}"/>
          </ac:spMkLst>
        </pc:spChg>
      </pc:sldChg>
      <pc:sldChg chg="modSp add">
        <pc:chgData name="Agnel Sumitha" userId="208e640386647acd" providerId="LiveId" clId="{B43EB990-D49E-4242-8744-A7BAC5AEEC52}" dt="2025-08-06T12:24:34.500" v="2170" actId="404"/>
        <pc:sldMkLst>
          <pc:docMk/>
          <pc:sldMk cId="1415496467" sldId="292"/>
        </pc:sldMkLst>
        <pc:spChg chg="mod">
          <ac:chgData name="Agnel Sumitha" userId="208e640386647acd" providerId="LiveId" clId="{B43EB990-D49E-4242-8744-A7BAC5AEEC52}" dt="2025-08-05T20:13:15.941" v="1624" actId="12"/>
          <ac:spMkLst>
            <pc:docMk/>
            <pc:sldMk cId="1415496467" sldId="292"/>
            <ac:spMk id="2" creationId="{79F56F2D-20D2-42BA-8BFD-B0B024CACFF0}"/>
          </ac:spMkLst>
        </pc:spChg>
        <pc:spChg chg="mod">
          <ac:chgData name="Agnel Sumitha" userId="208e640386647acd" providerId="LiveId" clId="{B43EB990-D49E-4242-8744-A7BAC5AEEC52}" dt="2025-08-06T12:24:34.500" v="2170" actId="404"/>
          <ac:spMkLst>
            <pc:docMk/>
            <pc:sldMk cId="1415496467" sldId="292"/>
            <ac:spMk id="3" creationId="{75558A7C-A21A-417F-BCF0-FF884786F38E}"/>
          </ac:spMkLst>
        </pc:spChg>
      </pc:sldChg>
      <pc:sldChg chg="addSp modSp add ord">
        <pc:chgData name="Agnel Sumitha" userId="208e640386647acd" providerId="LiveId" clId="{B43EB990-D49E-4242-8744-A7BAC5AEEC52}" dt="2025-08-06T15:47:14.541" v="2181" actId="403"/>
        <pc:sldMkLst>
          <pc:docMk/>
          <pc:sldMk cId="3520226197" sldId="293"/>
        </pc:sldMkLst>
        <pc:spChg chg="add mod">
          <ac:chgData name="Agnel Sumitha" userId="208e640386647acd" providerId="LiveId" clId="{B43EB990-D49E-4242-8744-A7BAC5AEEC52}" dt="2025-08-06T15:47:14.541" v="2181" actId="403"/>
          <ac:spMkLst>
            <pc:docMk/>
            <pc:sldMk cId="3520226197" sldId="293"/>
            <ac:spMk id="2" creationId="{34A3145B-A40D-404C-84E7-A803C4898E80}"/>
          </ac:spMkLst>
        </pc:spChg>
      </pc:sldChg>
      <pc:sldChg chg="addSp delSp modSp add ord">
        <pc:chgData name="Agnel Sumitha" userId="208e640386647acd" providerId="LiveId" clId="{B43EB990-D49E-4242-8744-A7BAC5AEEC52}" dt="2025-08-06T16:26:33.084" v="2184"/>
        <pc:sldMkLst>
          <pc:docMk/>
          <pc:sldMk cId="618626952" sldId="294"/>
        </pc:sldMkLst>
        <pc:spChg chg="add mod">
          <ac:chgData name="Agnel Sumitha" userId="208e640386647acd" providerId="LiveId" clId="{B43EB990-D49E-4242-8744-A7BAC5AEEC52}" dt="2025-08-06T15:45:54.426" v="2179" actId="1076"/>
          <ac:spMkLst>
            <pc:docMk/>
            <pc:sldMk cId="618626952" sldId="294"/>
            <ac:spMk id="2" creationId="{0530A927-A56C-4A25-8198-C5DB1CCB4074}"/>
          </ac:spMkLst>
        </pc:spChg>
        <pc:picChg chg="add del mod">
          <ac:chgData name="Agnel Sumitha" userId="208e640386647acd" providerId="LiveId" clId="{B43EB990-D49E-4242-8744-A7BAC5AEEC52}" dt="2025-08-06T11:13:15.596" v="1704" actId="478"/>
          <ac:picMkLst>
            <pc:docMk/>
            <pc:sldMk cId="618626952" sldId="294"/>
            <ac:picMk id="3" creationId="{6EF2401B-77E8-4E1B-87D8-151A187DC659}"/>
          </ac:picMkLst>
        </pc:picChg>
        <pc:picChg chg="add del mod">
          <ac:chgData name="Agnel Sumitha" userId="208e640386647acd" providerId="LiveId" clId="{B43EB990-D49E-4242-8744-A7BAC5AEEC52}" dt="2025-08-06T15:45:50.878" v="2178" actId="478"/>
          <ac:picMkLst>
            <pc:docMk/>
            <pc:sldMk cId="618626952" sldId="294"/>
            <ac:picMk id="4" creationId="{F2C24A81-DD83-4C2A-8459-5FB1E0815F15}"/>
          </ac:picMkLst>
        </pc:picChg>
      </pc:sldChg>
      <pc:sldChg chg="addSp delSp modSp add">
        <pc:chgData name="Agnel Sumitha" userId="208e640386647acd" providerId="LiveId" clId="{B43EB990-D49E-4242-8744-A7BAC5AEEC52}" dt="2025-08-06T16:59:52.826" v="2590" actId="113"/>
        <pc:sldMkLst>
          <pc:docMk/>
          <pc:sldMk cId="226856695" sldId="295"/>
        </pc:sldMkLst>
        <pc:spChg chg="mod">
          <ac:chgData name="Agnel Sumitha" userId="208e640386647acd" providerId="LiveId" clId="{B43EB990-D49E-4242-8744-A7BAC5AEEC52}" dt="2025-08-06T16:59:52.826" v="2590" actId="113"/>
          <ac:spMkLst>
            <pc:docMk/>
            <pc:sldMk cId="226856695" sldId="295"/>
            <ac:spMk id="2" creationId="{5B3C8A5C-43B5-4F01-88F5-B034786A9ABF}"/>
          </ac:spMkLst>
        </pc:spChg>
        <pc:spChg chg="add del mod">
          <ac:chgData name="Agnel Sumitha" userId="208e640386647acd" providerId="LiveId" clId="{B43EB990-D49E-4242-8744-A7BAC5AEEC52}" dt="2025-08-06T12:12:34.860" v="2053" actId="478"/>
          <ac:spMkLst>
            <pc:docMk/>
            <pc:sldMk cId="226856695" sldId="295"/>
            <ac:spMk id="4" creationId="{94A0CE5C-2C16-471C-A2B8-E33379AC70BB}"/>
          </ac:spMkLst>
        </pc:spChg>
        <pc:picChg chg="add mod">
          <ac:chgData name="Agnel Sumitha" userId="208e640386647acd" providerId="LiveId" clId="{B43EB990-D49E-4242-8744-A7BAC5AEEC52}" dt="2025-08-06T12:11:09.132" v="2050" actId="1076"/>
          <ac:picMkLst>
            <pc:docMk/>
            <pc:sldMk cId="226856695" sldId="295"/>
            <ac:picMk id="3" creationId="{813A8D76-F312-4FBA-BD34-D640C0C84ADC}"/>
          </ac:picMkLst>
        </pc:picChg>
      </pc:sldChg>
      <pc:sldChg chg="add del">
        <pc:chgData name="Agnel Sumitha" userId="208e640386647acd" providerId="LiveId" clId="{B43EB990-D49E-4242-8744-A7BAC5AEEC52}" dt="2025-08-06T12:14:02.195" v="2111" actId="2696"/>
        <pc:sldMkLst>
          <pc:docMk/>
          <pc:sldMk cId="979713275" sldId="296"/>
        </pc:sldMkLst>
      </pc:sldChg>
      <pc:sldChg chg="addSp delSp modSp add del">
        <pc:chgData name="Agnel Sumitha" userId="208e640386647acd" providerId="LiveId" clId="{B43EB990-D49E-4242-8744-A7BAC5AEEC52}" dt="2025-08-06T12:10:10.452" v="2042" actId="2696"/>
        <pc:sldMkLst>
          <pc:docMk/>
          <pc:sldMk cId="1780431745" sldId="296"/>
        </pc:sldMkLst>
        <pc:spChg chg="mod">
          <ac:chgData name="Agnel Sumitha" userId="208e640386647acd" providerId="LiveId" clId="{B43EB990-D49E-4242-8744-A7BAC5AEEC52}" dt="2025-08-06T12:09:31.356" v="2038" actId="1076"/>
          <ac:spMkLst>
            <pc:docMk/>
            <pc:sldMk cId="1780431745" sldId="296"/>
            <ac:spMk id="2" creationId="{89B99E5F-F2CA-4AA4-8BDC-B6406876FF21}"/>
          </ac:spMkLst>
        </pc:spChg>
        <pc:spChg chg="del mod">
          <ac:chgData name="Agnel Sumitha" userId="208e640386647acd" providerId="LiveId" clId="{B43EB990-D49E-4242-8744-A7BAC5AEEC52}" dt="2025-08-06T12:09:57.171" v="2041"/>
          <ac:spMkLst>
            <pc:docMk/>
            <pc:sldMk cId="1780431745" sldId="296"/>
            <ac:spMk id="3" creationId="{23BEBAFE-B459-4DB1-9AEF-D58D3EB86F73}"/>
          </ac:spMkLst>
        </pc:spChg>
        <pc:spChg chg="add">
          <ac:chgData name="Agnel Sumitha" userId="208e640386647acd" providerId="LiveId" clId="{B43EB990-D49E-4242-8744-A7BAC5AEEC52}" dt="2025-08-06T12:09:57.171" v="2041"/>
          <ac:spMkLst>
            <pc:docMk/>
            <pc:sldMk cId="1780431745" sldId="296"/>
            <ac:spMk id="4" creationId="{575CCF3F-7547-4909-80F9-48F815FBFD79}"/>
          </ac:spMkLst>
        </pc:spChg>
      </pc:sldChg>
      <pc:sldChg chg="addSp modSp add ord">
        <pc:chgData name="Agnel Sumitha" userId="208e640386647acd" providerId="LiveId" clId="{B43EB990-D49E-4242-8744-A7BAC5AEEC52}" dt="2025-08-06T16:58:56.337" v="2583" actId="113"/>
        <pc:sldMkLst>
          <pc:docMk/>
          <pc:sldMk cId="3738154654" sldId="296"/>
        </pc:sldMkLst>
        <pc:spChg chg="add mod">
          <ac:chgData name="Agnel Sumitha" userId="208e640386647acd" providerId="LiveId" clId="{B43EB990-D49E-4242-8744-A7BAC5AEEC52}" dt="2025-08-06T16:58:56.337" v="2583" actId="113"/>
          <ac:spMkLst>
            <pc:docMk/>
            <pc:sldMk cId="3738154654" sldId="296"/>
            <ac:spMk id="2" creationId="{78916874-AEDC-439A-8524-0EDA2C6B9188}"/>
          </ac:spMkLst>
        </pc:spChg>
      </pc:sldChg>
      <pc:sldChg chg="addSp delSp modSp add addCm delCm">
        <pc:chgData name="Agnel Sumitha" userId="208e640386647acd" providerId="LiveId" clId="{B43EB990-D49E-4242-8744-A7BAC5AEEC52}" dt="2025-08-06T16:30:32.924" v="2231" actId="1592"/>
        <pc:sldMkLst>
          <pc:docMk/>
          <pc:sldMk cId="58701241" sldId="297"/>
        </pc:sldMkLst>
        <pc:spChg chg="add del">
          <ac:chgData name="Agnel Sumitha" userId="208e640386647acd" providerId="LiveId" clId="{B43EB990-D49E-4242-8744-A7BAC5AEEC52}" dt="2025-08-06T16:26:39.267" v="2186"/>
          <ac:spMkLst>
            <pc:docMk/>
            <pc:sldMk cId="58701241" sldId="297"/>
            <ac:spMk id="2" creationId="{99C32B72-7B7F-407E-AD7A-2DCBCB6C3DB7}"/>
          </ac:spMkLst>
        </pc:spChg>
        <pc:spChg chg="add del mod">
          <ac:chgData name="Agnel Sumitha" userId="208e640386647acd" providerId="LiveId" clId="{B43EB990-D49E-4242-8744-A7BAC5AEEC52}" dt="2025-08-06T16:27:25.759" v="2193" actId="478"/>
          <ac:spMkLst>
            <pc:docMk/>
            <pc:sldMk cId="58701241" sldId="297"/>
            <ac:spMk id="3" creationId="{88E3C198-4284-46B0-92BD-35EFBB5DBBA7}"/>
          </ac:spMkLst>
        </pc:spChg>
        <pc:spChg chg="add del">
          <ac:chgData name="Agnel Sumitha" userId="208e640386647acd" providerId="LiveId" clId="{B43EB990-D49E-4242-8744-A7BAC5AEEC52}" dt="2025-08-06T16:27:19.334" v="2192"/>
          <ac:spMkLst>
            <pc:docMk/>
            <pc:sldMk cId="58701241" sldId="297"/>
            <ac:spMk id="4" creationId="{B33A9289-17A4-403E-8CFC-EDB40DC03300}"/>
          </ac:spMkLst>
        </pc:spChg>
        <pc:spChg chg="add mod">
          <ac:chgData name="Agnel Sumitha" userId="208e640386647acd" providerId="LiveId" clId="{B43EB990-D49E-4242-8744-A7BAC5AEEC52}" dt="2025-08-06T16:28:05.016" v="2206" actId="1076"/>
          <ac:spMkLst>
            <pc:docMk/>
            <pc:sldMk cId="58701241" sldId="297"/>
            <ac:spMk id="5" creationId="{B0AE938D-7BA0-46C2-B8F1-03E3631FF56A}"/>
          </ac:spMkLst>
        </pc:spChg>
        <pc:spChg chg="add mod">
          <ac:chgData name="Agnel Sumitha" userId="208e640386647acd" providerId="LiveId" clId="{B43EB990-D49E-4242-8744-A7BAC5AEEC52}" dt="2025-08-06T16:29:10.048" v="2220" actId="2711"/>
          <ac:spMkLst>
            <pc:docMk/>
            <pc:sldMk cId="58701241" sldId="297"/>
            <ac:spMk id="6" creationId="{A3E2C672-0759-4E40-A6F4-89AE952A24E0}"/>
          </ac:spMkLst>
        </pc:spChg>
        <pc:spChg chg="add mod">
          <ac:chgData name="Agnel Sumitha" userId="208e640386647acd" providerId="LiveId" clId="{B43EB990-D49E-4242-8744-A7BAC5AEEC52}" dt="2025-08-06T16:30:15.380" v="2230" actId="1076"/>
          <ac:spMkLst>
            <pc:docMk/>
            <pc:sldMk cId="58701241" sldId="297"/>
            <ac:spMk id="7" creationId="{97CE579A-43A4-4D1D-BFB5-BC6C1C783C90}"/>
          </ac:spMkLst>
        </pc:spChg>
      </pc:sldChg>
      <pc:sldChg chg="add del">
        <pc:chgData name="Agnel Sumitha" userId="208e640386647acd" providerId="LiveId" clId="{B43EB990-D49E-4242-8744-A7BAC5AEEC52}" dt="2025-08-06T12:22:16.676" v="2158" actId="2696"/>
        <pc:sldMkLst>
          <pc:docMk/>
          <pc:sldMk cId="1558871452" sldId="297"/>
        </pc:sldMkLst>
      </pc:sldChg>
      <pc:sldChg chg="addSp delSp modSp add ord">
        <pc:chgData name="Agnel Sumitha" userId="208e640386647acd" providerId="LiveId" clId="{B43EB990-D49E-4242-8744-A7BAC5AEEC52}" dt="2025-08-06T16:58:14.735" v="2580" actId="27636"/>
        <pc:sldMkLst>
          <pc:docMk/>
          <pc:sldMk cId="2953093802" sldId="298"/>
        </pc:sldMkLst>
        <pc:spChg chg="add mod">
          <ac:chgData name="Agnel Sumitha" userId="208e640386647acd" providerId="LiveId" clId="{B43EB990-D49E-4242-8744-A7BAC5AEEC52}" dt="2025-08-06T16:34:21.666" v="2244" actId="1076"/>
          <ac:spMkLst>
            <pc:docMk/>
            <pc:sldMk cId="2953093802" sldId="298"/>
            <ac:spMk id="2" creationId="{E8EFE73D-B25E-43AC-AC2A-9B2AA4B77676}"/>
          </ac:spMkLst>
        </pc:spChg>
        <pc:spChg chg="add del mod">
          <ac:chgData name="Agnel Sumitha" userId="208e640386647acd" providerId="LiveId" clId="{B43EB990-D49E-4242-8744-A7BAC5AEEC52}" dt="2025-08-06T16:38:38.400" v="2273" actId="478"/>
          <ac:spMkLst>
            <pc:docMk/>
            <pc:sldMk cId="2953093802" sldId="298"/>
            <ac:spMk id="3" creationId="{34CA9C96-67DF-4092-A614-B05D221B1C94}"/>
          </ac:spMkLst>
        </pc:spChg>
        <pc:spChg chg="add del">
          <ac:chgData name="Agnel Sumitha" userId="208e640386647acd" providerId="LiveId" clId="{B43EB990-D49E-4242-8744-A7BAC5AEEC52}" dt="2025-08-06T16:38:05.141" v="2263"/>
          <ac:spMkLst>
            <pc:docMk/>
            <pc:sldMk cId="2953093802" sldId="298"/>
            <ac:spMk id="4" creationId="{C1481FEA-DF74-440C-BC69-2EAD23FFE6BC}"/>
          </ac:spMkLst>
        </pc:spChg>
        <pc:spChg chg="add del">
          <ac:chgData name="Agnel Sumitha" userId="208e640386647acd" providerId="LiveId" clId="{B43EB990-D49E-4242-8744-A7BAC5AEEC52}" dt="2025-08-06T16:38:28.688" v="2271" actId="478"/>
          <ac:spMkLst>
            <pc:docMk/>
            <pc:sldMk cId="2953093802" sldId="298"/>
            <ac:spMk id="5" creationId="{8973A9D0-C341-48E7-9D13-31F80F73F67B}"/>
          </ac:spMkLst>
        </pc:spChg>
        <pc:spChg chg="add del">
          <ac:chgData name="Agnel Sumitha" userId="208e640386647acd" providerId="LiveId" clId="{B43EB990-D49E-4242-8744-A7BAC5AEEC52}" dt="2025-08-06T16:38:26.180" v="2270"/>
          <ac:spMkLst>
            <pc:docMk/>
            <pc:sldMk cId="2953093802" sldId="298"/>
            <ac:spMk id="6" creationId="{3699F428-15E7-4ACF-B9B7-497F45B77373}"/>
          </ac:spMkLst>
        </pc:spChg>
        <pc:spChg chg="add del mod">
          <ac:chgData name="Agnel Sumitha" userId="208e640386647acd" providerId="LiveId" clId="{B43EB990-D49E-4242-8744-A7BAC5AEEC52}" dt="2025-08-06T16:39:11.691" v="2280"/>
          <ac:spMkLst>
            <pc:docMk/>
            <pc:sldMk cId="2953093802" sldId="298"/>
            <ac:spMk id="7" creationId="{F7D4854F-A92F-4C05-9695-73114A4BBD55}"/>
          </ac:spMkLst>
        </pc:spChg>
        <pc:spChg chg="add del">
          <ac:chgData name="Agnel Sumitha" userId="208e640386647acd" providerId="LiveId" clId="{B43EB990-D49E-4242-8744-A7BAC5AEEC52}" dt="2025-08-06T16:38:54.579" v="2276"/>
          <ac:spMkLst>
            <pc:docMk/>
            <pc:sldMk cId="2953093802" sldId="298"/>
            <ac:spMk id="8" creationId="{DDEAFDE9-79C3-4783-BB36-9C30F4746C71}"/>
          </ac:spMkLst>
        </pc:spChg>
        <pc:spChg chg="add del">
          <ac:chgData name="Agnel Sumitha" userId="208e640386647acd" providerId="LiveId" clId="{B43EB990-D49E-4242-8744-A7BAC5AEEC52}" dt="2025-08-06T16:38:54.579" v="2276"/>
          <ac:spMkLst>
            <pc:docMk/>
            <pc:sldMk cId="2953093802" sldId="298"/>
            <ac:spMk id="9" creationId="{E11C7512-6011-4449-9C24-06C2036CA90F}"/>
          </ac:spMkLst>
        </pc:spChg>
        <pc:spChg chg="add del">
          <ac:chgData name="Agnel Sumitha" userId="208e640386647acd" providerId="LiveId" clId="{B43EB990-D49E-4242-8744-A7BAC5AEEC52}" dt="2025-08-06T16:38:54.579" v="2276"/>
          <ac:spMkLst>
            <pc:docMk/>
            <pc:sldMk cId="2953093802" sldId="298"/>
            <ac:spMk id="10" creationId="{DF1CB918-9179-40F0-B21A-D39A3B40C79E}"/>
          </ac:spMkLst>
        </pc:spChg>
        <pc:spChg chg="add del">
          <ac:chgData name="Agnel Sumitha" userId="208e640386647acd" providerId="LiveId" clId="{B43EB990-D49E-4242-8744-A7BAC5AEEC52}" dt="2025-08-06T16:38:54.579" v="2276"/>
          <ac:spMkLst>
            <pc:docMk/>
            <pc:sldMk cId="2953093802" sldId="298"/>
            <ac:spMk id="11" creationId="{7BDC6DD0-DA2B-44C9-8C3D-356DC05B56A7}"/>
          </ac:spMkLst>
        </pc:spChg>
        <pc:spChg chg="add del">
          <ac:chgData name="Agnel Sumitha" userId="208e640386647acd" providerId="LiveId" clId="{B43EB990-D49E-4242-8744-A7BAC5AEEC52}" dt="2025-08-06T16:38:54.579" v="2276"/>
          <ac:spMkLst>
            <pc:docMk/>
            <pc:sldMk cId="2953093802" sldId="298"/>
            <ac:spMk id="12" creationId="{77D1C430-A0FE-4E3C-841C-010D6772BF55}"/>
          </ac:spMkLst>
        </pc:spChg>
        <pc:spChg chg="add del">
          <ac:chgData name="Agnel Sumitha" userId="208e640386647acd" providerId="LiveId" clId="{B43EB990-D49E-4242-8744-A7BAC5AEEC52}" dt="2025-08-06T16:38:54.579" v="2276"/>
          <ac:spMkLst>
            <pc:docMk/>
            <pc:sldMk cId="2953093802" sldId="298"/>
            <ac:spMk id="13" creationId="{0D78B036-0F51-42B0-98A6-77BBD6631CB1}"/>
          </ac:spMkLst>
        </pc:spChg>
        <pc:spChg chg="add del">
          <ac:chgData name="Agnel Sumitha" userId="208e640386647acd" providerId="LiveId" clId="{B43EB990-D49E-4242-8744-A7BAC5AEEC52}" dt="2025-08-06T16:38:54.579" v="2276"/>
          <ac:spMkLst>
            <pc:docMk/>
            <pc:sldMk cId="2953093802" sldId="298"/>
            <ac:spMk id="14" creationId="{0DF124F5-9EC6-4BF8-880C-2D69F9CA3D3A}"/>
          </ac:spMkLst>
        </pc:spChg>
        <pc:spChg chg="add del">
          <ac:chgData name="Agnel Sumitha" userId="208e640386647acd" providerId="LiveId" clId="{B43EB990-D49E-4242-8744-A7BAC5AEEC52}" dt="2025-08-06T16:39:11.688" v="2278" actId="478"/>
          <ac:spMkLst>
            <pc:docMk/>
            <pc:sldMk cId="2953093802" sldId="298"/>
            <ac:spMk id="15" creationId="{9E553D87-5D1D-451D-93FD-936A373764EF}"/>
          </ac:spMkLst>
        </pc:spChg>
        <pc:spChg chg="add del mod">
          <ac:chgData name="Agnel Sumitha" userId="208e640386647acd" providerId="LiveId" clId="{B43EB990-D49E-4242-8744-A7BAC5AEEC52}" dt="2025-08-06T16:48:38.174" v="2354"/>
          <ac:spMkLst>
            <pc:docMk/>
            <pc:sldMk cId="2953093802" sldId="298"/>
            <ac:spMk id="16" creationId="{A6EDE428-2737-46D4-BE06-1A19815FDACC}"/>
          </ac:spMkLst>
        </pc:spChg>
        <pc:spChg chg="add del">
          <ac:chgData name="Agnel Sumitha" userId="208e640386647acd" providerId="LiveId" clId="{B43EB990-D49E-4242-8744-A7BAC5AEEC52}" dt="2025-08-06T16:42:20.310" v="2314" actId="478"/>
          <ac:spMkLst>
            <pc:docMk/>
            <pc:sldMk cId="2953093802" sldId="298"/>
            <ac:spMk id="17" creationId="{3BCF06F8-2281-4BF2-8F18-0B4F833A305E}"/>
          </ac:spMkLst>
        </pc:spChg>
        <pc:spChg chg="add del mod">
          <ac:chgData name="Agnel Sumitha" userId="208e640386647acd" providerId="LiveId" clId="{B43EB990-D49E-4242-8744-A7BAC5AEEC52}" dt="2025-08-06T16:49:01.392" v="2360"/>
          <ac:spMkLst>
            <pc:docMk/>
            <pc:sldMk cId="2953093802" sldId="298"/>
            <ac:spMk id="18" creationId="{048F78CB-3240-4824-8304-B3EAE3C5214A}"/>
          </ac:spMkLst>
        </pc:spChg>
        <pc:spChg chg="add del mod">
          <ac:chgData name="Agnel Sumitha" userId="208e640386647acd" providerId="LiveId" clId="{B43EB990-D49E-4242-8744-A7BAC5AEEC52}" dt="2025-08-06T16:49:01.388" v="2358" actId="478"/>
          <ac:spMkLst>
            <pc:docMk/>
            <pc:sldMk cId="2953093802" sldId="298"/>
            <ac:spMk id="19" creationId="{BD546629-CAED-49DE-8D6F-355F66A23322}"/>
          </ac:spMkLst>
        </pc:spChg>
        <pc:spChg chg="add del mod">
          <ac:chgData name="Agnel Sumitha" userId="208e640386647acd" providerId="LiveId" clId="{B43EB990-D49E-4242-8744-A7BAC5AEEC52}" dt="2025-08-06T16:51:12.965" v="2382" actId="478"/>
          <ac:spMkLst>
            <pc:docMk/>
            <pc:sldMk cId="2953093802" sldId="298"/>
            <ac:spMk id="20" creationId="{5F188D5A-AB03-4923-9958-152CF97049DF}"/>
          </ac:spMkLst>
        </pc:spChg>
        <pc:spChg chg="add mod">
          <ac:chgData name="Agnel Sumitha" userId="208e640386647acd" providerId="LiveId" clId="{B43EB990-D49E-4242-8744-A7BAC5AEEC52}" dt="2025-08-06T16:58:14.735" v="2580" actId="27636"/>
          <ac:spMkLst>
            <pc:docMk/>
            <pc:sldMk cId="2953093802" sldId="298"/>
            <ac:spMk id="21" creationId="{03EE9BC6-9ECD-4681-995D-8919E151B97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23A08-CEB0-40D4-BAA6-FE464CD23F7E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F60674-8413-4BFC-813F-9696A0D753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302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0AE2B-85DF-4DB4-82C9-65BF74B70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63C0B5-5423-43A4-82C8-D3D91D764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4B67B-CB4D-4F12-BC02-77FF9C813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5EB0-C6DC-485E-9AF2-202E009A350B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8AF74-F534-49B0-B032-91C15F906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C3A20-37E5-460F-B68A-C833F19A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A09C-DDD5-4BB5-A12D-9EF24C9A1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376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9E2FC-D042-4B03-B928-19C8A2463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ACB3DD-954F-44B4-BAAB-0942ADC1E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8C915-32BF-433D-A238-0E78856A1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5EB0-C6DC-485E-9AF2-202E009A350B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8AF19-05F6-4243-8554-0639DB059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3FBFF-93CB-4C78-9DCE-7DDC3895D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A09C-DDD5-4BB5-A12D-9EF24C9A1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403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469C06-3ADC-45C0-A7A3-3CE127DC44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4A429-CABD-474A-8745-87767DB75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03CC2-96EF-40D4-A3C8-0CE284C3B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5EB0-C6DC-485E-9AF2-202E009A350B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6F67E-8E2A-4CE6-9309-8D8532237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497D-623F-48CF-94A1-F2BE6CDC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A09C-DDD5-4BB5-A12D-9EF24C9A1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024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64E5D-3638-44F1-8242-F78572E0A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9DE02-F53D-448C-B40D-0AFF7A149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63DA1-EB85-4CFA-8DE8-82ABB46E8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5EB0-C6DC-485E-9AF2-202E009A350B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092DD-D753-438D-BA98-04F16586C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4B82D-E25A-4127-AA39-67544B797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A09C-DDD5-4BB5-A12D-9EF24C9A1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202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4AA2B-8397-4071-AD3A-F0967B6CC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1129C-0A38-4011-B448-D3FCAC194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CD9B0-9FE3-4EE8-94C2-94D3C50A4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5EB0-C6DC-485E-9AF2-202E009A350B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D0A62-8DCD-4F9C-9C79-958613FE1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113ED-F62F-4486-B939-90778BB3B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A09C-DDD5-4BB5-A12D-9EF24C9A1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068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9EF00-773E-4B5C-BBE5-65B61EBFE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DFA7D-3C69-4A2B-9EAD-D591CB0E30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D2C803-A7EB-4EF4-A126-F2D3BDB2F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CFD58-22FA-4A68-813D-981405DA2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5EB0-C6DC-485E-9AF2-202E009A350B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D5FF2-6E7B-43E9-88AE-48BC76BCA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0CE58-97F2-4E7E-9171-57B01C88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A09C-DDD5-4BB5-A12D-9EF24C9A1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174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7FDA-CBE4-4158-B84D-248AE1F55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BB2FB-8998-4921-B1E4-3A7D41107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9F547A-05D7-4346-9242-4B48C6727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7806A-8C6C-44EC-9C7C-55B7B8C29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F6860C-88EF-4660-A927-ECACC9B3AF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65181D-1720-4BDD-8E3C-1DDAF204E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5EB0-C6DC-485E-9AF2-202E009A350B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23101E-1D27-4C03-A192-ADFC8315D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52541D-EDEB-49AD-90CC-4AD4965C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A09C-DDD5-4BB5-A12D-9EF24C9A1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65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A178E-E635-4A41-8639-42052415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F84BEE-0CC7-4EDA-842D-F1BCA4D11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5EB0-C6DC-485E-9AF2-202E009A350B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08461E-A4A8-44FA-AD94-59D46DA26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64D1AA-8DE5-4186-B1DA-59D35106E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A09C-DDD5-4BB5-A12D-9EF24C9A1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953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C78620-30F8-4429-B290-E2318AB19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5EB0-C6DC-485E-9AF2-202E009A350B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66D949-A9EC-4DE9-91B3-589179D04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6FDAB-D2A1-4265-A7AC-C2AAE9782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A09C-DDD5-4BB5-A12D-9EF24C9A1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794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05C40-8B07-496D-B49D-2FC3821A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4AEF0-3C0C-46F8-B2A3-326389E68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210C2-6D2C-4FE0-9A10-F33B11227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4FD3B-13AD-4E21-985B-EDD6B6149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5EB0-C6DC-485E-9AF2-202E009A350B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A651B-6E33-4FA2-9620-B945269D6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AD0D2-9771-4F1E-A534-103C8EDC3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A09C-DDD5-4BB5-A12D-9EF24C9A1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176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7B7D8-76CD-4495-9646-8C8E2AF8A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5D12A8-74E1-4796-9BD5-51E8EE1291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E6CBBC-F20F-4C1C-9EF5-5FACF66FB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86EDB-792B-45C1-83F7-B6DCB7186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15EB0-C6DC-485E-9AF2-202E009A350B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CD7AE-9298-4670-ABEF-119D749E7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E333B-436B-4A14-A127-65CD493D0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A09C-DDD5-4BB5-A12D-9EF24C9A1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15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39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114677-DF95-4221-BD08-C27905FC5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F359A-59AD-42A2-8064-202D372C5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159F7-BC1D-46F2-B3E6-F219CB6E17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15EB0-C6DC-485E-9AF2-202E009A350B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DB50B-10EF-4EF2-99A4-4C781F1E1F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F84D9-F250-4C7F-AD57-395DC8373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5A09C-DDD5-4BB5-A12D-9EF24C9A19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238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6D4B0A-5955-4C10-9127-24888E5A2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791" y="503238"/>
            <a:ext cx="8047417" cy="17314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4489481-AFE4-409E-B790-086F8B2CB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554" y="3065657"/>
            <a:ext cx="5271361" cy="28252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96AA58-6855-470D-A073-F3D579E31655}"/>
              </a:ext>
            </a:extLst>
          </p:cNvPr>
          <p:cNvSpPr txBox="1"/>
          <p:nvPr/>
        </p:nvSpPr>
        <p:spPr>
          <a:xfrm>
            <a:off x="8229600" y="5890936"/>
            <a:ext cx="3790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AGNEL SUMITHA A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956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F1F90A7-71BD-476B-85A8-B886FB03C9B6}"/>
              </a:ext>
            </a:extLst>
          </p:cNvPr>
          <p:cNvSpPr txBox="1">
            <a:spLocks/>
          </p:cNvSpPr>
          <p:nvPr/>
        </p:nvSpPr>
        <p:spPr>
          <a:xfrm>
            <a:off x="401707" y="381000"/>
            <a:ext cx="11388586" cy="60960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IN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Claims Frequency and Severity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Allstate reported </a:t>
            </a:r>
            <a:r>
              <a:rPr lang="en-I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higher-than-average claim severities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during 2012–2015.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Severe weather events (2012 hurricanes, 2014 storms) led to </a:t>
            </a:r>
            <a:r>
              <a:rPr lang="en-I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higher claim pay-outs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impacting profitability and forcing </a:t>
            </a:r>
            <a:r>
              <a:rPr lang="en-I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premium adjustments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I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policy tightening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Regulatory &amp; Economic Pressures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Certain states (e.g., New York, California) implemented </a:t>
            </a:r>
            <a:r>
              <a:rPr lang="en-I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 restrictions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preventing Allstate from adjusting premiums adequately in high-risk regions.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During economic recovery (post-2008 crisis), </a:t>
            </a:r>
            <a:r>
              <a:rPr lang="en-I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spending </a:t>
            </a:r>
            <a:r>
              <a:rPr lang="en-IN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shifted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toward lower-cost insurers.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and Channel Strategy Lag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Slow integration of </a:t>
            </a:r>
            <a:r>
              <a:rPr lang="en-I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usage-based insurance (UBI)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telematics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placed Allstate behind Progressive’s “Snapshot” and GEICO’s digital tools.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Agents relied more on traditional channels, whereas competitors capitalized on </a:t>
            </a:r>
            <a:r>
              <a:rPr lang="en-I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policy sales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 servicing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70000"/>
              </a:lnSpc>
              <a:buNone/>
            </a:pPr>
            <a:endParaRPr lang="en-IN" sz="2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IN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702275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D546E5-7177-400A-BDBC-702CF91DB2B7}"/>
              </a:ext>
            </a:extLst>
          </p:cNvPr>
          <p:cNvSpPr txBox="1"/>
          <p:nvPr/>
        </p:nvSpPr>
        <p:spPr>
          <a:xfrm>
            <a:off x="2822715" y="384312"/>
            <a:ext cx="797780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Premium Trend Outlook (Post-2016)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10790A-65F3-41A4-9DE9-AA99E7B6D758}"/>
              </a:ext>
            </a:extLst>
          </p:cNvPr>
          <p:cNvSpPr txBox="1"/>
          <p:nvPr/>
        </p:nvSpPr>
        <p:spPr>
          <a:xfrm>
            <a:off x="477077" y="1045631"/>
            <a:ext cx="115293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Forecast (based on historical and industry pattern):</a:t>
            </a:r>
          </a:p>
          <a:p>
            <a:pPr lvl="0">
              <a:lnSpc>
                <a:spcPct val="150000"/>
              </a:lnSpc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📉 </a:t>
            </a: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Short-term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(2017–2019): Likely continued decline due to lagging tech adoption.</a:t>
            </a:r>
          </a:p>
          <a:p>
            <a:pPr lvl="0">
              <a:lnSpc>
                <a:spcPct val="150000"/>
              </a:lnSpc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📈 </a:t>
            </a: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Recovery Phase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(2020+): Allstate aggressively acquired </a:t>
            </a: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Esurance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launched </a:t>
            </a: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 wise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embracing UBI models and digital services.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8587B2-4C85-4B74-A891-383876137BF1}"/>
              </a:ext>
            </a:extLst>
          </p:cNvPr>
          <p:cNvSpPr/>
          <p:nvPr/>
        </p:nvSpPr>
        <p:spPr>
          <a:xfrm>
            <a:off x="477077" y="3351999"/>
            <a:ext cx="3461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Digital transformation success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02D75B-5DE1-4135-A755-B9D65545D7A9}"/>
              </a:ext>
            </a:extLst>
          </p:cNvPr>
          <p:cNvSpPr/>
          <p:nvPr/>
        </p:nvSpPr>
        <p:spPr>
          <a:xfrm>
            <a:off x="7086207" y="4759517"/>
            <a:ext cx="3749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AI-based pricing &amp; underwriting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9686E2-F9D9-4DF2-880F-6CB3FC21B824}"/>
              </a:ext>
            </a:extLst>
          </p:cNvPr>
          <p:cNvSpPr/>
          <p:nvPr/>
        </p:nvSpPr>
        <p:spPr>
          <a:xfrm>
            <a:off x="7129668" y="3244334"/>
            <a:ext cx="2005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Climate change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20B98B-16C4-4FFA-8B8F-3AFB3A442E7F}"/>
              </a:ext>
            </a:extLst>
          </p:cNvPr>
          <p:cNvSpPr/>
          <p:nvPr/>
        </p:nvSpPr>
        <p:spPr>
          <a:xfrm>
            <a:off x="477077" y="4778232"/>
            <a:ext cx="2557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Autonomous vehicles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D64190-BB58-4E1A-BFFD-489AFAA1A4C9}"/>
              </a:ext>
            </a:extLst>
          </p:cNvPr>
          <p:cNvSpPr/>
          <p:nvPr/>
        </p:nvSpPr>
        <p:spPr>
          <a:xfrm>
            <a:off x="661386" y="3928909"/>
            <a:ext cx="4365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May stabilize or reverse the premium decline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D090B7-387E-4ADE-853D-6BBF17BBA595}"/>
              </a:ext>
            </a:extLst>
          </p:cNvPr>
          <p:cNvSpPr/>
          <p:nvPr/>
        </p:nvSpPr>
        <p:spPr>
          <a:xfrm>
            <a:off x="6696215" y="3950314"/>
            <a:ext cx="312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Could improve competitiveness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085048-DFEA-4D5D-9D1C-33F3D7A13DC1}"/>
              </a:ext>
            </a:extLst>
          </p:cNvPr>
          <p:cNvSpPr/>
          <p:nvPr/>
        </p:nvSpPr>
        <p:spPr>
          <a:xfrm>
            <a:off x="682706" y="5586991"/>
            <a:ext cx="4322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May increase loss ratios, affecting premiums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8E8A93-00D0-4F5C-A396-520D37D94E78}"/>
              </a:ext>
            </a:extLst>
          </p:cNvPr>
          <p:cNvSpPr/>
          <p:nvPr/>
        </p:nvSpPr>
        <p:spPr>
          <a:xfrm>
            <a:off x="6696215" y="5568720"/>
            <a:ext cx="4878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Potential risk reduction but also product disruption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058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A4B8EF-286D-4F95-8635-FAB1FF4F7238}"/>
              </a:ext>
            </a:extLst>
          </p:cNvPr>
          <p:cNvSpPr/>
          <p:nvPr/>
        </p:nvSpPr>
        <p:spPr>
          <a:xfrm>
            <a:off x="490332" y="2675459"/>
            <a:ext cx="9144000" cy="1833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Accelerate digital offerings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(mobile claims, chatbots, self-service portals).</a:t>
            </a:r>
            <a:endParaRPr lang="en-IN" sz="1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Rebrand pricing transparency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compete with GEICO/Progressive.</a:t>
            </a:r>
            <a:endParaRPr lang="en-IN" sz="1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Segment-based premium models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using AI/ML to price fairly per risk.</a:t>
            </a:r>
            <a:endParaRPr lang="en-IN" sz="1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Proactively manage climate risks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via weather-linked risk models.</a:t>
            </a:r>
            <a:endParaRPr lang="en-IN" sz="1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9EC1F1-7DCA-49D0-B8B1-849508485DA6}"/>
              </a:ext>
            </a:extLst>
          </p:cNvPr>
          <p:cNvSpPr txBox="1"/>
          <p:nvPr/>
        </p:nvSpPr>
        <p:spPr>
          <a:xfrm>
            <a:off x="3059316" y="425074"/>
            <a:ext cx="591047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Strategic Suggestions for </a:t>
            </a:r>
          </a:p>
          <a:p>
            <a:pPr algn="ctr">
              <a:lnSpc>
                <a:spcPct val="150000"/>
              </a:lnSpc>
            </a:pPr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Allstate Insurance Company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7FAFB2-79D4-460A-99B4-52DBA8BD5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9786" y="3429000"/>
            <a:ext cx="2731882" cy="333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185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C7ACA1-3292-43D5-9AC2-1001B198C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264" y="234110"/>
            <a:ext cx="8303472" cy="163387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413753A-4215-4069-A505-AFBB05470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70" y="2432889"/>
            <a:ext cx="11664929" cy="41910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49BF785-6079-4610-9375-77187E7520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953" y="234110"/>
            <a:ext cx="1335140" cy="67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1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EC42CD-B599-4ED5-98A4-2354B818A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363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A3145B-A40D-404C-84E7-A803C4898E80}"/>
              </a:ext>
            </a:extLst>
          </p:cNvPr>
          <p:cNvSpPr txBox="1"/>
          <p:nvPr/>
        </p:nvSpPr>
        <p:spPr>
          <a:xfrm>
            <a:off x="2769704" y="2385391"/>
            <a:ext cx="7235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Comparative Analysis Report</a:t>
            </a:r>
          </a:p>
        </p:txBody>
      </p:sp>
    </p:spTree>
    <p:extLst>
      <p:ext uri="{BB962C8B-B14F-4D97-AF65-F5344CB8AC3E}">
        <p14:creationId xmlns:p14="http://schemas.microsoft.com/office/powerpoint/2010/main" val="3520226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E60C21-8E59-48FB-A567-872CF7CD4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786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938211-B35D-48DE-968F-83EBBE6BF929}"/>
              </a:ext>
            </a:extLst>
          </p:cNvPr>
          <p:cNvSpPr/>
          <p:nvPr/>
        </p:nvSpPr>
        <p:spPr>
          <a:xfrm>
            <a:off x="351182" y="176058"/>
            <a:ext cx="11489635" cy="6505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Premium Trend Insight – Country-Wide Insurance Company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Ranked #1 in highest complaint volume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reflecting poor service quality.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Premiums rose sharply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$617K in 2009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$1.012M in 2012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driven by: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Recovery post-2008 recession.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Rising medical and vehicle repair costs (NAIC report).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Dip in 2013–2014 premiums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likely caused by: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Hurricane Sandy (2012)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leading to high auto damage claims and increased disputes.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Stabilization from 2015–2016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attributed to: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DFS rate oversight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promoting affordability and limiting excessive premium hikes.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Despite stable premiums,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persistently high upheld complaints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highlight: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significant improvement in customer experience or complaint resolution.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trends depend on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Controlling upheld complaints.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Avoiding spikes in claim frequency (e.g., weather events, economic stress).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Continued regulatory enforcement by DFS.</a:t>
            </a:r>
          </a:p>
        </p:txBody>
      </p:sp>
    </p:spTree>
    <p:extLst>
      <p:ext uri="{BB962C8B-B14F-4D97-AF65-F5344CB8AC3E}">
        <p14:creationId xmlns:p14="http://schemas.microsoft.com/office/powerpoint/2010/main" val="1658422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C5C5C7-91C6-4359-AA42-8CCE988BA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05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3C8A5C-43B5-4F01-88F5-B034786A9ABF}"/>
              </a:ext>
            </a:extLst>
          </p:cNvPr>
          <p:cNvSpPr/>
          <p:nvPr/>
        </p:nvSpPr>
        <p:spPr>
          <a:xfrm>
            <a:off x="198782" y="167450"/>
            <a:ext cx="11993218" cy="6921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Premium Trend Insight – Permanent General Assurance Corporation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Ranked #2 in complaints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one of the worst performers with a high upheld complaint ratio despite shrinking business.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Premiums dropped sharply from $87M in 2011 to $13M in 2016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Rapid growth from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$19M (2009)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$87M (2011)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Sharp decline to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$12M by 2014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then stagnation at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$13M (2015–2016)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Possible drivers of decline: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Rising complaints and high upheld rate (39%) signaling trust erosion.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 regulatory actions or unfavorable market positioning.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Reduced new policy issuance or strategic withdrawal from segments.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Complaint ratio spiked during mid-years: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Peaked in 2013 (5.2), before reducing to 0.0 in 2016.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Reduction likely due to lower policy volumes, not improved service.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Outlook: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Declining premiums may temporarily hide complaint growth, but long-term sustainability is questionable.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Urgent need for brand rebuilding, service improvement, and transparent customer communication.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3A8D76-F312-4FBA-BD34-D640C0C84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484" y="1646570"/>
            <a:ext cx="129221" cy="12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56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C72D92F0-D0D2-4C0C-9E1E-C61244F71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03" y="1934817"/>
            <a:ext cx="11605145" cy="458832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970B137-4555-4CDF-B015-0B564E15E684}"/>
              </a:ext>
            </a:extLst>
          </p:cNvPr>
          <p:cNvSpPr txBox="1"/>
          <p:nvPr/>
        </p:nvSpPr>
        <p:spPr>
          <a:xfrm>
            <a:off x="1722782" y="334859"/>
            <a:ext cx="9064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Metrics Overview</a:t>
            </a:r>
          </a:p>
        </p:txBody>
      </p:sp>
    </p:spTree>
    <p:extLst>
      <p:ext uri="{BB962C8B-B14F-4D97-AF65-F5344CB8AC3E}">
        <p14:creationId xmlns:p14="http://schemas.microsoft.com/office/powerpoint/2010/main" val="2357367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EA12B8-F495-47AE-B91C-1E3EF2A8C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1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09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CBD623-5758-4431-A0E1-01A5EEE9C9A1}"/>
              </a:ext>
            </a:extLst>
          </p:cNvPr>
          <p:cNvSpPr/>
          <p:nvPr/>
        </p:nvSpPr>
        <p:spPr>
          <a:xfrm>
            <a:off x="212035" y="331304"/>
            <a:ext cx="11979965" cy="585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Premium Trend Insight – SAFECO Insurance Company of Indiana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Ranked #3 in complaints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among the worst performers, with high upheld complaint count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(184)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alarming complaint ratio of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138,112 per million.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Premiums gradually increased from $32K in 2012 to $286K in 2016: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Nearly 9x growth in written premiums over 5 years.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Indicates renewed underwriting efforts and possible business recovery attempts.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 concerns despite premium growth: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number of upheld complaints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(37%)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indicates persistent service or claims issues.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 premium growth could risk overextension or quality control issues.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Significant portion of complaints not upheld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(~42%)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reflect communication gaps or policy confusion.</a:t>
            </a:r>
          </a:p>
        </p:txBody>
      </p:sp>
    </p:spTree>
    <p:extLst>
      <p:ext uri="{BB962C8B-B14F-4D97-AF65-F5344CB8AC3E}">
        <p14:creationId xmlns:p14="http://schemas.microsoft.com/office/powerpoint/2010/main" val="1263673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916874-AEDC-439A-8524-0EDA2C6B9188}"/>
              </a:ext>
            </a:extLst>
          </p:cNvPr>
          <p:cNvSpPr/>
          <p:nvPr/>
        </p:nvSpPr>
        <p:spPr>
          <a:xfrm>
            <a:off x="410816" y="708255"/>
            <a:ext cx="11661913" cy="4439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Complaint ratio improved over time: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Dropped from a peak of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0.75 in 2012 to 0.08 by 2016.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reflect better complaint handling, though still ranked among worst.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Outlook: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premium growth signals renewed business confidence, the company must prioritize customer trust, complaint reduction, and transparency.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Without consistent service improvements, there’s a risk of repeating past reputation damage despite business expansion.</a:t>
            </a:r>
          </a:p>
        </p:txBody>
      </p:sp>
    </p:spTree>
    <p:extLst>
      <p:ext uri="{BB962C8B-B14F-4D97-AF65-F5344CB8AC3E}">
        <p14:creationId xmlns:p14="http://schemas.microsoft.com/office/powerpoint/2010/main" val="3738154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347A14-5A68-48B9-A567-E9B9EB073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855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936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59319439-1320-42C1-AF59-4576A3AF2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037" y="1186046"/>
            <a:ext cx="11337926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Ranked #4 in highest complaints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indicating major service or operational issues.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Premiums rose significantly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$750K in 2009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peak of $1.26M in 2012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before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sharp decline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2013- $1.1M ,2014- $979K, 2015</a:t>
            </a:r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$871K, 2016</a:t>
            </a:r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$722K.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Reasons for fluctuation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Rise (2009–2012)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Post-recession recovery and rising insurance costs (NAIC Affordability Report).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Drop (2013–2016)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Aftermath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Hurricane Sandy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increased claims → higher payouts, impacting loss ratios and prompting withdrawal or downsizing in NY market (Insurance Journal).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DFS rate regulation pressure likely restricted further hikes (NY DFS Rate Review).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Despite falling premiums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upheld complaint ratios remained high, indicating unresolved consumer issues.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trends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Continued decline or stagnation unless service quality and claims handling improve.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complaint volume may lead to further DFS scrutiny and corrective 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849F5A-2117-4115-95CD-E2D580D598D1}"/>
              </a:ext>
            </a:extLst>
          </p:cNvPr>
          <p:cNvSpPr txBox="1"/>
          <p:nvPr/>
        </p:nvSpPr>
        <p:spPr>
          <a:xfrm>
            <a:off x="2312504" y="145774"/>
            <a:ext cx="756699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Tri-State Consumer Insurance Company – Insight Summary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33139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1A1BE3-F691-44AD-AFCB-30E298417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982"/>
            <a:ext cx="12191999" cy="687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130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F56F2D-20D2-42BA-8BFD-B0B024CACFF0}"/>
              </a:ext>
            </a:extLst>
          </p:cNvPr>
          <p:cNvSpPr/>
          <p:nvPr/>
        </p:nvSpPr>
        <p:spPr>
          <a:xfrm>
            <a:off x="218660" y="890349"/>
            <a:ext cx="11542643" cy="5963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Premium Trend Insight – Twin City Fire Insurance Company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Ranked #5 in complaints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one of the top worst performers despite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upheld complaint volume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Premiums remained relatively stable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between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$535K and $585K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2009 to 2016: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 fluctuations year over year, suggesting a consistent risk appetite and underwriting strategy.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Factors behind stability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Conservative market positioning.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Fewer auto policies in NY or niche underwriting strategy (inferred from premium consistency).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DFS oversight ensuring gradual rate changes.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However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complaint volume grew disproportionately despite stable business levels: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Indicates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issues in customer service, claim handling, or policy transparency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outlook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Unless service quality improves, even small market exposure can lead to poor public and regulatory perception.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Stable premiums offer financial consistency, but rising complaint trends need urgent operational attention.</a:t>
            </a:r>
          </a:p>
          <a:p>
            <a:pPr>
              <a:lnSpc>
                <a:spcPct val="200000"/>
              </a:lnSpc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558A7C-A21A-417F-BCF0-FF884786F38E}"/>
              </a:ext>
            </a:extLst>
          </p:cNvPr>
          <p:cNvSpPr txBox="1"/>
          <p:nvPr/>
        </p:nvSpPr>
        <p:spPr>
          <a:xfrm>
            <a:off x="218660" y="114663"/>
            <a:ext cx="1208598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Twin City Fire Insurance Company: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54964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AE495F-7EA6-4D70-882B-5BB1E0767196}"/>
              </a:ext>
            </a:extLst>
          </p:cNvPr>
          <p:cNvSpPr txBox="1"/>
          <p:nvPr/>
        </p:nvSpPr>
        <p:spPr>
          <a:xfrm>
            <a:off x="1245705" y="101795"/>
            <a:ext cx="1044271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 Premium Outlook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3FAD83-EC05-460E-8A58-461C5389D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885" y="4778497"/>
            <a:ext cx="3048264" cy="23898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14E3E9-996D-4D00-B877-CCB9682B8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4491" y="2783215"/>
            <a:ext cx="2719052" cy="25544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533CEE-2B24-45B9-AA1A-590CB7C34A9D}"/>
              </a:ext>
            </a:extLst>
          </p:cNvPr>
          <p:cNvSpPr txBox="1"/>
          <p:nvPr/>
        </p:nvSpPr>
        <p:spPr>
          <a:xfrm>
            <a:off x="648767" y="738364"/>
            <a:ext cx="3114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Trend Analysis (2009–2016)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E700EA-28AE-47F8-ABA6-E8BE379929BB}"/>
              </a:ext>
            </a:extLst>
          </p:cNvPr>
          <p:cNvSpPr txBox="1"/>
          <p:nvPr/>
        </p:nvSpPr>
        <p:spPr>
          <a:xfrm>
            <a:off x="648767" y="1247625"/>
            <a:ext cx="895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Stability Following Regulatory Oversight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D490B2-3E5D-43AE-968E-AEA40A16670C}"/>
              </a:ext>
            </a:extLst>
          </p:cNvPr>
          <p:cNvSpPr txBox="1"/>
          <p:nvPr/>
        </p:nvSpPr>
        <p:spPr>
          <a:xfrm>
            <a:off x="648767" y="1694548"/>
            <a:ext cx="7970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 the post-2014 DFS regulatory interventions, premium levels have stabilized. This suggests that continued oversight and proactive rate reviews are effective levers to maintain predictable pricing and customer confidence.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397091-1211-4ADE-8BC3-A3D44C417CFD}"/>
              </a:ext>
            </a:extLst>
          </p:cNvPr>
          <p:cNvSpPr txBox="1"/>
          <p:nvPr/>
        </p:nvSpPr>
        <p:spPr>
          <a:xfrm>
            <a:off x="648767" y="3966937"/>
            <a:ext cx="895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Modest Growth Expected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64A45F-5E7B-41CC-8B42-70D48913B80A}"/>
              </a:ext>
            </a:extLst>
          </p:cNvPr>
          <p:cNvSpPr txBox="1"/>
          <p:nvPr/>
        </p:nvSpPr>
        <p:spPr>
          <a:xfrm>
            <a:off x="719093" y="4414330"/>
            <a:ext cx="8295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Despite the historical impact of Hurricane Sandy, premiums have recovered to pre-2013 levels, indicating resilience in the business model. Barring extraordinary events, modest premium growth is the most probable scenario.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BEB979-A53E-4135-9778-D0CD0DF17866}"/>
              </a:ext>
            </a:extLst>
          </p:cNvPr>
          <p:cNvSpPr txBox="1"/>
          <p:nvPr/>
        </p:nvSpPr>
        <p:spPr>
          <a:xfrm>
            <a:off x="768625" y="3114924"/>
            <a:ext cx="7970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premium volatility can likely be mitigated through sustained regulatory engagement and compliance monitoring.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ECCCB7-DC94-4B66-860E-389D2FEACFF8}"/>
              </a:ext>
            </a:extLst>
          </p:cNvPr>
          <p:cNvSpPr txBox="1"/>
          <p:nvPr/>
        </p:nvSpPr>
        <p:spPr>
          <a:xfrm>
            <a:off x="841512" y="2681735"/>
            <a:ext cx="895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Implication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EF6CE8-9803-4295-ADFA-7C8F8DA098CE}"/>
              </a:ext>
            </a:extLst>
          </p:cNvPr>
          <p:cNvSpPr txBox="1"/>
          <p:nvPr/>
        </p:nvSpPr>
        <p:spPr>
          <a:xfrm>
            <a:off x="841512" y="5461620"/>
            <a:ext cx="895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Implication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765BE5-C476-4639-9BE0-0F2E8DA08425}"/>
              </a:ext>
            </a:extLst>
          </p:cNvPr>
          <p:cNvSpPr txBox="1"/>
          <p:nvPr/>
        </p:nvSpPr>
        <p:spPr>
          <a:xfrm>
            <a:off x="768625" y="5804738"/>
            <a:ext cx="8295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company can plan for steady revenue forecasts and focus on incremental growth strategies rather than aggressive rate increases.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225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3FAD83-EC05-460E-8A58-461C5389D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885" y="4778497"/>
            <a:ext cx="3048264" cy="23898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14E3E9-996D-4D00-B877-CCB9682B8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4491" y="2944991"/>
            <a:ext cx="2719052" cy="25544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E700EA-28AE-47F8-ABA6-E8BE379929BB}"/>
              </a:ext>
            </a:extLst>
          </p:cNvPr>
          <p:cNvSpPr txBox="1"/>
          <p:nvPr/>
        </p:nvSpPr>
        <p:spPr>
          <a:xfrm>
            <a:off x="648767" y="384531"/>
            <a:ext cx="895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Weather Events Remain a Key Risk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D490B2-3E5D-43AE-968E-AEA40A16670C}"/>
              </a:ext>
            </a:extLst>
          </p:cNvPr>
          <p:cNvSpPr txBox="1"/>
          <p:nvPr/>
        </p:nvSpPr>
        <p:spPr>
          <a:xfrm>
            <a:off x="648766" y="927760"/>
            <a:ext cx="100192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Severe weather events are the single largest observed driver of premium declines (as seen in 2013–2014). Future climate-related events could quickly erode premium stability if not proactively factored into pricing and reserves.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397091-1211-4ADE-8BC3-A3D44C417CFD}"/>
              </a:ext>
            </a:extLst>
          </p:cNvPr>
          <p:cNvSpPr txBox="1"/>
          <p:nvPr/>
        </p:nvSpPr>
        <p:spPr>
          <a:xfrm>
            <a:off x="548197" y="3348664"/>
            <a:ext cx="895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Controlled Complaints Support Rate Stability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BEB979-A53E-4135-9778-D0CD0DF17866}"/>
              </a:ext>
            </a:extLst>
          </p:cNvPr>
          <p:cNvSpPr txBox="1"/>
          <p:nvPr/>
        </p:nvSpPr>
        <p:spPr>
          <a:xfrm>
            <a:off x="689570" y="2493674"/>
            <a:ext cx="9110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 scenario planning and catastrophe risk buffers to avoid sudden financial stress from large-scale claims.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ECCCB7-DC94-4B66-860E-389D2FEACFF8}"/>
              </a:ext>
            </a:extLst>
          </p:cNvPr>
          <p:cNvSpPr txBox="1"/>
          <p:nvPr/>
        </p:nvSpPr>
        <p:spPr>
          <a:xfrm>
            <a:off x="689570" y="1943742"/>
            <a:ext cx="895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Implication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EF6CE8-9803-4295-ADFA-7C8F8DA098CE}"/>
              </a:ext>
            </a:extLst>
          </p:cNvPr>
          <p:cNvSpPr txBox="1"/>
          <p:nvPr/>
        </p:nvSpPr>
        <p:spPr>
          <a:xfrm>
            <a:off x="841512" y="4955200"/>
            <a:ext cx="895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Implication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765BE5-C476-4639-9BE0-0F2E8DA08425}"/>
              </a:ext>
            </a:extLst>
          </p:cNvPr>
          <p:cNvSpPr txBox="1"/>
          <p:nvPr/>
        </p:nvSpPr>
        <p:spPr>
          <a:xfrm>
            <a:off x="768625" y="5509198"/>
            <a:ext cx="8295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Prioritizing complaint resolution and customer service improvements will support predictable premium trends and reduce regulatory scrutiny.</a:t>
            </a: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582E3DE7-0BBC-411E-AB43-674272D2B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625" y="3818085"/>
            <a:ext cx="86458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Complaint ratios have remained controlled post-2014. This reinforces the link between service quality and rate stability—fewer complaints can help avoid regulatory triggers for rate adjustments.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4240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AB0A66-5F5D-4715-BD7C-79845F35F948}"/>
              </a:ext>
            </a:extLst>
          </p:cNvPr>
          <p:cNvSpPr txBox="1"/>
          <p:nvPr/>
        </p:nvSpPr>
        <p:spPr>
          <a:xfrm>
            <a:off x="993913" y="686105"/>
            <a:ext cx="10442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 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Future Premium Trends (Based on 2009–2016</a:t>
            </a:r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7FCA1-7D19-4707-9289-CDDEB81DAB15}"/>
              </a:ext>
            </a:extLst>
          </p:cNvPr>
          <p:cNvSpPr txBox="1"/>
          <p:nvPr/>
        </p:nvSpPr>
        <p:spPr>
          <a:xfrm>
            <a:off x="728870" y="1842052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underwriting strategy and improve complaint resolution to retain license and avoid penalties.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20D80C-BE50-4B2D-96F0-E33506A09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140993"/>
              </p:ext>
            </p:extLst>
          </p:nvPr>
        </p:nvGraphicFramePr>
        <p:xfrm>
          <a:off x="728870" y="2957192"/>
          <a:ext cx="10515600" cy="36576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8191942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Invest in disaster preparedness systems and improve customer communication.</a:t>
                      </a:r>
                      <a:endParaRPr lang="en-IN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08792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5C4A552-F994-49BA-BF9A-C868956BA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208216"/>
              </p:ext>
            </p:extLst>
          </p:nvPr>
        </p:nvGraphicFramePr>
        <p:xfrm>
          <a:off x="728870" y="2399622"/>
          <a:ext cx="10515600" cy="36576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32162156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Strengthen catastrophe claims management, consider reinsurance partnerships.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48984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985DD12-102F-4988-B6DE-889C08683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772584"/>
              </p:ext>
            </p:extLst>
          </p:nvPr>
        </p:nvGraphicFramePr>
        <p:xfrm>
          <a:off x="728870" y="3557454"/>
          <a:ext cx="10515600" cy="36576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8191942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Stabilize pricing model, increase risk pool diversity, and improve claim handling transparency.</a:t>
                      </a:r>
                      <a:endParaRPr lang="en-IN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087925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63542832-3248-4D56-B05F-C866D85EC7EB}"/>
              </a:ext>
            </a:extLst>
          </p:cNvPr>
          <p:cNvSpPr/>
          <p:nvPr/>
        </p:nvSpPr>
        <p:spPr>
          <a:xfrm>
            <a:off x="728870" y="4092619"/>
            <a:ext cx="90379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Explore differentiated pricing tiers within high-risk customer groups to retain competitive edge.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308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D60C53-D7E2-44F1-A1FF-440C32095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8139"/>
            <a:ext cx="12192000" cy="60098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7D3599-380D-47A2-A372-01109C1A7073}"/>
              </a:ext>
            </a:extLst>
          </p:cNvPr>
          <p:cNvSpPr txBox="1"/>
          <p:nvPr/>
        </p:nvSpPr>
        <p:spPr>
          <a:xfrm>
            <a:off x="3021495" y="144095"/>
            <a:ext cx="6824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Executive Summary</a:t>
            </a:r>
            <a:endParaRPr lang="en-I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6044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EFE73D-B25E-43AC-AC2A-9B2AA4B77676}"/>
              </a:ext>
            </a:extLst>
          </p:cNvPr>
          <p:cNvSpPr txBox="1"/>
          <p:nvPr/>
        </p:nvSpPr>
        <p:spPr>
          <a:xfrm>
            <a:off x="3297381" y="429491"/>
            <a:ext cx="5597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Strategic Outlook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03EE9BC6-9ECD-4681-995D-8919E151B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417" y="1396375"/>
            <a:ext cx="11155018" cy="5032134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en-IN" sz="2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Allstate Insurance Company : </a:t>
            </a:r>
            <a:r>
              <a:rPr lang="en-IN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Declining premiums and high complaint ratios reflect weakened competitiveness despite recent digital efforts.</a:t>
            </a:r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en-IN" sz="2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Country-Wide Insurance Company :</a:t>
            </a:r>
            <a:r>
              <a:rPr lang="en-IN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Highest upheld complaints show deep service issues, despite premium stabilization.</a:t>
            </a:r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en-IN" sz="2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Permanent General Assurance Company : </a:t>
            </a:r>
            <a:r>
              <a:rPr lang="en-IN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Sharp premium drop and high complaints indicate trust loss and uncertain future stability.</a:t>
            </a:r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en-IN" sz="2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SAFECO Insurance Company of Indiana:</a:t>
            </a:r>
            <a:r>
              <a:rPr lang="en-IN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Fast premium growth paired with high complaints signals service gaps needing urgent attention.</a:t>
            </a:r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en-IN" sz="2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Tri-State Consumer Insurance Company : Falling</a:t>
            </a:r>
            <a:r>
              <a:rPr lang="en-IN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premiums and high complaints reveal unresolved operational weaknesses.</a:t>
            </a:r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en-IN" sz="2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Twin City Fire Insurance Company : </a:t>
            </a:r>
            <a:r>
              <a:rPr lang="en-IN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Stable premiums mask rising complaints, hinting at growing service concerns.</a:t>
            </a:r>
          </a:p>
          <a:p>
            <a:pPr marL="0" indent="0">
              <a:buNone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IN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30938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AE938D-7BA0-46C2-B8F1-03E3631FF56A}"/>
              </a:ext>
            </a:extLst>
          </p:cNvPr>
          <p:cNvSpPr txBox="1"/>
          <p:nvPr/>
        </p:nvSpPr>
        <p:spPr>
          <a:xfrm>
            <a:off x="2743199" y="410817"/>
            <a:ext cx="6904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Sources &amp; Methodology Disclaimer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E2C672-0759-4E40-A6F4-89AE952A24E0}"/>
              </a:ext>
            </a:extLst>
          </p:cNvPr>
          <p:cNvSpPr txBox="1"/>
          <p:nvPr/>
        </p:nvSpPr>
        <p:spPr>
          <a:xfrm>
            <a:off x="583096" y="1417983"/>
            <a:ext cx="10137913" cy="3782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report is based on publicly available data from the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York State Department of Financial Services (NYDFS)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which ranks automobile insurance companies operating in New York based on upheld consumer complaints per million dollars of premiums written.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Premium trends, complaint ratios, and performance rankings were analyzed using DFS complaint reports and company filings from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2009 to 2016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Supporting insights were drawn from industry publications, including the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National Association of Insurance Commissioners (NAIC)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Insurance Journal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company-level strategic reports (e.g., Allstate, Progressive, GEICO).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interpretations of complaint patterns, premium fluctuations, and strategic suggestions reflect real market behaviors during the period studied and are intended solely for analytical and academic purposes.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CE579A-43A4-4D1D-BFB5-BC6C1C783C90}"/>
              </a:ext>
            </a:extLst>
          </p:cNvPr>
          <p:cNvSpPr txBox="1"/>
          <p:nvPr/>
        </p:nvSpPr>
        <p:spPr>
          <a:xfrm>
            <a:off x="371060" y="5683990"/>
            <a:ext cx="11648660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and interpretations presented in this report are based on publicly available data and do not reflect official views of NYDFS or the insurance companies mentioned.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012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30A927-A56C-4A25-8198-C5DB1CCB4074}"/>
              </a:ext>
            </a:extLst>
          </p:cNvPr>
          <p:cNvSpPr txBox="1"/>
          <p:nvPr/>
        </p:nvSpPr>
        <p:spPr>
          <a:xfrm>
            <a:off x="2126973" y="2568498"/>
            <a:ext cx="79380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80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626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D5EDD9-3307-4FA3-940C-1748836B8F0E}"/>
              </a:ext>
            </a:extLst>
          </p:cNvPr>
          <p:cNvSpPr txBox="1"/>
          <p:nvPr/>
        </p:nvSpPr>
        <p:spPr>
          <a:xfrm>
            <a:off x="119270" y="283015"/>
            <a:ext cx="9607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Causes Behind Fluctuations (2009–2016)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6FB10F-7294-4F57-AF74-8FD84E044668}"/>
              </a:ext>
            </a:extLst>
          </p:cNvPr>
          <p:cNvSpPr txBox="1"/>
          <p:nvPr/>
        </p:nvSpPr>
        <p:spPr>
          <a:xfrm>
            <a:off x="1888140" y="3061331"/>
            <a:ext cx="895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Regulatory Restrictions by NYDFS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B8C30E-5920-4595-BEF5-66516F83186B}"/>
              </a:ext>
            </a:extLst>
          </p:cNvPr>
          <p:cNvSpPr txBox="1"/>
          <p:nvPr/>
        </p:nvSpPr>
        <p:spPr>
          <a:xfrm>
            <a:off x="2252280" y="3502408"/>
            <a:ext cx="9740937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During this time, NYDFS actively reviewed and often rejected or reduced premium rate hikes for auto insurance to protect consumers.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340;p42">
            <a:extLst>
              <a:ext uri="{FF2B5EF4-FFF2-40B4-BE49-F238E27FC236}">
                <a16:creationId xmlns:a16="http://schemas.microsoft.com/office/drawing/2014/main" id="{338A432D-393C-404E-B5B0-B1EBE9C3D6DB}"/>
              </a:ext>
            </a:extLst>
          </p:cNvPr>
          <p:cNvSpPr txBox="1"/>
          <p:nvPr/>
        </p:nvSpPr>
        <p:spPr>
          <a:xfrm>
            <a:off x="0" y="3085583"/>
            <a:ext cx="1605846" cy="369332"/>
          </a:xfrm>
          <a:prstGeom prst="rect">
            <a:avLst/>
          </a:prstGeom>
          <a:solidFill>
            <a:srgbClr val="0B171E"/>
          </a:solidFill>
          <a:ln w="19050" cap="flat" cmpd="sng">
            <a:solidFill>
              <a:srgbClr val="2DCEC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B8DDDD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Clr>
                <a:srgbClr val="000000"/>
              </a:buClr>
            </a:pPr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2009–2016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472164-D871-40CD-B691-5C82B6AA2851}"/>
              </a:ext>
            </a:extLst>
          </p:cNvPr>
          <p:cNvSpPr txBox="1"/>
          <p:nvPr/>
        </p:nvSpPr>
        <p:spPr>
          <a:xfrm>
            <a:off x="1888140" y="1318390"/>
            <a:ext cx="895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Economic Recovery Post-2008 Crisis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D8C4F5-B40D-412C-819E-3B2D9E262BD9}"/>
              </a:ext>
            </a:extLst>
          </p:cNvPr>
          <p:cNvSpPr txBox="1"/>
          <p:nvPr/>
        </p:nvSpPr>
        <p:spPr>
          <a:xfrm>
            <a:off x="2252280" y="1794189"/>
            <a:ext cx="9595163" cy="878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the 2008 crash, vehicle sales dropped and claim volumes were lower. As economy recovered, both premiums and claims increased.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Premiums rebounded slowly after 2010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Google Shape;340;p42">
            <a:extLst>
              <a:ext uri="{FF2B5EF4-FFF2-40B4-BE49-F238E27FC236}">
                <a16:creationId xmlns:a16="http://schemas.microsoft.com/office/drawing/2014/main" id="{B4D949AD-30A5-4986-8227-EC041920DAEA}"/>
              </a:ext>
            </a:extLst>
          </p:cNvPr>
          <p:cNvSpPr txBox="1"/>
          <p:nvPr/>
        </p:nvSpPr>
        <p:spPr>
          <a:xfrm>
            <a:off x="0" y="1354301"/>
            <a:ext cx="1605846" cy="369332"/>
          </a:xfrm>
          <a:prstGeom prst="rect">
            <a:avLst/>
          </a:prstGeom>
          <a:solidFill>
            <a:srgbClr val="0B171E"/>
          </a:solidFill>
          <a:ln w="19050" cap="flat" cmpd="sng">
            <a:solidFill>
              <a:srgbClr val="2DCEC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B8DDDD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Clr>
                <a:srgbClr val="000000"/>
              </a:buClr>
            </a:pPr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2008–2010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sp>
        <p:nvSpPr>
          <p:cNvPr id="14" name="Google Shape;340;p42">
            <a:extLst>
              <a:ext uri="{FF2B5EF4-FFF2-40B4-BE49-F238E27FC236}">
                <a16:creationId xmlns:a16="http://schemas.microsoft.com/office/drawing/2014/main" id="{6B70A31E-65D1-4DE8-B041-01761DB835E5}"/>
              </a:ext>
            </a:extLst>
          </p:cNvPr>
          <p:cNvSpPr txBox="1"/>
          <p:nvPr/>
        </p:nvSpPr>
        <p:spPr>
          <a:xfrm>
            <a:off x="0" y="5078476"/>
            <a:ext cx="1605846" cy="369332"/>
          </a:xfrm>
          <a:prstGeom prst="rect">
            <a:avLst/>
          </a:prstGeom>
          <a:solidFill>
            <a:srgbClr val="0B171E"/>
          </a:solidFill>
          <a:ln w="19050" cap="flat" cmpd="sng">
            <a:solidFill>
              <a:srgbClr val="2DCEC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B8DDDD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Clr>
                <a:srgbClr val="000000"/>
              </a:buClr>
            </a:pPr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2011–2013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F329C1-CFB0-40F5-85EE-F6D2D02794BA}"/>
              </a:ext>
            </a:extLst>
          </p:cNvPr>
          <p:cNvSpPr txBox="1"/>
          <p:nvPr/>
        </p:nvSpPr>
        <p:spPr>
          <a:xfrm>
            <a:off x="2001078" y="5097337"/>
            <a:ext cx="895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Affordable Care Act (2010)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158342-EEC6-43E6-8BB4-ADC06FA8E174}"/>
              </a:ext>
            </a:extLst>
          </p:cNvPr>
          <p:cNvSpPr txBox="1"/>
          <p:nvPr/>
        </p:nvSpPr>
        <p:spPr>
          <a:xfrm>
            <a:off x="2557669" y="5483857"/>
            <a:ext cx="9289774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Increased scrutiny on insurance company practices; regulators began examining non-driving factors in pricing.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D1E8B63-FF5A-4E48-ABA8-0F161B23F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6254" y="268804"/>
            <a:ext cx="1426588" cy="68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326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D2048E9-EDE2-4C73-B488-C96AA0656A54}"/>
              </a:ext>
            </a:extLst>
          </p:cNvPr>
          <p:cNvSpPr txBox="1"/>
          <p:nvPr/>
        </p:nvSpPr>
        <p:spPr>
          <a:xfrm>
            <a:off x="1850953" y="879157"/>
            <a:ext cx="895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Hurricane Sandy (2012)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D1A9FF-6256-44D5-8323-E2624E09317F}"/>
              </a:ext>
            </a:extLst>
          </p:cNvPr>
          <p:cNvSpPr txBox="1"/>
          <p:nvPr/>
        </p:nvSpPr>
        <p:spPr>
          <a:xfrm>
            <a:off x="2193532" y="1248489"/>
            <a:ext cx="9289774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Caused a massive rise in claims, particularly in downstate New York (NYC, Long Island). Insurers responded with higher premiums in 2013–2014.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Google Shape;340;p42">
            <a:extLst>
              <a:ext uri="{FF2B5EF4-FFF2-40B4-BE49-F238E27FC236}">
                <a16:creationId xmlns:a16="http://schemas.microsoft.com/office/drawing/2014/main" id="{F060157D-9168-489D-9052-CDF7BFB89EC1}"/>
              </a:ext>
            </a:extLst>
          </p:cNvPr>
          <p:cNvSpPr txBox="1"/>
          <p:nvPr/>
        </p:nvSpPr>
        <p:spPr>
          <a:xfrm>
            <a:off x="73818" y="926643"/>
            <a:ext cx="1605846" cy="369332"/>
          </a:xfrm>
          <a:prstGeom prst="rect">
            <a:avLst/>
          </a:prstGeom>
          <a:solidFill>
            <a:srgbClr val="0B171E"/>
          </a:solidFill>
          <a:ln w="19050" cap="flat" cmpd="sng">
            <a:solidFill>
              <a:srgbClr val="2DCEC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B8DDDD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Clr>
                <a:srgbClr val="000000"/>
              </a:buClr>
            </a:pPr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2013–2014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E7C676-B80A-41E9-8990-DA2564A525D5}"/>
              </a:ext>
            </a:extLst>
          </p:cNvPr>
          <p:cNvSpPr txBox="1"/>
          <p:nvPr/>
        </p:nvSpPr>
        <p:spPr>
          <a:xfrm>
            <a:off x="2193532" y="3183890"/>
            <a:ext cx="8958470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Higher-risk drivers getting auto loans led to more policies, higher losses, and rising premiums for nonstandard insurers.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3BF4A6-0AAE-4B8C-96FF-DB23A8BBE663}"/>
              </a:ext>
            </a:extLst>
          </p:cNvPr>
          <p:cNvSpPr txBox="1"/>
          <p:nvPr/>
        </p:nvSpPr>
        <p:spPr>
          <a:xfrm>
            <a:off x="1850953" y="2491393"/>
            <a:ext cx="8958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Rise of Subprime Auto Loans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Google Shape;340;p42">
            <a:extLst>
              <a:ext uri="{FF2B5EF4-FFF2-40B4-BE49-F238E27FC236}">
                <a16:creationId xmlns:a16="http://schemas.microsoft.com/office/drawing/2014/main" id="{8C3CF684-F3A1-4A05-AADE-54B4470B42C0}"/>
              </a:ext>
            </a:extLst>
          </p:cNvPr>
          <p:cNvSpPr txBox="1"/>
          <p:nvPr/>
        </p:nvSpPr>
        <p:spPr>
          <a:xfrm>
            <a:off x="73818" y="2491393"/>
            <a:ext cx="1605846" cy="369332"/>
          </a:xfrm>
          <a:prstGeom prst="rect">
            <a:avLst/>
          </a:prstGeom>
          <a:solidFill>
            <a:srgbClr val="0B171E"/>
          </a:solidFill>
          <a:ln w="19050" cap="flat" cmpd="sng">
            <a:solidFill>
              <a:srgbClr val="2DCEC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B8DDDD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Clr>
                <a:srgbClr val="000000"/>
              </a:buClr>
            </a:pPr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2013–2015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502E907-1B75-4294-8CDA-B1A9E4689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905" y="4336191"/>
            <a:ext cx="4859095" cy="252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219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94052B-10C0-4EC8-9DCC-6262AE660E0F}"/>
              </a:ext>
            </a:extLst>
          </p:cNvPr>
          <p:cNvSpPr txBox="1"/>
          <p:nvPr/>
        </p:nvSpPr>
        <p:spPr>
          <a:xfrm>
            <a:off x="3021495" y="2844225"/>
            <a:ext cx="6533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Allstate Insurance Company</a:t>
            </a:r>
            <a:endParaRPr lang="en-I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884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7B1491-518E-45C7-87E6-E05772A8E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9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423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7CF1D48-F3BE-48D8-BA80-7F721CE00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570" y="0"/>
            <a:ext cx="122885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220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F1F90A7-71BD-476B-85A8-B886FB03C9B6}"/>
              </a:ext>
            </a:extLst>
          </p:cNvPr>
          <p:cNvSpPr txBox="1">
            <a:spLocks/>
          </p:cNvSpPr>
          <p:nvPr/>
        </p:nvSpPr>
        <p:spPr>
          <a:xfrm>
            <a:off x="291548" y="761999"/>
            <a:ext cx="11794435" cy="6096001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IN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lang="en-US" sz="2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Allstate's total premiums written declined from $10.2K in 2009 to $6.0K in 2016, indicating a steady downward trend year </a:t>
            </a:r>
          </a:p>
          <a:p>
            <a:pPr marL="0" indent="0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lang="en-US" sz="2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 year.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IN" sz="2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 in Competition (Market Share Erosion)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2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 2010–2016, GEICO and Progressive aggressively gained market share through price focused strategies and digital convenience.</a:t>
            </a:r>
            <a:endParaRPr lang="en-US" sz="29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lang="en-US" sz="2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Allstate's slower digital adoption and a reputation for higher premiums contributed to customer migration to </a:t>
            </a:r>
          </a:p>
          <a:p>
            <a:pPr marL="0" indent="0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lang="en-US" sz="2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competitors.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IN" sz="2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Reduction in Policyholder Base</a:t>
            </a:r>
          </a:p>
          <a:p>
            <a:pPr marL="0" indent="0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lang="en-IN" sz="2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Analysts noted a decline in personal auto policyholders due to:</a:t>
            </a:r>
            <a:br>
              <a:rPr lang="en-IN" sz="2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Higher premium rates vs. budget insurers.</a:t>
            </a:r>
            <a:br>
              <a:rPr lang="en-IN" sz="2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dissatisfaction (reflected in high complaint ratios for claims handling)</a:t>
            </a:r>
          </a:p>
          <a:p>
            <a:pPr marL="0" indent="0">
              <a:lnSpc>
                <a:spcPct val="170000"/>
              </a:lnSpc>
              <a:buNone/>
            </a:pPr>
            <a:endParaRPr lang="en-IN" sz="2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IN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sz="1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E87383-1988-4493-95A0-F3B1C9D56532}"/>
              </a:ext>
            </a:extLst>
          </p:cNvPr>
          <p:cNvSpPr txBox="1"/>
          <p:nvPr/>
        </p:nvSpPr>
        <p:spPr>
          <a:xfrm>
            <a:off x="1126435" y="238779"/>
            <a:ext cx="1066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Year-on-Year Premium Changes: Causes, Trends, and Future Forecasts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000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1216</TotalTime>
  <Words>1837</Words>
  <Application>Microsoft Office PowerPoint</Application>
  <PresentationFormat>Widescreen</PresentationFormat>
  <Paragraphs>172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Calibri Light</vt:lpstr>
      <vt:lpstr>Open Sans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Agnel Sumitha</dc:creator>
  <cp:lastModifiedBy>Agnel Sumitha</cp:lastModifiedBy>
  <cp:revision>21</cp:revision>
  <dcterms:created xsi:type="dcterms:W3CDTF">2025-08-05T07:56:49Z</dcterms:created>
  <dcterms:modified xsi:type="dcterms:W3CDTF">2025-08-06T17:45:07Z</dcterms:modified>
</cp:coreProperties>
</file>