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18"/>
  </p:notesMasterIdLst>
  <p:sldIdLst>
    <p:sldId id="287" r:id="rId2"/>
    <p:sldId id="297" r:id="rId3"/>
    <p:sldId id="262" r:id="rId4"/>
    <p:sldId id="257" r:id="rId5"/>
    <p:sldId id="302" r:id="rId6"/>
    <p:sldId id="288" r:id="rId7"/>
    <p:sldId id="295" r:id="rId8"/>
    <p:sldId id="289" r:id="rId9"/>
    <p:sldId id="282" r:id="rId10"/>
    <p:sldId id="260" r:id="rId11"/>
    <p:sldId id="296" r:id="rId12"/>
    <p:sldId id="292" r:id="rId13"/>
    <p:sldId id="301" r:id="rId14"/>
    <p:sldId id="308" r:id="rId15"/>
    <p:sldId id="305" r:id="rId16"/>
    <p:sldId id="306" r:id="rId17"/>
  </p:sldIdLst>
  <p:sldSz cx="9144000" cy="5143500" type="screen16x9"/>
  <p:notesSz cx="6858000" cy="9144000"/>
  <p:embeddedFontLst>
    <p:embeddedFont>
      <p:font typeface="Fira Sans" panose="020B060402020202020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  <p:embeddedFont>
      <p:font typeface="Roboto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404"/>
    <a:srgbClr val="FEE6EB"/>
    <a:srgbClr val="FDA3B6"/>
    <a:srgbClr val="A61687"/>
    <a:srgbClr val="F47EB5"/>
    <a:srgbClr val="85CBDA"/>
    <a:srgbClr val="88B6DE"/>
    <a:srgbClr val="9BB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86188" autoAdjust="0"/>
  </p:normalViewPr>
  <p:slideViewPr>
    <p:cSldViewPr snapToGrid="0">
      <p:cViewPr varScale="1">
        <p:scale>
          <a:sx n="82" d="100"/>
          <a:sy n="82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el Sumitha" userId="208e640386647acd" providerId="LiveId" clId="{E01C10CF-151E-4626-A4AA-5F39E6C09438}"/>
    <pc:docChg chg="undo custSel addSld delSld modSld sldOrd">
      <pc:chgData name="Agnel Sumitha" userId="208e640386647acd" providerId="LiveId" clId="{E01C10CF-151E-4626-A4AA-5F39E6C09438}" dt="2025-07-23T08:00:28.168" v="880" actId="113"/>
      <pc:docMkLst>
        <pc:docMk/>
      </pc:docMkLst>
      <pc:sldChg chg="addSp delSp modSp add del delAnim">
        <pc:chgData name="Agnel Sumitha" userId="208e640386647acd" providerId="LiveId" clId="{E01C10CF-151E-4626-A4AA-5F39E6C09438}" dt="2025-07-22T18:46:03.897" v="764" actId="1076"/>
        <pc:sldMkLst>
          <pc:docMk/>
          <pc:sldMk cId="0" sldId="257"/>
        </pc:sldMkLst>
        <pc:spChg chg="add del">
          <ac:chgData name="Agnel Sumitha" userId="208e640386647acd" providerId="LiveId" clId="{E01C10CF-151E-4626-A4AA-5F39E6C09438}" dt="2025-07-22T09:30:35.760" v="81"/>
          <ac:spMkLst>
            <pc:docMk/>
            <pc:sldMk cId="0" sldId="257"/>
            <ac:spMk id="15" creationId="{558A3D04-C84B-4697-91FD-B3BE7F182FAE}"/>
          </ac:spMkLst>
        </pc:spChg>
        <pc:spChg chg="add del">
          <ac:chgData name="Agnel Sumitha" userId="208e640386647acd" providerId="LiveId" clId="{E01C10CF-151E-4626-A4AA-5F39E6C09438}" dt="2025-07-22T09:30:35.760" v="81"/>
          <ac:spMkLst>
            <pc:docMk/>
            <pc:sldMk cId="0" sldId="257"/>
            <ac:spMk id="16" creationId="{02DD3C78-436B-4420-8892-7603E0BD3320}"/>
          </ac:spMkLst>
        </pc:spChg>
        <pc:spChg chg="add del">
          <ac:chgData name="Agnel Sumitha" userId="208e640386647acd" providerId="LiveId" clId="{E01C10CF-151E-4626-A4AA-5F39E6C09438}" dt="2025-07-22T09:30:58.826" v="87"/>
          <ac:spMkLst>
            <pc:docMk/>
            <pc:sldMk cId="0" sldId="257"/>
            <ac:spMk id="18" creationId="{F3B6BEBE-6F4E-413E-86B0-C7AE27C38577}"/>
          </ac:spMkLst>
        </pc:spChg>
        <pc:spChg chg="add del">
          <ac:chgData name="Agnel Sumitha" userId="208e640386647acd" providerId="LiveId" clId="{E01C10CF-151E-4626-A4AA-5F39E6C09438}" dt="2025-07-22T09:30:58.826" v="87"/>
          <ac:spMkLst>
            <pc:docMk/>
            <pc:sldMk cId="0" sldId="257"/>
            <ac:spMk id="19" creationId="{0798464A-E230-4005-801E-7F80F02D69EF}"/>
          </ac:spMkLst>
        </pc:spChg>
        <pc:spChg chg="add del">
          <ac:chgData name="Agnel Sumitha" userId="208e640386647acd" providerId="LiveId" clId="{E01C10CF-151E-4626-A4AA-5F39E6C09438}" dt="2025-07-22T09:31:14.805" v="92"/>
          <ac:spMkLst>
            <pc:docMk/>
            <pc:sldMk cId="0" sldId="257"/>
            <ac:spMk id="21" creationId="{53FC8DAE-4CBA-4822-B3EA-C4AFA8421C34}"/>
          </ac:spMkLst>
        </pc:spChg>
        <pc:spChg chg="add del">
          <ac:chgData name="Agnel Sumitha" userId="208e640386647acd" providerId="LiveId" clId="{E01C10CF-151E-4626-A4AA-5F39E6C09438}" dt="2025-07-22T09:31:14.805" v="92"/>
          <ac:spMkLst>
            <pc:docMk/>
            <pc:sldMk cId="0" sldId="257"/>
            <ac:spMk id="22" creationId="{E74A8F17-D24A-4B6C-976C-BF11BAB62B85}"/>
          </ac:spMkLst>
        </pc:spChg>
        <pc:spChg chg="del">
          <ac:chgData name="Agnel Sumitha" userId="208e640386647acd" providerId="LiveId" clId="{E01C10CF-151E-4626-A4AA-5F39E6C09438}" dt="2025-07-22T09:31:22.661" v="94" actId="478"/>
          <ac:spMkLst>
            <pc:docMk/>
            <pc:sldMk cId="0" sldId="257"/>
            <ac:spMk id="61" creationId="{23AC28E2-4864-4C2D-9BF1-861252FC1E55}"/>
          </ac:spMkLst>
        </pc:spChg>
        <pc:spChg chg="del">
          <ac:chgData name="Agnel Sumitha" userId="208e640386647acd" providerId="LiveId" clId="{E01C10CF-151E-4626-A4AA-5F39E6C09438}" dt="2025-07-22T09:31:22.661" v="94" actId="478"/>
          <ac:spMkLst>
            <pc:docMk/>
            <pc:sldMk cId="0" sldId="257"/>
            <ac:spMk id="62" creationId="{ED18037E-701A-416A-9870-A1FFD6DD854F}"/>
          </ac:spMkLst>
        </pc:spChg>
        <pc:spChg chg="mod">
          <ac:chgData name="Agnel Sumitha" userId="208e640386647acd" providerId="LiveId" clId="{E01C10CF-151E-4626-A4AA-5F39E6C09438}" dt="2025-07-22T13:00:26.085" v="204" actId="1076"/>
          <ac:spMkLst>
            <pc:docMk/>
            <pc:sldMk cId="0" sldId="257"/>
            <ac:spMk id="63" creationId="{7825841F-A672-4E45-B6B5-A4C360C8751A}"/>
          </ac:spMkLst>
        </pc:spChg>
        <pc:spChg chg="mod">
          <ac:chgData name="Agnel Sumitha" userId="208e640386647acd" providerId="LiveId" clId="{E01C10CF-151E-4626-A4AA-5F39E6C09438}" dt="2025-07-22T13:00:13.462" v="201" actId="1076"/>
          <ac:spMkLst>
            <pc:docMk/>
            <pc:sldMk cId="0" sldId="257"/>
            <ac:spMk id="68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0:45.915" v="84" actId="478"/>
          <ac:spMkLst>
            <pc:docMk/>
            <pc:sldMk cId="0" sldId="257"/>
            <ac:spMk id="117" creationId="{00000000-0000-0000-0000-000000000000}"/>
          </ac:spMkLst>
        </pc:spChg>
        <pc:spChg chg="del mod">
          <ac:chgData name="Agnel Sumitha" userId="208e640386647acd" providerId="LiveId" clId="{E01C10CF-151E-4626-A4AA-5F39E6C09438}" dt="2025-07-22T09:30:39.356" v="83" actId="478"/>
          <ac:spMkLst>
            <pc:docMk/>
            <pc:sldMk cId="0" sldId="257"/>
            <ac:spMk id="118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1:02.422" v="89" actId="478"/>
          <ac:spMkLst>
            <pc:docMk/>
            <pc:sldMk cId="0" sldId="257"/>
            <ac:spMk id="119" creationId="{00000000-0000-0000-0000-000000000000}"/>
          </ac:spMkLst>
        </pc:spChg>
        <pc:spChg chg="del mod">
          <ac:chgData name="Agnel Sumitha" userId="208e640386647acd" providerId="LiveId" clId="{E01C10CF-151E-4626-A4AA-5F39E6C09438}" dt="2025-07-22T09:31:02.422" v="89" actId="478"/>
          <ac:spMkLst>
            <pc:docMk/>
            <pc:sldMk cId="0" sldId="257"/>
            <ac:spMk id="120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3:00:20.840" v="203" actId="1076"/>
          <ac:spMkLst>
            <pc:docMk/>
            <pc:sldMk cId="0" sldId="257"/>
            <ac:spMk id="123" creationId="{00000000-0000-0000-0000-000000000000}"/>
          </ac:spMkLst>
        </pc:spChg>
        <pc:spChg chg="del mod">
          <ac:chgData name="Agnel Sumitha" userId="208e640386647acd" providerId="LiveId" clId="{E01C10CF-151E-4626-A4AA-5F39E6C09438}" dt="2025-07-22T12:20:15.379" v="149" actId="478"/>
          <ac:spMkLst>
            <pc:docMk/>
            <pc:sldMk cId="0" sldId="257"/>
            <ac:spMk id="124" creationId="{00000000-0000-0000-0000-000000000000}"/>
          </ac:spMkLst>
        </pc:spChg>
        <pc:picChg chg="add mod">
          <ac:chgData name="Agnel Sumitha" userId="208e640386647acd" providerId="LiveId" clId="{E01C10CF-151E-4626-A4AA-5F39E6C09438}" dt="2025-07-22T09:30:50.737" v="85" actId="1076"/>
          <ac:picMkLst>
            <pc:docMk/>
            <pc:sldMk cId="0" sldId="257"/>
            <ac:picMk id="4" creationId="{AB48DA73-23C2-4A14-BFC0-10F021AB3C90}"/>
          </ac:picMkLst>
        </pc:picChg>
        <pc:picChg chg="add mod">
          <ac:chgData name="Agnel Sumitha" userId="208e640386647acd" providerId="LiveId" clId="{E01C10CF-151E-4626-A4AA-5F39E6C09438}" dt="2025-07-22T09:31:06.367" v="90" actId="1076"/>
          <ac:picMkLst>
            <pc:docMk/>
            <pc:sldMk cId="0" sldId="257"/>
            <ac:picMk id="5" creationId="{3AD1999D-57FF-4FD3-8F94-119A87E9E0D9}"/>
          </ac:picMkLst>
        </pc:picChg>
        <pc:picChg chg="add mod">
          <ac:chgData name="Agnel Sumitha" userId="208e640386647acd" providerId="LiveId" clId="{E01C10CF-151E-4626-A4AA-5F39E6C09438}" dt="2025-07-22T09:31:26.751" v="95" actId="1076"/>
          <ac:picMkLst>
            <pc:docMk/>
            <pc:sldMk cId="0" sldId="257"/>
            <ac:picMk id="6" creationId="{984DAF79-DAB4-4313-8CF6-3CE25DCE0836}"/>
          </ac:picMkLst>
        </pc:picChg>
        <pc:picChg chg="del">
          <ac:chgData name="Agnel Sumitha" userId="208e640386647acd" providerId="LiveId" clId="{E01C10CF-151E-4626-A4AA-5F39E6C09438}" dt="2025-07-22T17:10:41.515" v="715" actId="478"/>
          <ac:picMkLst>
            <pc:docMk/>
            <pc:sldMk cId="0" sldId="257"/>
            <ac:picMk id="7" creationId="{AAE11221-4F8C-484E-8577-38FBB27C5D22}"/>
          </ac:picMkLst>
        </pc:picChg>
        <pc:picChg chg="del">
          <ac:chgData name="Agnel Sumitha" userId="208e640386647acd" providerId="LiveId" clId="{E01C10CF-151E-4626-A4AA-5F39E6C09438}" dt="2025-07-22T17:34:12.554" v="721" actId="478"/>
          <ac:picMkLst>
            <pc:docMk/>
            <pc:sldMk cId="0" sldId="257"/>
            <ac:picMk id="8" creationId="{A74F72CE-4FCA-4162-92C5-328CA96F87B7}"/>
          </ac:picMkLst>
        </pc:picChg>
        <pc:picChg chg="del">
          <ac:chgData name="Agnel Sumitha" userId="208e640386647acd" providerId="LiveId" clId="{E01C10CF-151E-4626-A4AA-5F39E6C09438}" dt="2025-07-22T17:38:18.443" v="724" actId="478"/>
          <ac:picMkLst>
            <pc:docMk/>
            <pc:sldMk cId="0" sldId="257"/>
            <ac:picMk id="9" creationId="{B6480C97-76DA-427E-A988-91ADBB0CDCAA}"/>
          </ac:picMkLst>
        </pc:picChg>
        <pc:picChg chg="del">
          <ac:chgData name="Agnel Sumitha" userId="208e640386647acd" providerId="LiveId" clId="{E01C10CF-151E-4626-A4AA-5F39E6C09438}" dt="2025-07-22T17:39:51.517" v="725" actId="478"/>
          <ac:picMkLst>
            <pc:docMk/>
            <pc:sldMk cId="0" sldId="257"/>
            <ac:picMk id="10" creationId="{900325B8-6E38-4A4C-89DA-967482726D67}"/>
          </ac:picMkLst>
        </pc:picChg>
        <pc:picChg chg="mod">
          <ac:chgData name="Agnel Sumitha" userId="208e640386647acd" providerId="LiveId" clId="{E01C10CF-151E-4626-A4AA-5F39E6C09438}" dt="2025-07-22T18:46:03.897" v="764" actId="1076"/>
          <ac:picMkLst>
            <pc:docMk/>
            <pc:sldMk cId="0" sldId="257"/>
            <ac:picMk id="11" creationId="{E7288F83-1E2F-4C0B-A98C-24721CDD9DE6}"/>
          </ac:picMkLst>
        </pc:picChg>
      </pc:sldChg>
      <pc:sldChg chg="addSp delSp modSp">
        <pc:chgData name="Agnel Sumitha" userId="208e640386647acd" providerId="LiveId" clId="{E01C10CF-151E-4626-A4AA-5F39E6C09438}" dt="2025-07-22T18:49:23.795" v="767" actId="1076"/>
        <pc:sldMkLst>
          <pc:docMk/>
          <pc:sldMk cId="0" sldId="260"/>
        </pc:sldMkLst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2" creationId="{747F2C3B-BA7E-4CC9-9D38-D266E1871782}"/>
          </ac:spMkLst>
        </pc:spChg>
        <pc:spChg chg="del mod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3" creationId="{4948C1F2-1060-40FB-A262-4C6056C9EBDF}"/>
          </ac:spMkLst>
        </pc:spChg>
        <pc:spChg chg="del mod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4" creationId="{34A36593-D345-4DA1-A9BD-8B8BA8BEE223}"/>
          </ac:spMkLst>
        </pc:spChg>
        <pc:spChg chg="del">
          <ac:chgData name="Agnel Sumitha" userId="208e640386647acd" providerId="LiveId" clId="{E01C10CF-151E-4626-A4AA-5F39E6C09438}" dt="2025-07-22T09:23:56.579" v="3" actId="478"/>
          <ac:spMkLst>
            <pc:docMk/>
            <pc:sldMk cId="0" sldId="260"/>
            <ac:spMk id="24" creationId="{EF6DA3C8-B21D-4157-9937-10C5328758BA}"/>
          </ac:spMkLst>
        </pc:spChg>
        <pc:spChg chg="mod">
          <ac:chgData name="Agnel Sumitha" userId="208e640386647acd" providerId="LiveId" clId="{E01C10CF-151E-4626-A4AA-5F39E6C09438}" dt="2025-07-22T12:25:26.293" v="191" actId="404"/>
          <ac:spMkLst>
            <pc:docMk/>
            <pc:sldMk cId="0" sldId="260"/>
            <ac:spMk id="191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50.952" v="51" actId="478"/>
          <ac:spMkLst>
            <pc:docMk/>
            <pc:sldMk cId="0" sldId="260"/>
            <ac:spMk id="192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193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194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195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196" creationId="{00000000-0000-0000-0000-000000000000}"/>
          </ac:spMkLst>
        </pc:spChg>
        <pc:spChg chg="del mod">
          <ac:chgData name="Agnel Sumitha" userId="208e640386647acd" providerId="LiveId" clId="{E01C10CF-151E-4626-A4AA-5F39E6C09438}" dt="2025-07-22T09:27:58.037" v="53" actId="478"/>
          <ac:spMkLst>
            <pc:docMk/>
            <pc:sldMk cId="0" sldId="260"/>
            <ac:spMk id="202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203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204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205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50.952" v="51" actId="478"/>
          <ac:spMkLst>
            <pc:docMk/>
            <pc:sldMk cId="0" sldId="260"/>
            <ac:spMk id="206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210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7:47.156" v="50" actId="478"/>
          <ac:spMkLst>
            <pc:docMk/>
            <pc:sldMk cId="0" sldId="260"/>
            <ac:spMk id="211" creationId="{00000000-0000-0000-0000-000000000000}"/>
          </ac:spMkLst>
        </pc:spChg>
        <pc:picChg chg="mod">
          <ac:chgData name="Agnel Sumitha" userId="208e640386647acd" providerId="LiveId" clId="{E01C10CF-151E-4626-A4AA-5F39E6C09438}" dt="2025-07-22T18:49:23.795" v="767" actId="1076"/>
          <ac:picMkLst>
            <pc:docMk/>
            <pc:sldMk cId="0" sldId="260"/>
            <ac:picMk id="2" creationId="{7B65B7B0-DAF6-4D74-A014-4C7A029B64C4}"/>
          </ac:picMkLst>
        </pc:picChg>
        <pc:picChg chg="add mod">
          <ac:chgData name="Agnel Sumitha" userId="208e640386647acd" providerId="LiveId" clId="{E01C10CF-151E-4626-A4AA-5F39E6C09438}" dt="2025-07-22T12:25:35.181" v="195" actId="1076"/>
          <ac:picMkLst>
            <pc:docMk/>
            <pc:sldMk cId="0" sldId="260"/>
            <ac:picMk id="5" creationId="{D822094D-FE07-496D-8F5F-5FD7D000E892}"/>
          </ac:picMkLst>
        </pc:picChg>
        <pc:picChg chg="add mod">
          <ac:chgData name="Agnel Sumitha" userId="208e640386647acd" providerId="LiveId" clId="{E01C10CF-151E-4626-A4AA-5F39E6C09438}" dt="2025-07-22T13:01:50.172" v="206" actId="14100"/>
          <ac:picMkLst>
            <pc:docMk/>
            <pc:sldMk cId="0" sldId="260"/>
            <ac:picMk id="20" creationId="{8219E91C-D10E-4308-9BB1-9D20E15852C0}"/>
          </ac:picMkLst>
        </pc:picChg>
      </pc:sldChg>
      <pc:sldChg chg="addSp delSp modSp delAnim">
        <pc:chgData name="Agnel Sumitha" userId="208e640386647acd" providerId="LiveId" clId="{E01C10CF-151E-4626-A4AA-5F39E6C09438}" dt="2025-07-22T18:43:58.341" v="742" actId="1076"/>
        <pc:sldMkLst>
          <pc:docMk/>
          <pc:sldMk cId="0" sldId="262"/>
        </pc:sldMkLst>
        <pc:spChg chg="mod">
          <ac:chgData name="Agnel Sumitha" userId="208e640386647acd" providerId="LiveId" clId="{E01C10CF-151E-4626-A4AA-5F39E6C09438}" dt="2025-07-22T12:22:59.792" v="169" actId="404"/>
          <ac:spMkLst>
            <pc:docMk/>
            <pc:sldMk cId="0" sldId="262"/>
            <ac:spMk id="234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35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36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37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38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39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40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41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42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50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51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52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29:35.825" v="66" actId="478"/>
          <ac:spMkLst>
            <pc:docMk/>
            <pc:sldMk cId="0" sldId="262"/>
            <ac:spMk id="253" creationId="{00000000-0000-0000-0000-000000000000}"/>
          </ac:spMkLst>
        </pc:spChg>
        <pc:spChg chg="mod">
          <ac:chgData name="Agnel Sumitha" userId="208e640386647acd" providerId="LiveId" clId="{E01C10CF-151E-4626-A4AA-5F39E6C09438}" dt="2025-07-22T09:29:53.632" v="72" actId="1076"/>
          <ac:spMkLst>
            <pc:docMk/>
            <pc:sldMk cId="0" sldId="262"/>
            <ac:spMk id="254" creationId="{00000000-0000-0000-0000-000000000000}"/>
          </ac:spMkLst>
        </pc:spChg>
        <pc:spChg chg="mod">
          <ac:chgData name="Agnel Sumitha" userId="208e640386647acd" providerId="LiveId" clId="{E01C10CF-151E-4626-A4AA-5F39E6C09438}" dt="2025-07-22T09:29:56.020" v="73" actId="1076"/>
          <ac:spMkLst>
            <pc:docMk/>
            <pc:sldMk cId="0" sldId="262"/>
            <ac:spMk id="255" creationId="{00000000-0000-0000-0000-000000000000}"/>
          </ac:spMkLst>
        </pc:spChg>
        <pc:spChg chg="mod">
          <ac:chgData name="Agnel Sumitha" userId="208e640386647acd" providerId="LiveId" clId="{E01C10CF-151E-4626-A4AA-5F39E6C09438}" dt="2025-07-22T09:29:50.581" v="71" actId="1076"/>
          <ac:spMkLst>
            <pc:docMk/>
            <pc:sldMk cId="0" sldId="262"/>
            <ac:spMk id="256" creationId="{00000000-0000-0000-0000-000000000000}"/>
          </ac:spMkLst>
        </pc:spChg>
        <pc:grpChg chg="del">
          <ac:chgData name="Agnel Sumitha" userId="208e640386647acd" providerId="LiveId" clId="{E01C10CF-151E-4626-A4AA-5F39E6C09438}" dt="2025-07-22T09:29:35.825" v="66" actId="478"/>
          <ac:grpSpMkLst>
            <pc:docMk/>
            <pc:sldMk cId="0" sldId="262"/>
            <ac:grpSpMk id="243" creationId="{00000000-0000-0000-0000-000000000000}"/>
          </ac:grpSpMkLst>
        </pc:grpChg>
        <pc:picChg chg="del">
          <ac:chgData name="Agnel Sumitha" userId="208e640386647acd" providerId="LiveId" clId="{E01C10CF-151E-4626-A4AA-5F39E6C09438}" dt="2025-07-22T17:34:04.487" v="718" actId="478"/>
          <ac:picMkLst>
            <pc:docMk/>
            <pc:sldMk cId="0" sldId="262"/>
            <ac:picMk id="2" creationId="{37CD7844-620C-4327-9131-4685C558F300}"/>
          </ac:picMkLst>
        </pc:picChg>
        <pc:picChg chg="mod">
          <ac:chgData name="Agnel Sumitha" userId="208e640386647acd" providerId="LiveId" clId="{E01C10CF-151E-4626-A4AA-5F39E6C09438}" dt="2025-07-22T12:59:20.070" v="200" actId="1076"/>
          <ac:picMkLst>
            <pc:docMk/>
            <pc:sldMk cId="0" sldId="262"/>
            <ac:picMk id="3" creationId="{74286DBE-8C2A-43FF-B979-755D784BB231}"/>
          </ac:picMkLst>
        </pc:picChg>
        <pc:picChg chg="mod">
          <ac:chgData name="Agnel Sumitha" userId="208e640386647acd" providerId="LiveId" clId="{E01C10CF-151E-4626-A4AA-5F39E6C09438}" dt="2025-07-22T18:43:58.341" v="742" actId="1076"/>
          <ac:picMkLst>
            <pc:docMk/>
            <pc:sldMk cId="0" sldId="262"/>
            <ac:picMk id="4" creationId="{89872485-1341-4C27-9FF3-B4915DD07CE5}"/>
          </ac:picMkLst>
        </pc:picChg>
        <pc:picChg chg="add mod">
          <ac:chgData name="Agnel Sumitha" userId="208e640386647acd" providerId="LiveId" clId="{E01C10CF-151E-4626-A4AA-5F39E6C09438}" dt="2025-07-22T09:29:47.058" v="70" actId="1076"/>
          <ac:picMkLst>
            <pc:docMk/>
            <pc:sldMk cId="0" sldId="262"/>
            <ac:picMk id="31" creationId="{2055A22D-EA2C-4310-9CEC-61BCA0FE290B}"/>
          </ac:picMkLst>
        </pc:picChg>
      </pc:sldChg>
      <pc:sldChg chg="modSp del">
        <pc:chgData name="Agnel Sumitha" userId="208e640386647acd" providerId="LiveId" clId="{E01C10CF-151E-4626-A4AA-5F39E6C09438}" dt="2025-07-22T14:39:33.849" v="643" actId="2696"/>
        <pc:sldMkLst>
          <pc:docMk/>
          <pc:sldMk cId="0" sldId="263"/>
        </pc:sldMkLst>
        <pc:spChg chg="mod">
          <ac:chgData name="Agnel Sumitha" userId="208e640386647acd" providerId="LiveId" clId="{E01C10CF-151E-4626-A4AA-5F39E6C09438}" dt="2025-07-22T12:23:54.486" v="177" actId="404"/>
          <ac:spMkLst>
            <pc:docMk/>
            <pc:sldMk cId="0" sldId="263"/>
            <ac:spMk id="36" creationId="{7535E4BE-2CF3-4D33-A551-2172A042F939}"/>
          </ac:spMkLst>
        </pc:spChg>
        <pc:spChg chg="mod">
          <ac:chgData name="Agnel Sumitha" userId="208e640386647acd" providerId="LiveId" clId="{E01C10CF-151E-4626-A4AA-5F39E6C09438}" dt="2025-07-22T12:23:50.938" v="176" actId="404"/>
          <ac:spMkLst>
            <pc:docMk/>
            <pc:sldMk cId="0" sldId="263"/>
            <ac:spMk id="38" creationId="{BB22F254-BDD8-4D70-8CC2-46B5FCEFB319}"/>
          </ac:spMkLst>
        </pc:spChg>
        <pc:spChg chg="mod">
          <ac:chgData name="Agnel Sumitha" userId="208e640386647acd" providerId="LiveId" clId="{E01C10CF-151E-4626-A4AA-5F39E6C09438}" dt="2025-07-22T12:23:19.118" v="171" actId="404"/>
          <ac:spMkLst>
            <pc:docMk/>
            <pc:sldMk cId="0" sldId="263"/>
            <ac:spMk id="266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3:47.419" v="175" actId="404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3:32.662" v="172" actId="404"/>
          <ac:spMkLst>
            <pc:docMk/>
            <pc:sldMk cId="0" sldId="263"/>
            <ac:spMk id="287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3:36.165" v="173" actId="404"/>
          <ac:spMkLst>
            <pc:docMk/>
            <pc:sldMk cId="0" sldId="263"/>
            <ac:spMk id="288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3:42.900" v="174" actId="404"/>
          <ac:spMkLst>
            <pc:docMk/>
            <pc:sldMk cId="0" sldId="263"/>
            <ac:spMk id="289" creationId="{00000000-0000-0000-0000-000000000000}"/>
          </ac:spMkLst>
        </pc:spChg>
        <pc:grpChg chg="mod">
          <ac:chgData name="Agnel Sumitha" userId="208e640386647acd" providerId="LiveId" clId="{E01C10CF-151E-4626-A4AA-5F39E6C09438}" dt="2025-07-22T13:03:16.836" v="207" actId="688"/>
          <ac:grpSpMkLst>
            <pc:docMk/>
            <pc:sldMk cId="0" sldId="263"/>
            <ac:grpSpMk id="27" creationId="{03FB6233-B1E4-4D6C-9442-9F26B4C4AC30}"/>
          </ac:grpSpMkLst>
        </pc:grpChg>
      </pc:sldChg>
      <pc:sldChg chg="addSp delSp modSp">
        <pc:chgData name="Agnel Sumitha" userId="208e640386647acd" providerId="LiveId" clId="{E01C10CF-151E-4626-A4AA-5F39E6C09438}" dt="2025-07-22T18:44:33.290" v="748" actId="1076"/>
        <pc:sldMkLst>
          <pc:docMk/>
          <pc:sldMk cId="0" sldId="282"/>
        </pc:sldMkLst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26" creationId="{5A1F36F9-ECBD-4AE1-91F6-EB653D6CB7D1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3" creationId="{19370F30-6143-4B2A-85BE-237F6261C93F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4" creationId="{18FE02BD-B390-4762-9061-AD6BEE40AEA8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5" creationId="{B2254A10-AA2D-4877-AC57-95A7B02B2117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6" creationId="{B0AADEDA-856C-4BBD-BB12-E72F0B074DFB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7" creationId="{10C6793D-B1A1-4D06-A570-9D4C7CEE994C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8" creationId="{B8D6ADAA-619A-47B0-AF1A-C2877E26F8FD}"/>
          </ac:spMkLst>
        </pc:spChg>
        <pc:spChg chg="add del">
          <ac:chgData name="Agnel Sumitha" userId="208e640386647acd" providerId="LiveId" clId="{E01C10CF-151E-4626-A4AA-5F39E6C09438}" dt="2025-07-22T09:34:24.508" v="123"/>
          <ac:spMkLst>
            <pc:docMk/>
            <pc:sldMk cId="0" sldId="282"/>
            <ac:spMk id="39" creationId="{21BE1886-FF8E-4617-B031-F9C5FFA77CB0}"/>
          </ac:spMkLst>
        </pc:spChg>
        <pc:spChg chg="mod">
          <ac:chgData name="Agnel Sumitha" userId="208e640386647acd" providerId="LiveId" clId="{E01C10CF-151E-4626-A4AA-5F39E6C09438}" dt="2025-07-22T14:15:34.829" v="456" actId="20577"/>
          <ac:spMkLst>
            <pc:docMk/>
            <pc:sldMk cId="0" sldId="282"/>
            <ac:spMk id="961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65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75" creationId="{00000000-0000-0000-0000-000000000000}"/>
          </ac:spMkLst>
        </pc:spChg>
        <pc:spChg chg="del mod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76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77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78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79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80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4:28.237" v="125" actId="478"/>
          <ac:spMkLst>
            <pc:docMk/>
            <pc:sldMk cId="0" sldId="282"/>
            <ac:spMk id="981" creationId="{00000000-0000-0000-0000-000000000000}"/>
          </ac:spMkLst>
        </pc:spChg>
        <pc:grpChg chg="add del mod">
          <ac:chgData name="Agnel Sumitha" userId="208e640386647acd" providerId="LiveId" clId="{E01C10CF-151E-4626-A4AA-5F39E6C09438}" dt="2025-07-22T09:34:24.508" v="123"/>
          <ac:grpSpMkLst>
            <pc:docMk/>
            <pc:sldMk cId="0" sldId="282"/>
            <ac:grpSpMk id="23" creationId="{AB4454B5-E6CE-4CAC-A7CA-00CC85812E5B}"/>
          </ac:grpSpMkLst>
        </pc:grpChg>
        <pc:grpChg chg="add del mod">
          <ac:chgData name="Agnel Sumitha" userId="208e640386647acd" providerId="LiveId" clId="{E01C10CF-151E-4626-A4AA-5F39E6C09438}" dt="2025-07-22T09:34:24.508" v="123"/>
          <ac:grpSpMkLst>
            <pc:docMk/>
            <pc:sldMk cId="0" sldId="282"/>
            <ac:grpSpMk id="27" creationId="{5DF1BFC5-E039-4359-BA04-9ACEC60CCED3}"/>
          </ac:grpSpMkLst>
        </pc:grpChg>
        <pc:grpChg chg="add del mod">
          <ac:chgData name="Agnel Sumitha" userId="208e640386647acd" providerId="LiveId" clId="{E01C10CF-151E-4626-A4AA-5F39E6C09438}" dt="2025-07-22T09:34:24.508" v="123"/>
          <ac:grpSpMkLst>
            <pc:docMk/>
            <pc:sldMk cId="0" sldId="282"/>
            <ac:grpSpMk id="30" creationId="{D9598E90-3DD2-44BE-BB89-57B0CEAAC01C}"/>
          </ac:grpSpMkLst>
        </pc:grpChg>
        <pc:grpChg chg="del">
          <ac:chgData name="Agnel Sumitha" userId="208e640386647acd" providerId="LiveId" clId="{E01C10CF-151E-4626-A4AA-5F39E6C09438}" dt="2025-07-22T09:34:28.237" v="125" actId="478"/>
          <ac:grpSpMkLst>
            <pc:docMk/>
            <pc:sldMk cId="0" sldId="282"/>
            <ac:grpSpMk id="962" creationId="{00000000-0000-0000-0000-000000000000}"/>
          </ac:grpSpMkLst>
        </pc:grpChg>
        <pc:grpChg chg="del mod">
          <ac:chgData name="Agnel Sumitha" userId="208e640386647acd" providerId="LiveId" clId="{E01C10CF-151E-4626-A4AA-5F39E6C09438}" dt="2025-07-22T09:34:28.237" v="125" actId="478"/>
          <ac:grpSpMkLst>
            <pc:docMk/>
            <pc:sldMk cId="0" sldId="282"/>
            <ac:grpSpMk id="966" creationId="{00000000-0000-0000-0000-000000000000}"/>
          </ac:grpSpMkLst>
        </pc:grpChg>
        <pc:grpChg chg="del">
          <ac:chgData name="Agnel Sumitha" userId="208e640386647acd" providerId="LiveId" clId="{E01C10CF-151E-4626-A4AA-5F39E6C09438}" dt="2025-07-22T09:34:28.237" v="125" actId="478"/>
          <ac:grpSpMkLst>
            <pc:docMk/>
            <pc:sldMk cId="0" sldId="282"/>
            <ac:grpSpMk id="969" creationId="{00000000-0000-0000-0000-000000000000}"/>
          </ac:grpSpMkLst>
        </pc:grpChg>
        <pc:picChg chg="add mod">
          <ac:chgData name="Agnel Sumitha" userId="208e640386647acd" providerId="LiveId" clId="{E01C10CF-151E-4626-A4AA-5F39E6C09438}" dt="2025-07-22T09:34:36.623" v="127" actId="1076"/>
          <ac:picMkLst>
            <pc:docMk/>
            <pc:sldMk cId="0" sldId="282"/>
            <ac:picMk id="2" creationId="{5D2C3362-3362-4C86-995F-4BD98E143DFA}"/>
          </ac:picMkLst>
        </pc:picChg>
        <pc:picChg chg="mod">
          <ac:chgData name="Agnel Sumitha" userId="208e640386647acd" providerId="LiveId" clId="{E01C10CF-151E-4626-A4AA-5F39E6C09438}" dt="2025-07-22T18:44:33.290" v="748" actId="1076"/>
          <ac:picMkLst>
            <pc:docMk/>
            <pc:sldMk cId="0" sldId="282"/>
            <ac:picMk id="3" creationId="{B67ECC56-84AA-4F29-B1B2-32763777B21C}"/>
          </ac:picMkLst>
        </pc:picChg>
      </pc:sldChg>
      <pc:sldChg chg="addSp delSp modSp setBg delAnim">
        <pc:chgData name="Agnel Sumitha" userId="208e640386647acd" providerId="LiveId" clId="{E01C10CF-151E-4626-A4AA-5F39E6C09438}" dt="2025-07-23T08:00:28.168" v="880" actId="113"/>
        <pc:sldMkLst>
          <pc:docMk/>
          <pc:sldMk cId="3740732205" sldId="287"/>
        </pc:sldMkLst>
        <pc:spChg chg="mod">
          <ac:chgData name="Agnel Sumitha" userId="208e640386647acd" providerId="LiveId" clId="{E01C10CF-151E-4626-A4AA-5F39E6C09438}" dt="2025-07-22T16:26:44.692" v="702" actId="207"/>
          <ac:spMkLst>
            <pc:docMk/>
            <pc:sldMk cId="3740732205" sldId="287"/>
            <ac:spMk id="2" creationId="{34CDC4B9-53CE-43CA-AB86-326F5DA05FC6}"/>
          </ac:spMkLst>
        </pc:spChg>
        <pc:spChg chg="mod">
          <ac:chgData name="Agnel Sumitha" userId="208e640386647acd" providerId="LiveId" clId="{E01C10CF-151E-4626-A4AA-5F39E6C09438}" dt="2025-07-22T16:26:54.837" v="705" actId="207"/>
          <ac:spMkLst>
            <pc:docMk/>
            <pc:sldMk cId="3740732205" sldId="287"/>
            <ac:spMk id="3" creationId="{5CC0E114-CFB7-4B27-B7AC-387A7E094D59}"/>
          </ac:spMkLst>
        </pc:spChg>
        <pc:spChg chg="mod">
          <ac:chgData name="Agnel Sumitha" userId="208e640386647acd" providerId="LiveId" clId="{E01C10CF-151E-4626-A4AA-5F39E6C09438}" dt="2025-07-23T08:00:28.168" v="880" actId="113"/>
          <ac:spMkLst>
            <pc:docMk/>
            <pc:sldMk cId="3740732205" sldId="287"/>
            <ac:spMk id="4" creationId="{39A43B9E-3020-45DC-ACBB-C4148CFCC504}"/>
          </ac:spMkLst>
        </pc:spChg>
        <pc:picChg chg="add del mod">
          <ac:chgData name="Agnel Sumitha" userId="208e640386647acd" providerId="LiveId" clId="{E01C10CF-151E-4626-A4AA-5F39E6C09438}" dt="2025-07-22T14:08:15.200" v="440" actId="478"/>
          <ac:picMkLst>
            <pc:docMk/>
            <pc:sldMk cId="3740732205" sldId="287"/>
            <ac:picMk id="5" creationId="{5CF7AFED-78AB-411B-ADFA-3179BE42753D}"/>
          </ac:picMkLst>
        </pc:picChg>
        <pc:picChg chg="del">
          <ac:chgData name="Agnel Sumitha" userId="208e640386647acd" providerId="LiveId" clId="{E01C10CF-151E-4626-A4AA-5F39E6C09438}" dt="2025-07-22T16:30:47.688" v="710" actId="478"/>
          <ac:picMkLst>
            <pc:docMk/>
            <pc:sldMk cId="3740732205" sldId="287"/>
            <ac:picMk id="5" creationId="{A6B6D00F-E238-4D1B-BB4C-65F8D137B25B}"/>
          </ac:picMkLst>
        </pc:picChg>
        <pc:picChg chg="add del mod">
          <ac:chgData name="Agnel Sumitha" userId="208e640386647acd" providerId="LiveId" clId="{E01C10CF-151E-4626-A4AA-5F39E6C09438}" dt="2025-07-22T14:10:42.961" v="448" actId="478"/>
          <ac:picMkLst>
            <pc:docMk/>
            <pc:sldMk cId="3740732205" sldId="287"/>
            <ac:picMk id="6" creationId="{1F0B5C0E-11EC-4191-9590-C200385D3C15}"/>
          </ac:picMkLst>
        </pc:picChg>
        <pc:picChg chg="del">
          <ac:chgData name="Agnel Sumitha" userId="208e640386647acd" providerId="LiveId" clId="{E01C10CF-151E-4626-A4AA-5F39E6C09438}" dt="2025-07-22T16:32:05.553" v="711" actId="478"/>
          <ac:picMkLst>
            <pc:docMk/>
            <pc:sldMk cId="3740732205" sldId="287"/>
            <ac:picMk id="6" creationId="{A0068C74-EE9A-4C70-8D3B-D0BF6E54B0FE}"/>
          </ac:picMkLst>
        </pc:picChg>
        <pc:picChg chg="del">
          <ac:chgData name="Agnel Sumitha" userId="208e640386647acd" providerId="LiveId" clId="{E01C10CF-151E-4626-A4AA-5F39E6C09438}" dt="2025-07-22T16:34:41.388" v="712" actId="478"/>
          <ac:picMkLst>
            <pc:docMk/>
            <pc:sldMk cId="3740732205" sldId="287"/>
            <ac:picMk id="7" creationId="{CE0ACCAA-7BBF-4BB0-9FD9-DED37560926E}"/>
          </ac:picMkLst>
        </pc:picChg>
        <pc:picChg chg="add del mod">
          <ac:chgData name="Agnel Sumitha" userId="208e640386647acd" providerId="LiveId" clId="{E01C10CF-151E-4626-A4AA-5F39E6C09438}" dt="2025-07-22T16:00:45.334" v="680" actId="478"/>
          <ac:picMkLst>
            <pc:docMk/>
            <pc:sldMk cId="3740732205" sldId="287"/>
            <ac:picMk id="7" creationId="{FBCFD4A6-39B9-4766-9F21-BB7426F05E1F}"/>
          </ac:picMkLst>
        </pc:picChg>
        <pc:picChg chg="del">
          <ac:chgData name="Agnel Sumitha" userId="208e640386647acd" providerId="LiveId" clId="{E01C10CF-151E-4626-A4AA-5F39E6C09438}" dt="2025-07-22T16:45:03.792" v="713" actId="478"/>
          <ac:picMkLst>
            <pc:docMk/>
            <pc:sldMk cId="3740732205" sldId="287"/>
            <ac:picMk id="8" creationId="{253527F7-77F9-4112-BB0A-BDBADABDD712}"/>
          </ac:picMkLst>
        </pc:picChg>
        <pc:picChg chg="mod">
          <ac:chgData name="Agnel Sumitha" userId="208e640386647acd" providerId="LiveId" clId="{E01C10CF-151E-4626-A4AA-5F39E6C09438}" dt="2025-07-22T18:44:05.607" v="743" actId="1076"/>
          <ac:picMkLst>
            <pc:docMk/>
            <pc:sldMk cId="3740732205" sldId="287"/>
            <ac:picMk id="9" creationId="{647E9666-32EE-469B-9A4D-D4BAA8402D42}"/>
          </ac:picMkLst>
        </pc:picChg>
      </pc:sldChg>
      <pc:sldChg chg="addSp delSp modSp addAnim delAnim">
        <pc:chgData name="Agnel Sumitha" userId="208e640386647acd" providerId="LiveId" clId="{E01C10CF-151E-4626-A4AA-5F39E6C09438}" dt="2025-07-23T07:51:34.002" v="867" actId="1076"/>
        <pc:sldMkLst>
          <pc:docMk/>
          <pc:sldMk cId="3506561190" sldId="288"/>
        </pc:sldMkLst>
        <pc:spChg chg="mod">
          <ac:chgData name="Agnel Sumitha" userId="208e640386647acd" providerId="LiveId" clId="{E01C10CF-151E-4626-A4AA-5F39E6C09438}" dt="2025-07-23T07:51:34.002" v="867" actId="1076"/>
          <ac:spMkLst>
            <pc:docMk/>
            <pc:sldMk cId="3506561190" sldId="288"/>
            <ac:spMk id="24" creationId="{14481A30-E422-498B-AA58-D147ABD764CE}"/>
          </ac:spMkLst>
        </pc:spChg>
        <pc:spChg chg="mod">
          <ac:chgData name="Agnel Sumitha" userId="208e640386647acd" providerId="LiveId" clId="{E01C10CF-151E-4626-A4AA-5F39E6C09438}" dt="2025-07-23T07:51:22.628" v="865" actId="1076"/>
          <ac:spMkLst>
            <pc:docMk/>
            <pc:sldMk cId="3506561190" sldId="288"/>
            <ac:spMk id="107" creationId="{B6282E73-BDD8-4A40-AD24-00367B5EEB7F}"/>
          </ac:spMkLst>
        </pc:spChg>
        <pc:spChg chg="mod">
          <ac:chgData name="Agnel Sumitha" userId="208e640386647acd" providerId="LiveId" clId="{E01C10CF-151E-4626-A4AA-5F39E6C09438}" dt="2025-07-22T14:15:21.143" v="450" actId="1076"/>
          <ac:spMkLst>
            <pc:docMk/>
            <pc:sldMk cId="3506561190" sldId="288"/>
            <ac:spMk id="124" creationId="{67A4B5DE-1239-441B-B3BF-39374A325328}"/>
          </ac:spMkLst>
        </pc:spChg>
        <pc:spChg chg="mod">
          <ac:chgData name="Agnel Sumitha" userId="208e640386647acd" providerId="LiveId" clId="{E01C10CF-151E-4626-A4AA-5F39E6C09438}" dt="2025-07-23T07:50:33.647" v="857" actId="1076"/>
          <ac:spMkLst>
            <pc:docMk/>
            <pc:sldMk cId="3506561190" sldId="288"/>
            <ac:spMk id="147" creationId="{F104A65E-A21C-49E4-B48C-F3A0BF229B8E}"/>
          </ac:spMkLst>
        </pc:spChg>
        <pc:picChg chg="del">
          <ac:chgData name="Agnel Sumitha" userId="208e640386647acd" providerId="LiveId" clId="{E01C10CF-151E-4626-A4AA-5F39E6C09438}" dt="2025-07-22T17:15:36.241" v="716" actId="478"/>
          <ac:picMkLst>
            <pc:docMk/>
            <pc:sldMk cId="3506561190" sldId="288"/>
            <ac:picMk id="5" creationId="{CB4EC4C7-14A7-44BD-8D63-15F3AC6201E8}"/>
          </ac:picMkLst>
        </pc:picChg>
        <pc:picChg chg="del">
          <ac:chgData name="Agnel Sumitha" userId="208e640386647acd" providerId="LiveId" clId="{E01C10CF-151E-4626-A4AA-5F39E6C09438}" dt="2025-07-22T17:23:06.232" v="717" actId="478"/>
          <ac:picMkLst>
            <pc:docMk/>
            <pc:sldMk cId="3506561190" sldId="288"/>
            <ac:picMk id="6" creationId="{688DEC0C-ADB6-4CD1-9B91-797CCA0C7867}"/>
          </ac:picMkLst>
        </pc:picChg>
        <pc:picChg chg="del">
          <ac:chgData name="Agnel Sumitha" userId="208e640386647acd" providerId="LiveId" clId="{E01C10CF-151E-4626-A4AA-5F39E6C09438}" dt="2025-07-22T17:34:17.537" v="723" actId="478"/>
          <ac:picMkLst>
            <pc:docMk/>
            <pc:sldMk cId="3506561190" sldId="288"/>
            <ac:picMk id="7" creationId="{45C9E146-FA20-40CE-B504-65497AA8CFBB}"/>
          </ac:picMkLst>
        </pc:picChg>
        <pc:picChg chg="add del mod">
          <ac:chgData name="Agnel Sumitha" userId="208e640386647acd" providerId="LiveId" clId="{E01C10CF-151E-4626-A4AA-5F39E6C09438}" dt="2025-07-22T18:45:51.577" v="762" actId="1076"/>
          <ac:picMkLst>
            <pc:docMk/>
            <pc:sldMk cId="3506561190" sldId="288"/>
            <ac:picMk id="8" creationId="{299C5677-29E7-44B9-9BAE-121DEC061C5C}"/>
          </ac:picMkLst>
        </pc:picChg>
        <pc:picChg chg="mod">
          <ac:chgData name="Agnel Sumitha" userId="208e640386647acd" providerId="LiveId" clId="{E01C10CF-151E-4626-A4AA-5F39E6C09438}" dt="2025-07-23T07:50:11.916" v="854" actId="1076"/>
          <ac:picMkLst>
            <pc:docMk/>
            <pc:sldMk cId="3506561190" sldId="288"/>
            <ac:picMk id="97" creationId="{5D8F6061-4A42-4142-9A96-762D036ABF84}"/>
          </ac:picMkLst>
        </pc:picChg>
      </pc:sldChg>
      <pc:sldChg chg="delSp modSp delAnim">
        <pc:chgData name="Agnel Sumitha" userId="208e640386647acd" providerId="LiveId" clId="{E01C10CF-151E-4626-A4AA-5F39E6C09438}" dt="2025-07-22T18:44:28.055" v="747" actId="1076"/>
        <pc:sldMkLst>
          <pc:docMk/>
          <pc:sldMk cId="423188475" sldId="289"/>
        </pc:sldMkLst>
        <pc:spChg chg="mod">
          <ac:chgData name="Agnel Sumitha" userId="208e640386647acd" providerId="LiveId" clId="{E01C10CF-151E-4626-A4AA-5F39E6C09438}" dt="2025-07-22T12:20:55.414" v="154" actId="1076"/>
          <ac:spMkLst>
            <pc:docMk/>
            <pc:sldMk cId="423188475" sldId="289"/>
            <ac:spMk id="11" creationId="{5626C112-E57A-4DFA-8F50-C323279B0F0F}"/>
          </ac:spMkLst>
        </pc:spChg>
        <pc:spChg chg="mod">
          <ac:chgData name="Agnel Sumitha" userId="208e640386647acd" providerId="LiveId" clId="{E01C10CF-151E-4626-A4AA-5F39E6C09438}" dt="2025-07-22T12:20:58.336" v="155" actId="1076"/>
          <ac:spMkLst>
            <pc:docMk/>
            <pc:sldMk cId="423188475" sldId="289"/>
            <ac:spMk id="12" creationId="{A89E9CBB-FEF0-40A9-AA9E-10AC3A2EBE7A}"/>
          </ac:spMkLst>
        </pc:spChg>
        <pc:picChg chg="del">
          <ac:chgData name="Agnel Sumitha" userId="208e640386647acd" providerId="LiveId" clId="{E01C10CF-151E-4626-A4AA-5F39E6C09438}" dt="2025-07-22T17:59:54.789" v="734" actId="478"/>
          <ac:picMkLst>
            <pc:docMk/>
            <pc:sldMk cId="423188475" sldId="289"/>
            <ac:picMk id="2" creationId="{56440DDA-88F3-4DE4-8503-0C3C2BA62552}"/>
          </ac:picMkLst>
        </pc:picChg>
        <pc:picChg chg="mod">
          <ac:chgData name="Agnel Sumitha" userId="208e640386647acd" providerId="LiveId" clId="{E01C10CF-151E-4626-A4AA-5F39E6C09438}" dt="2025-07-22T18:44:28.055" v="747" actId="1076"/>
          <ac:picMkLst>
            <pc:docMk/>
            <pc:sldMk cId="423188475" sldId="289"/>
            <ac:picMk id="3" creationId="{FBF29B22-CCB0-4857-ABC8-66568599DF5F}"/>
          </ac:picMkLst>
        </pc:picChg>
      </pc:sldChg>
      <pc:sldChg chg="addSp delSp modSp ord">
        <pc:chgData name="Agnel Sumitha" userId="208e640386647acd" providerId="LiveId" clId="{E01C10CF-151E-4626-A4AA-5F39E6C09438}" dt="2025-07-23T07:47:58.244" v="851" actId="1076"/>
        <pc:sldMkLst>
          <pc:docMk/>
          <pc:sldMk cId="4058565619" sldId="292"/>
        </pc:sldMkLst>
        <pc:spChg chg="del">
          <ac:chgData name="Agnel Sumitha" userId="208e640386647acd" providerId="LiveId" clId="{E01C10CF-151E-4626-A4AA-5F39E6C09438}" dt="2025-07-22T09:24:50.223" v="16" actId="478"/>
          <ac:spMkLst>
            <pc:docMk/>
            <pc:sldMk cId="4058565619" sldId="292"/>
            <ac:spMk id="5" creationId="{CA67F9A5-C6AC-4D9D-84B2-59B27CCA4FBB}"/>
          </ac:spMkLst>
        </pc:spChg>
        <pc:spChg chg="del">
          <ac:chgData name="Agnel Sumitha" userId="208e640386647acd" providerId="LiveId" clId="{E01C10CF-151E-4626-A4AA-5F39E6C09438}" dt="2025-07-22T09:24:13.913" v="6" actId="478"/>
          <ac:spMkLst>
            <pc:docMk/>
            <pc:sldMk cId="4058565619" sldId="292"/>
            <ac:spMk id="6" creationId="{EBABADA5-D3DE-4C5E-9B04-80FC55E4FCA9}"/>
          </ac:spMkLst>
        </pc:spChg>
        <pc:spChg chg="del mod">
          <ac:chgData name="Agnel Sumitha" userId="208e640386647acd" providerId="LiveId" clId="{E01C10CF-151E-4626-A4AA-5F39E6C09438}" dt="2025-07-23T07:47:53.760" v="850" actId="478"/>
          <ac:spMkLst>
            <pc:docMk/>
            <pc:sldMk cId="4058565619" sldId="292"/>
            <ac:spMk id="7" creationId="{4D13B3F2-1C00-4804-8C33-5100B75F0E92}"/>
          </ac:spMkLst>
        </pc:spChg>
        <pc:spChg chg="del mod">
          <ac:chgData name="Agnel Sumitha" userId="208e640386647acd" providerId="LiveId" clId="{E01C10CF-151E-4626-A4AA-5F39E6C09438}" dt="2025-07-22T09:26:31.938" v="41" actId="478"/>
          <ac:spMkLst>
            <pc:docMk/>
            <pc:sldMk cId="4058565619" sldId="292"/>
            <ac:spMk id="13" creationId="{9050269E-1EDA-47FA-86EC-00D580FBA229}"/>
          </ac:spMkLst>
        </pc:spChg>
        <pc:spChg chg="del mod">
          <ac:chgData name="Agnel Sumitha" userId="208e640386647acd" providerId="LiveId" clId="{E01C10CF-151E-4626-A4AA-5F39E6C09438}" dt="2025-07-22T09:26:30.190" v="40" actId="478"/>
          <ac:spMkLst>
            <pc:docMk/>
            <pc:sldMk cId="4058565619" sldId="292"/>
            <ac:spMk id="15" creationId="{29B8BDE6-FC42-4393-86E0-377BD119E002}"/>
          </ac:spMkLst>
        </pc:spChg>
        <pc:spChg chg="add del">
          <ac:chgData name="Agnel Sumitha" userId="208e640386647acd" providerId="LiveId" clId="{E01C10CF-151E-4626-A4AA-5F39E6C09438}" dt="2025-07-23T07:47:48.043" v="847"/>
          <ac:spMkLst>
            <pc:docMk/>
            <pc:sldMk cId="4058565619" sldId="292"/>
            <ac:spMk id="20" creationId="{1AC66EC9-7F88-47A6-922A-19355FF380DC}"/>
          </ac:spMkLst>
        </pc:spChg>
        <pc:spChg chg="mod">
          <ac:chgData name="Agnel Sumitha" userId="208e640386647acd" providerId="LiveId" clId="{E01C10CF-151E-4626-A4AA-5F39E6C09438}" dt="2025-07-22T12:25:48.418" v="197" actId="20577"/>
          <ac:spMkLst>
            <pc:docMk/>
            <pc:sldMk cId="4058565619" sldId="292"/>
            <ac:spMk id="24" creationId="{0120B15F-D7E7-4EB5-96A6-4BDF34D05E75}"/>
          </ac:spMkLst>
        </pc:spChg>
        <pc:spChg chg="add del mod">
          <ac:chgData name="Agnel Sumitha" userId="208e640386647acd" providerId="LiveId" clId="{E01C10CF-151E-4626-A4AA-5F39E6C09438}" dt="2025-07-22T09:37:38.136" v="137" actId="478"/>
          <ac:spMkLst>
            <pc:docMk/>
            <pc:sldMk cId="4058565619" sldId="292"/>
            <ac:spMk id="28" creationId="{CB1E62D3-61BE-44E1-8213-F94B015B085D}"/>
          </ac:spMkLst>
        </pc:spChg>
        <pc:spChg chg="mod">
          <ac:chgData name="Agnel Sumitha" userId="208e640386647acd" providerId="LiveId" clId="{E01C10CF-151E-4626-A4AA-5F39E6C09438}" dt="2025-07-22T09:25:21.015" v="24" actId="1076"/>
          <ac:spMkLst>
            <pc:docMk/>
            <pc:sldMk cId="4058565619" sldId="292"/>
            <ac:spMk id="30" creationId="{C4B8EE34-1C63-42F7-9E49-7BF6A74D2E7D}"/>
          </ac:spMkLst>
        </pc:spChg>
        <pc:spChg chg="add del">
          <ac:chgData name="Agnel Sumitha" userId="208e640386647acd" providerId="LiveId" clId="{E01C10CF-151E-4626-A4AA-5F39E6C09438}" dt="2025-07-22T09:24:48.007" v="14"/>
          <ac:spMkLst>
            <pc:docMk/>
            <pc:sldMk cId="4058565619" sldId="292"/>
            <ac:spMk id="32" creationId="{FD817830-964A-4115-B9D2-5E89DAAE9F12}"/>
          </ac:spMkLst>
        </pc:spChg>
        <pc:spChg chg="add del">
          <ac:chgData name="Agnel Sumitha" userId="208e640386647acd" providerId="LiveId" clId="{E01C10CF-151E-4626-A4AA-5F39E6C09438}" dt="2025-07-22T09:26:24.850" v="38"/>
          <ac:spMkLst>
            <pc:docMk/>
            <pc:sldMk cId="4058565619" sldId="292"/>
            <ac:spMk id="33" creationId="{A1EC7192-A4AB-48E9-88AA-4921E1547E3A}"/>
          </ac:spMkLst>
        </pc:spChg>
        <pc:spChg chg="add del">
          <ac:chgData name="Agnel Sumitha" userId="208e640386647acd" providerId="LiveId" clId="{E01C10CF-151E-4626-A4AA-5F39E6C09438}" dt="2025-07-22T09:26:24.850" v="38"/>
          <ac:spMkLst>
            <pc:docMk/>
            <pc:sldMk cId="4058565619" sldId="292"/>
            <ac:spMk id="34" creationId="{00F0689D-42AF-4F07-9213-958CE8C9A5FA}"/>
          </ac:spMkLst>
        </pc:spChg>
        <pc:grpChg chg="del">
          <ac:chgData name="Agnel Sumitha" userId="208e640386647acd" providerId="LiveId" clId="{E01C10CF-151E-4626-A4AA-5F39E6C09438}" dt="2025-07-22T09:24:36.578" v="11" actId="478"/>
          <ac:grpSpMkLst>
            <pc:docMk/>
            <pc:sldMk cId="4058565619" sldId="292"/>
            <ac:grpSpMk id="19" creationId="{8993EA70-CC07-4465-9817-2C22BA13407F}"/>
          </ac:grpSpMkLst>
        </pc:grpChg>
        <pc:picChg chg="add mod">
          <ac:chgData name="Agnel Sumitha" userId="208e640386647acd" providerId="LiveId" clId="{E01C10CF-151E-4626-A4AA-5F39E6C09438}" dt="2025-07-22T09:24:39.404" v="12" actId="1076"/>
          <ac:picMkLst>
            <pc:docMk/>
            <pc:sldMk cId="4058565619" sldId="292"/>
            <ac:picMk id="2" creationId="{AC6B3CA8-0143-435B-BB45-7AD435312B06}"/>
          </ac:picMkLst>
        </pc:picChg>
        <pc:picChg chg="mod">
          <ac:chgData name="Agnel Sumitha" userId="208e640386647acd" providerId="LiveId" clId="{E01C10CF-151E-4626-A4AA-5F39E6C09438}" dt="2025-07-22T09:38:04.407" v="142" actId="1076"/>
          <ac:picMkLst>
            <pc:docMk/>
            <pc:sldMk cId="4058565619" sldId="292"/>
            <ac:picMk id="3" creationId="{38FE8C3A-03BB-4F4E-90A4-D193505747E7}"/>
          </ac:picMkLst>
        </pc:picChg>
        <pc:picChg chg="add mod">
          <ac:chgData name="Agnel Sumitha" userId="208e640386647acd" providerId="LiveId" clId="{E01C10CF-151E-4626-A4AA-5F39E6C09438}" dt="2025-07-22T16:23:34.233" v="699" actId="14100"/>
          <ac:picMkLst>
            <pc:docMk/>
            <pc:sldMk cId="4058565619" sldId="292"/>
            <ac:picMk id="5" creationId="{0D503263-BE03-46C9-9145-9147F826B3D1}"/>
          </ac:picMkLst>
        </pc:picChg>
        <pc:picChg chg="mod">
          <ac:chgData name="Agnel Sumitha" userId="208e640386647acd" providerId="LiveId" clId="{E01C10CF-151E-4626-A4AA-5F39E6C09438}" dt="2025-07-22T18:45:23.769" v="758" actId="1076"/>
          <ac:picMkLst>
            <pc:docMk/>
            <pc:sldMk cId="4058565619" sldId="292"/>
            <ac:picMk id="6" creationId="{F5EECDFD-9CAB-4A54-A3AA-CEF0781A9931}"/>
          </ac:picMkLst>
        </pc:picChg>
        <pc:picChg chg="add mod">
          <ac:chgData name="Agnel Sumitha" userId="208e640386647acd" providerId="LiveId" clId="{E01C10CF-151E-4626-A4AA-5F39E6C09438}" dt="2025-07-22T09:24:55.052" v="17" actId="1076"/>
          <ac:picMkLst>
            <pc:docMk/>
            <pc:sldMk cId="4058565619" sldId="292"/>
            <ac:picMk id="8" creationId="{0333AADA-2139-4A93-8E4D-B71F66F78359}"/>
          </ac:picMkLst>
        </pc:picChg>
        <pc:picChg chg="add mod">
          <ac:chgData name="Agnel Sumitha" userId="208e640386647acd" providerId="LiveId" clId="{E01C10CF-151E-4626-A4AA-5F39E6C09438}" dt="2025-07-22T09:26:51.588" v="45" actId="1076"/>
          <ac:picMkLst>
            <pc:docMk/>
            <pc:sldMk cId="4058565619" sldId="292"/>
            <ac:picMk id="9" creationId="{54FAC1F1-BC19-4FB7-834C-371A141F59D0}"/>
          </ac:picMkLst>
        </pc:picChg>
        <pc:picChg chg="add mod">
          <ac:chgData name="Agnel Sumitha" userId="208e640386647acd" providerId="LiveId" clId="{E01C10CF-151E-4626-A4AA-5F39E6C09438}" dt="2025-07-23T07:47:58.244" v="851" actId="1076"/>
          <ac:picMkLst>
            <pc:docMk/>
            <pc:sldMk cId="4058565619" sldId="292"/>
            <ac:picMk id="10" creationId="{2965060A-4C57-4488-B90D-9C3584199A6C}"/>
          </ac:picMkLst>
        </pc:picChg>
        <pc:picChg chg="add del">
          <ac:chgData name="Agnel Sumitha" userId="208e640386647acd" providerId="LiveId" clId="{E01C10CF-151E-4626-A4AA-5F39E6C09438}" dt="2025-07-22T09:37:30.387" v="134"/>
          <ac:picMkLst>
            <pc:docMk/>
            <pc:sldMk cId="4058565619" sldId="292"/>
            <ac:picMk id="19" creationId="{A14AF559-A377-4C1B-9CAB-49BA38CCD8E2}"/>
          </ac:picMkLst>
        </pc:picChg>
      </pc:sldChg>
      <pc:sldChg chg="modSp del">
        <pc:chgData name="Agnel Sumitha" userId="208e640386647acd" providerId="LiveId" clId="{E01C10CF-151E-4626-A4AA-5F39E6C09438}" dt="2025-07-22T13:10:20.100" v="257" actId="2696"/>
        <pc:sldMkLst>
          <pc:docMk/>
          <pc:sldMk cId="2932136426" sldId="293"/>
        </pc:sldMkLst>
        <pc:spChg chg="mod">
          <ac:chgData name="Agnel Sumitha" userId="208e640386647acd" providerId="LiveId" clId="{E01C10CF-151E-4626-A4AA-5F39E6C09438}" dt="2025-07-22T13:08:42.769" v="244" actId="20577"/>
          <ac:spMkLst>
            <pc:docMk/>
            <pc:sldMk cId="2932136426" sldId="293"/>
            <ac:spMk id="6" creationId="{7E2A735C-AD79-453D-BA4F-A2DCCEA63148}"/>
          </ac:spMkLst>
        </pc:spChg>
      </pc:sldChg>
      <pc:sldChg chg="delSp modSp ord delAnim">
        <pc:chgData name="Agnel Sumitha" userId="208e640386647acd" providerId="LiveId" clId="{E01C10CF-151E-4626-A4AA-5F39E6C09438}" dt="2025-07-22T18:45:39.431" v="759" actId="1076"/>
        <pc:sldMkLst>
          <pc:docMk/>
          <pc:sldMk cId="3853450098" sldId="295"/>
        </pc:sldMkLst>
        <pc:spChg chg="mod">
          <ac:chgData name="Agnel Sumitha" userId="208e640386647acd" providerId="LiveId" clId="{E01C10CF-151E-4626-A4AA-5F39E6C09438}" dt="2025-07-22T12:20:41.248" v="153" actId="1076"/>
          <ac:spMkLst>
            <pc:docMk/>
            <pc:sldMk cId="3853450098" sldId="295"/>
            <ac:spMk id="12" creationId="{6D5E9F41-CB84-4A09-A199-CF2C0F650E21}"/>
          </ac:spMkLst>
        </pc:spChg>
        <pc:picChg chg="del mod">
          <ac:chgData name="Agnel Sumitha" userId="208e640386647acd" providerId="LiveId" clId="{E01C10CF-151E-4626-A4AA-5F39E6C09438}" dt="2025-07-22T17:50:15.300" v="730" actId="478"/>
          <ac:picMkLst>
            <pc:docMk/>
            <pc:sldMk cId="3853450098" sldId="295"/>
            <ac:picMk id="3" creationId="{821E5833-7E41-4371-9CDF-09FD522A495A}"/>
          </ac:picMkLst>
        </pc:picChg>
        <pc:picChg chg="del">
          <ac:chgData name="Agnel Sumitha" userId="208e640386647acd" providerId="LiveId" clId="{E01C10CF-151E-4626-A4AA-5F39E6C09438}" dt="2025-07-22T17:53:06.607" v="733" actId="478"/>
          <ac:picMkLst>
            <pc:docMk/>
            <pc:sldMk cId="3853450098" sldId="295"/>
            <ac:picMk id="4" creationId="{4C951DF7-E16F-43A3-8472-0FFC638840D0}"/>
          </ac:picMkLst>
        </pc:picChg>
        <pc:picChg chg="mod">
          <ac:chgData name="Agnel Sumitha" userId="208e640386647acd" providerId="LiveId" clId="{E01C10CF-151E-4626-A4AA-5F39E6C09438}" dt="2025-07-22T18:45:39.431" v="759" actId="1076"/>
          <ac:picMkLst>
            <pc:docMk/>
            <pc:sldMk cId="3853450098" sldId="295"/>
            <ac:picMk id="7" creationId="{A9E60E77-A05F-44B9-A31B-07F7EB691798}"/>
          </ac:picMkLst>
        </pc:picChg>
      </pc:sldChg>
      <pc:sldChg chg="modSp">
        <pc:chgData name="Agnel Sumitha" userId="208e640386647acd" providerId="LiveId" clId="{E01C10CF-151E-4626-A4AA-5F39E6C09438}" dt="2025-07-22T18:44:40.393" v="749" actId="1076"/>
        <pc:sldMkLst>
          <pc:docMk/>
          <pc:sldMk cId="3819700814" sldId="296"/>
        </pc:sldMkLst>
        <pc:picChg chg="mod">
          <ac:chgData name="Agnel Sumitha" userId="208e640386647acd" providerId="LiveId" clId="{E01C10CF-151E-4626-A4AA-5F39E6C09438}" dt="2025-07-22T18:44:40.393" v="749" actId="1076"/>
          <ac:picMkLst>
            <pc:docMk/>
            <pc:sldMk cId="3819700814" sldId="296"/>
            <ac:picMk id="3" creationId="{A6BFB95B-C3A3-41A9-888D-026EFC00F8DE}"/>
          </ac:picMkLst>
        </pc:picChg>
      </pc:sldChg>
      <pc:sldChg chg="addSp delSp modSp delAnim modAnim">
        <pc:chgData name="Agnel Sumitha" userId="208e640386647acd" providerId="LiveId" clId="{E01C10CF-151E-4626-A4AA-5F39E6C09438}" dt="2025-07-22T18:46:12.445" v="765" actId="1076"/>
        <pc:sldMkLst>
          <pc:docMk/>
          <pc:sldMk cId="126604498" sldId="297"/>
        </pc:sldMkLst>
        <pc:spChg chg="mod">
          <ac:chgData name="Agnel Sumitha" userId="208e640386647acd" providerId="LiveId" clId="{E01C10CF-151E-4626-A4AA-5F39E6C09438}" dt="2025-07-22T12:21:52.055" v="158" actId="404"/>
          <ac:spMkLst>
            <pc:docMk/>
            <pc:sldMk cId="126604498" sldId="297"/>
            <ac:spMk id="2" creationId="{1A31A1A7-8253-494C-8AEB-848A9C01DD38}"/>
          </ac:spMkLst>
        </pc:spChg>
        <pc:spChg chg="mod">
          <ac:chgData name="Agnel Sumitha" userId="208e640386647acd" providerId="LiveId" clId="{E01C10CF-151E-4626-A4AA-5F39E6C09438}" dt="2025-07-22T12:22:25.771" v="162" actId="1076"/>
          <ac:spMkLst>
            <pc:docMk/>
            <pc:sldMk cId="126604498" sldId="297"/>
            <ac:spMk id="12" creationId="{09CA3BC1-73E5-400F-8D05-0B3D2D954808}"/>
          </ac:spMkLst>
        </pc:spChg>
        <pc:spChg chg="mod">
          <ac:chgData name="Agnel Sumitha" userId="208e640386647acd" providerId="LiveId" clId="{E01C10CF-151E-4626-A4AA-5F39E6C09438}" dt="2025-07-22T12:22:48.025" v="167" actId="20577"/>
          <ac:spMkLst>
            <pc:docMk/>
            <pc:sldMk cId="126604498" sldId="297"/>
            <ac:spMk id="37" creationId="{CD65A131-09ED-4C5A-A27D-C03767DFBE24}"/>
          </ac:spMkLst>
        </pc:spChg>
        <pc:spChg chg="mod">
          <ac:chgData name="Agnel Sumitha" userId="208e640386647acd" providerId="LiveId" clId="{E01C10CF-151E-4626-A4AA-5F39E6C09438}" dt="2025-07-22T12:22:44.069" v="166" actId="20577"/>
          <ac:spMkLst>
            <pc:docMk/>
            <pc:sldMk cId="126604498" sldId="297"/>
            <ac:spMk id="38" creationId="{FCB84701-4FDD-4C9A-B8B7-1E97FCD89979}"/>
          </ac:spMkLst>
        </pc:spChg>
        <pc:picChg chg="add del mod">
          <ac:chgData name="Agnel Sumitha" userId="208e640386647acd" providerId="LiveId" clId="{E01C10CF-151E-4626-A4AA-5F39E6C09438}" dt="2025-07-22T16:00:35.545" v="679"/>
          <ac:picMkLst>
            <pc:docMk/>
            <pc:sldMk cId="126604498" sldId="297"/>
            <ac:picMk id="3" creationId="{8C302D21-F727-4C4E-A384-FE28FA0138E6}"/>
          </ac:picMkLst>
        </pc:picChg>
        <pc:picChg chg="del">
          <ac:chgData name="Agnel Sumitha" userId="208e640386647acd" providerId="LiveId" clId="{E01C10CF-151E-4626-A4AA-5F39E6C09438}" dt="2025-07-22T16:53:30.899" v="714" actId="478"/>
          <ac:picMkLst>
            <pc:docMk/>
            <pc:sldMk cId="126604498" sldId="297"/>
            <ac:picMk id="3" creationId="{FD574C71-DD98-4FFA-8579-C31140BEE2F6}"/>
          </ac:picMkLst>
        </pc:picChg>
        <pc:picChg chg="mod">
          <ac:chgData name="Agnel Sumitha" userId="208e640386647acd" providerId="LiveId" clId="{E01C10CF-151E-4626-A4AA-5F39E6C09438}" dt="2025-07-22T18:46:12.445" v="765" actId="1076"/>
          <ac:picMkLst>
            <pc:docMk/>
            <pc:sldMk cId="126604498" sldId="297"/>
            <ac:picMk id="4" creationId="{A5D8E556-8E54-4314-A45D-ADDC4ED479B9}"/>
          </ac:picMkLst>
        </pc:picChg>
      </pc:sldChg>
      <pc:sldChg chg="addSp delSp del">
        <pc:chgData name="Agnel Sumitha" userId="208e640386647acd" providerId="LiveId" clId="{E01C10CF-151E-4626-A4AA-5F39E6C09438}" dt="2025-07-22T13:05:34.141" v="209" actId="2696"/>
        <pc:sldMkLst>
          <pc:docMk/>
          <pc:sldMk cId="3199984036" sldId="299"/>
        </pc:sldMkLst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2" creationId="{7352F9AB-0587-452E-A11B-72BB8AECCF45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3" creationId="{41BAB8A9-E483-40CF-B1B1-A16022518684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4" creationId="{A1C81C37-284C-4A78-8A0C-3665379E2022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5" creationId="{89E7B352-70E5-4CA8-9EC7-C36F724E6536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6" creationId="{1AE7756E-7712-40C2-B921-69466089C971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7" creationId="{0E88A2A4-F940-4BC7-B259-4C00D77665FA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8" creationId="{FBF181BD-0941-4757-ADE7-EC98F32B76DB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9" creationId="{A5B1DD7E-6B90-4874-A7D5-5BBDA3D2C703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0" creationId="{CD36E3F2-0022-4A32-B650-296ACF8CF3ED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1" creationId="{357AE6FE-4459-4C30-A436-B9014295E874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2" creationId="{BE003E82-A7F1-4A2F-8468-701172FB3A51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3" creationId="{6F99487A-1864-44BE-A690-79F7368555E6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4" creationId="{C6907C30-4C7B-43AB-AF10-985CE0F779C0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5" creationId="{F089E72E-187A-4F6E-B7E5-762868EBE6B4}"/>
          </ac:spMkLst>
        </pc:spChg>
        <pc:spChg chg="add del">
          <ac:chgData name="Agnel Sumitha" userId="208e640386647acd" providerId="LiveId" clId="{E01C10CF-151E-4626-A4AA-5F39E6C09438}" dt="2025-07-22T09:27:35.190" v="48"/>
          <ac:spMkLst>
            <pc:docMk/>
            <pc:sldMk cId="3199984036" sldId="299"/>
            <ac:spMk id="16" creationId="{7C3AE24C-B25E-4D4C-BC9C-B3193A8B3DEA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18" creationId="{565F4B74-2E7B-45B3-9B12-D843114FF6BE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19" creationId="{B0BDD47E-2574-4DC4-B912-CDE8C90491B8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20" creationId="{7BD7EB57-8C32-45AF-8EE3-5E84B8201609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21" creationId="{1C41AE14-476F-4748-AE2B-D40B06622E8A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22" creationId="{61C559E2-0D21-4662-A22D-91AF5ABB9B99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23" creationId="{3170179F-5C78-4CBB-9F12-76C8A16C1E77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24" creationId="{26645D61-01C9-4AB3-9868-53B21B4E1C66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32" creationId="{DC44BDE8-BE71-44B7-85F4-DE98F2C128E5}"/>
          </ac:spMkLst>
        </pc:spChg>
        <pc:spChg chg="add del">
          <ac:chgData name="Agnel Sumitha" userId="208e640386647acd" providerId="LiveId" clId="{E01C10CF-151E-4626-A4AA-5F39E6C09438}" dt="2025-07-22T09:28:50.441" v="58"/>
          <ac:spMkLst>
            <pc:docMk/>
            <pc:sldMk cId="3199984036" sldId="299"/>
            <ac:spMk id="33" creationId="{BA0C354A-7862-4AEA-B8C9-8A9CC00DFF5C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35" creationId="{CB08DF25-8E9E-4216-B5FE-EA3DA6B2E0BC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36" creationId="{110A131B-7076-4D89-A5A8-9F0640CA72B2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37" creationId="{C2366D68-54DD-4F7C-BEB0-C2B839A84025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38" creationId="{636131FC-3FB3-415F-B685-BDA69D8D017C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39" creationId="{0209DAA4-B114-468C-A12E-F0DA3CD56C10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40" creationId="{6EBA8C89-8FC1-435C-98E1-0920B69759FB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41" creationId="{A4F4C603-7726-4970-BA6C-2C3E056D0B2E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42" creationId="{D3B180C1-B46E-4B9A-8582-440AE75B1579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50" creationId="{820FC9F5-33A1-4391-BCF9-0DC56DF994E2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51" creationId="{135F6E21-696C-4712-94D8-2AD5407AF23F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52" creationId="{EFA0A679-F530-4652-A382-DE3C90BD713A}"/>
          </ac:spMkLst>
        </pc:spChg>
        <pc:spChg chg="add del">
          <ac:chgData name="Agnel Sumitha" userId="208e640386647acd" providerId="LiveId" clId="{E01C10CF-151E-4626-A4AA-5F39E6C09438}" dt="2025-07-22T09:29:21.979" v="64"/>
          <ac:spMkLst>
            <pc:docMk/>
            <pc:sldMk cId="3199984036" sldId="299"/>
            <ac:spMk id="53" creationId="{B033EC20-DE7B-4783-BDD8-A94092DA5169}"/>
          </ac:spMkLst>
        </pc:spChg>
        <pc:grpChg chg="add del">
          <ac:chgData name="Agnel Sumitha" userId="208e640386647acd" providerId="LiveId" clId="{E01C10CF-151E-4626-A4AA-5F39E6C09438}" dt="2025-07-22T09:28:50.441" v="58"/>
          <ac:grpSpMkLst>
            <pc:docMk/>
            <pc:sldMk cId="3199984036" sldId="299"/>
            <ac:grpSpMk id="25" creationId="{519513DD-CE37-4335-BC7A-258C21DC711D}"/>
          </ac:grpSpMkLst>
        </pc:grpChg>
        <pc:grpChg chg="add del">
          <ac:chgData name="Agnel Sumitha" userId="208e640386647acd" providerId="LiveId" clId="{E01C10CF-151E-4626-A4AA-5F39E6C09438}" dt="2025-07-22T09:29:21.979" v="64"/>
          <ac:grpSpMkLst>
            <pc:docMk/>
            <pc:sldMk cId="3199984036" sldId="299"/>
            <ac:grpSpMk id="43" creationId="{3DBD33C4-6639-4A59-A15B-3C05A7A630B6}"/>
          </ac:grpSpMkLst>
        </pc:grpChg>
        <pc:picChg chg="add del">
          <ac:chgData name="Agnel Sumitha" userId="208e640386647acd" providerId="LiveId" clId="{E01C10CF-151E-4626-A4AA-5F39E6C09438}" dt="2025-07-22T09:28:28.527" v="56" actId="478"/>
          <ac:picMkLst>
            <pc:docMk/>
            <pc:sldMk cId="3199984036" sldId="299"/>
            <ac:picMk id="17" creationId="{486C261E-97E9-4B98-A259-0451980E8D75}"/>
          </ac:picMkLst>
        </pc:picChg>
        <pc:picChg chg="add del">
          <ac:chgData name="Agnel Sumitha" userId="208e640386647acd" providerId="LiveId" clId="{E01C10CF-151E-4626-A4AA-5F39E6C09438}" dt="2025-07-22T09:28:53.104" v="60"/>
          <ac:picMkLst>
            <pc:docMk/>
            <pc:sldMk cId="3199984036" sldId="299"/>
            <ac:picMk id="34" creationId="{042B1F7D-4DF6-4A12-8848-3E54CD936D3E}"/>
          </ac:picMkLst>
        </pc:picChg>
        <pc:picChg chg="add del">
          <ac:chgData name="Agnel Sumitha" userId="208e640386647acd" providerId="LiveId" clId="{E01C10CF-151E-4626-A4AA-5F39E6C09438}" dt="2025-07-22T10:57:48.259" v="145" actId="478"/>
          <ac:picMkLst>
            <pc:docMk/>
            <pc:sldMk cId="3199984036" sldId="299"/>
            <ac:picMk id="54" creationId="{0F1288C0-2F1D-42CF-8CBF-57C3DAD9575A}"/>
          </ac:picMkLst>
        </pc:picChg>
      </pc:sldChg>
      <pc:sldChg chg="delSp modSp delAnim">
        <pc:chgData name="Agnel Sumitha" userId="208e640386647acd" providerId="LiveId" clId="{E01C10CF-151E-4626-A4AA-5F39E6C09438}" dt="2025-07-23T07:47:27.205" v="845" actId="1076"/>
        <pc:sldMkLst>
          <pc:docMk/>
          <pc:sldMk cId="3864871087" sldId="301"/>
        </pc:sldMkLst>
        <pc:spChg chg="mod">
          <ac:chgData name="Agnel Sumitha" userId="208e640386647acd" providerId="LiveId" clId="{E01C10CF-151E-4626-A4AA-5F39E6C09438}" dt="2025-07-23T07:29:08.283" v="837" actId="1076"/>
          <ac:spMkLst>
            <pc:docMk/>
            <pc:sldMk cId="3864871087" sldId="301"/>
            <ac:spMk id="2" creationId="{DF9947A8-3CB7-4D32-9518-B1432D88A11B}"/>
          </ac:spMkLst>
        </pc:spChg>
        <pc:spChg chg="mod">
          <ac:chgData name="Agnel Sumitha" userId="208e640386647acd" providerId="LiveId" clId="{E01C10CF-151E-4626-A4AA-5F39E6C09438}" dt="2025-07-23T07:47:27.205" v="845" actId="1076"/>
          <ac:spMkLst>
            <pc:docMk/>
            <pc:sldMk cId="3864871087" sldId="301"/>
            <ac:spMk id="3" creationId="{7937A7FE-73F5-4E9D-B373-BAA097A4624D}"/>
          </ac:spMkLst>
        </pc:spChg>
        <pc:picChg chg="del">
          <ac:chgData name="Agnel Sumitha" userId="208e640386647acd" providerId="LiveId" clId="{E01C10CF-151E-4626-A4AA-5F39E6C09438}" dt="2025-07-22T18:10:25.922" v="735" actId="478"/>
          <ac:picMkLst>
            <pc:docMk/>
            <pc:sldMk cId="3864871087" sldId="301"/>
            <ac:picMk id="4" creationId="{B08246CE-FE50-4709-A306-87780531BB1D}"/>
          </ac:picMkLst>
        </pc:picChg>
        <pc:picChg chg="mod">
          <ac:chgData name="Agnel Sumitha" userId="208e640386647acd" providerId="LiveId" clId="{E01C10CF-151E-4626-A4AA-5F39E6C09438}" dt="2025-07-22T18:46:33.783" v="766" actId="1076"/>
          <ac:picMkLst>
            <pc:docMk/>
            <pc:sldMk cId="3864871087" sldId="301"/>
            <ac:picMk id="5" creationId="{B2297B20-1E19-4E93-AC61-EB493275B6E3}"/>
          </ac:picMkLst>
        </pc:picChg>
      </pc:sldChg>
      <pc:sldChg chg="addSp delSp modSp add del delAnim">
        <pc:chgData name="Agnel Sumitha" userId="208e640386647acd" providerId="LiveId" clId="{E01C10CF-151E-4626-A4AA-5F39E6C09438}" dt="2025-07-22T18:43:48.235" v="740" actId="1076"/>
        <pc:sldMkLst>
          <pc:docMk/>
          <pc:sldMk cId="1593200223" sldId="302"/>
        </pc:sldMkLst>
        <pc:spChg chg="del">
          <ac:chgData name="Agnel Sumitha" userId="208e640386647acd" providerId="LiveId" clId="{E01C10CF-151E-4626-A4AA-5F39E6C09438}" dt="2025-07-22T09:32:06.545" v="102" actId="478"/>
          <ac:spMkLst>
            <pc:docMk/>
            <pc:sldMk cId="1593200223" sldId="302"/>
            <ac:spMk id="36" creationId="{7535E4BE-2CF3-4D33-A551-2172A042F939}"/>
          </ac:spMkLst>
        </pc:spChg>
        <pc:spChg chg="add del">
          <ac:chgData name="Agnel Sumitha" userId="208e640386647acd" providerId="LiveId" clId="{E01C10CF-151E-4626-A4AA-5F39E6C09438}" dt="2025-07-22T09:31:56.212" v="100"/>
          <ac:spMkLst>
            <pc:docMk/>
            <pc:sldMk cId="1593200223" sldId="302"/>
            <ac:spMk id="38" creationId="{22731E81-5BDD-47C8-BFFF-48FC8D443369}"/>
          </ac:spMkLst>
        </pc:spChg>
        <pc:spChg chg="add del">
          <ac:chgData name="Agnel Sumitha" userId="208e640386647acd" providerId="LiveId" clId="{E01C10CF-151E-4626-A4AA-5F39E6C09438}" dt="2025-07-22T09:31:56.212" v="100"/>
          <ac:spMkLst>
            <pc:docMk/>
            <pc:sldMk cId="1593200223" sldId="302"/>
            <ac:spMk id="39" creationId="{FA40A364-495F-48BC-A2A4-EDA8CFA50236}"/>
          </ac:spMkLst>
        </pc:spChg>
        <pc:spChg chg="add del">
          <ac:chgData name="Agnel Sumitha" userId="208e640386647acd" providerId="LiveId" clId="{E01C10CF-151E-4626-A4AA-5F39E6C09438}" dt="2025-07-22T09:31:56.212" v="100"/>
          <ac:spMkLst>
            <pc:docMk/>
            <pc:sldMk cId="1593200223" sldId="302"/>
            <ac:spMk id="42" creationId="{F76DEA51-E8D6-4191-AA26-12F318E0D44E}"/>
          </ac:spMkLst>
        </pc:spChg>
        <pc:spChg chg="add del">
          <ac:chgData name="Agnel Sumitha" userId="208e640386647acd" providerId="LiveId" clId="{E01C10CF-151E-4626-A4AA-5F39E6C09438}" dt="2025-07-22T09:33:06.918" v="110"/>
          <ac:spMkLst>
            <pc:docMk/>
            <pc:sldMk cId="1593200223" sldId="302"/>
            <ac:spMk id="43" creationId="{C1130828-46DF-41B9-B676-0F7DAA211CDB}"/>
          </ac:spMkLst>
        </pc:spChg>
        <pc:spChg chg="del">
          <ac:chgData name="Agnel Sumitha" userId="208e640386647acd" providerId="LiveId" clId="{E01C10CF-151E-4626-A4AA-5F39E6C09438}" dt="2025-07-22T09:33:13.264" v="113" actId="478"/>
          <ac:spMkLst>
            <pc:docMk/>
            <pc:sldMk cId="1593200223" sldId="302"/>
            <ac:spMk id="49" creationId="{249288DA-4808-4AC5-BDF5-0F5FF6013939}"/>
          </ac:spMkLst>
        </pc:spChg>
        <pc:spChg chg="add del">
          <ac:chgData name="Agnel Sumitha" userId="208e640386647acd" providerId="LiveId" clId="{E01C10CF-151E-4626-A4AA-5F39E6C09438}" dt="2025-07-22T09:33:06.918" v="110"/>
          <ac:spMkLst>
            <pc:docMk/>
            <pc:sldMk cId="1593200223" sldId="302"/>
            <ac:spMk id="50" creationId="{24F1F64C-B446-476D-98A0-7F82B5BFEB7C}"/>
          </ac:spMkLst>
        </pc:spChg>
        <pc:spChg chg="del">
          <ac:chgData name="Agnel Sumitha" userId="208e640386647acd" providerId="LiveId" clId="{E01C10CF-151E-4626-A4AA-5F39E6C09438}" dt="2025-07-22T09:32:06.545" v="102" actId="478"/>
          <ac:spMkLst>
            <pc:docMk/>
            <pc:sldMk cId="1593200223" sldId="302"/>
            <ac:spMk id="52" creationId="{9396BCBA-9529-431E-856C-D8FC64CAB35E}"/>
          </ac:spMkLst>
        </pc:spChg>
        <pc:spChg chg="add del">
          <ac:chgData name="Agnel Sumitha" userId="208e640386647acd" providerId="LiveId" clId="{E01C10CF-151E-4626-A4AA-5F39E6C09438}" dt="2025-07-22T09:33:06.918" v="110"/>
          <ac:spMkLst>
            <pc:docMk/>
            <pc:sldMk cId="1593200223" sldId="302"/>
            <ac:spMk id="53" creationId="{84D84015-769F-4EB0-9697-61794D8440E3}"/>
          </ac:spMkLst>
        </pc:spChg>
        <pc:spChg chg="add del">
          <ac:chgData name="Agnel Sumitha" userId="208e640386647acd" providerId="LiveId" clId="{E01C10CF-151E-4626-A4AA-5F39E6C09438}" dt="2025-07-22T09:34:59.838" v="129"/>
          <ac:spMkLst>
            <pc:docMk/>
            <pc:sldMk cId="1593200223" sldId="302"/>
            <ac:spMk id="55" creationId="{B6F12145-6D00-4EE5-AF24-629C30D55F87}"/>
          </ac:spMkLst>
        </pc:spChg>
        <pc:spChg chg="add del">
          <ac:chgData name="Agnel Sumitha" userId="208e640386647acd" providerId="LiveId" clId="{E01C10CF-151E-4626-A4AA-5F39E6C09438}" dt="2025-07-22T09:34:59.838" v="129"/>
          <ac:spMkLst>
            <pc:docMk/>
            <pc:sldMk cId="1593200223" sldId="302"/>
            <ac:spMk id="56" creationId="{2FEA981A-5224-4702-BD60-3F2FAAF3A180}"/>
          </ac:spMkLst>
        </pc:spChg>
        <pc:spChg chg="add del">
          <ac:chgData name="Agnel Sumitha" userId="208e640386647acd" providerId="LiveId" clId="{E01C10CF-151E-4626-A4AA-5F39E6C09438}" dt="2025-07-22T09:34:59.838" v="129"/>
          <ac:spMkLst>
            <pc:docMk/>
            <pc:sldMk cId="1593200223" sldId="302"/>
            <ac:spMk id="57" creationId="{C31A0FF7-2EE6-448E-BD7E-3ADAD2177939}"/>
          </ac:spMkLst>
        </pc:spChg>
        <pc:spChg chg="add del">
          <ac:chgData name="Agnel Sumitha" userId="208e640386647acd" providerId="LiveId" clId="{E01C10CF-151E-4626-A4AA-5F39E6C09438}" dt="2025-07-22T09:34:59.838" v="129"/>
          <ac:spMkLst>
            <pc:docMk/>
            <pc:sldMk cId="1593200223" sldId="302"/>
            <ac:spMk id="58" creationId="{FAAFF992-BAB3-4182-9A41-FDA3F2C1A848}"/>
          </ac:spMkLst>
        </pc:spChg>
        <pc:spChg chg="del">
          <ac:chgData name="Agnel Sumitha" userId="208e640386647acd" providerId="LiveId" clId="{E01C10CF-151E-4626-A4AA-5F39E6C09438}" dt="2025-07-22T09:32:12.242" v="103" actId="478"/>
          <ac:spMkLst>
            <pc:docMk/>
            <pc:sldMk cId="1593200223" sldId="302"/>
            <ac:spMk id="61" creationId="{99D74F0D-F6B2-46FF-A84E-8C91484EAF8A}"/>
          </ac:spMkLst>
        </pc:spChg>
        <pc:spChg chg="del">
          <ac:chgData name="Agnel Sumitha" userId="208e640386647acd" providerId="LiveId" clId="{E01C10CF-151E-4626-A4AA-5F39E6C09438}" dt="2025-07-22T09:33:21.213" v="114" actId="478"/>
          <ac:spMkLst>
            <pc:docMk/>
            <pc:sldMk cId="1593200223" sldId="302"/>
            <ac:spMk id="62" creationId="{1027F9B1-9F68-4AA0-9475-05475BEE867D}"/>
          </ac:spMkLst>
        </pc:spChg>
        <pc:spChg chg="del">
          <ac:chgData name="Agnel Sumitha" userId="208e640386647acd" providerId="LiveId" clId="{E01C10CF-151E-4626-A4AA-5F39E6C09438}" dt="2025-07-22T09:35:03.293" v="131" actId="478"/>
          <ac:spMkLst>
            <pc:docMk/>
            <pc:sldMk cId="1593200223" sldId="302"/>
            <ac:spMk id="72" creationId="{7B098360-D020-42C1-9894-1FF540179C7B}"/>
          </ac:spMkLst>
        </pc:spChg>
        <pc:spChg chg="del">
          <ac:chgData name="Agnel Sumitha" userId="208e640386647acd" providerId="LiveId" clId="{E01C10CF-151E-4626-A4AA-5F39E6C09438}" dt="2025-07-22T09:35:03.293" v="131" actId="478"/>
          <ac:spMkLst>
            <pc:docMk/>
            <pc:sldMk cId="1593200223" sldId="302"/>
            <ac:spMk id="73" creationId="{AF5ECEF9-0501-4181-941F-8EB0E629D78E}"/>
          </ac:spMkLst>
        </pc:spChg>
        <pc:spChg chg="del">
          <ac:chgData name="Agnel Sumitha" userId="208e640386647acd" providerId="LiveId" clId="{E01C10CF-151E-4626-A4AA-5F39E6C09438}" dt="2025-07-22T09:35:03.293" v="131" actId="478"/>
          <ac:spMkLst>
            <pc:docMk/>
            <pc:sldMk cId="1593200223" sldId="302"/>
            <ac:spMk id="74" creationId="{3544FC85-3FF5-47BF-8D32-6120AF5C771E}"/>
          </ac:spMkLst>
        </pc:spChg>
        <pc:spChg chg="del">
          <ac:chgData name="Agnel Sumitha" userId="208e640386647acd" providerId="LiveId" clId="{E01C10CF-151E-4626-A4AA-5F39E6C09438}" dt="2025-07-22T09:35:03.293" v="131" actId="478"/>
          <ac:spMkLst>
            <pc:docMk/>
            <pc:sldMk cId="1593200223" sldId="302"/>
            <ac:spMk id="75" creationId="{EB45C5F2-D416-439B-87C5-D3BC663561F8}"/>
          </ac:spMkLst>
        </pc:spChg>
        <pc:spChg chg="mod">
          <ac:chgData name="Agnel Sumitha" userId="208e640386647acd" providerId="LiveId" clId="{E01C10CF-151E-4626-A4AA-5F39E6C09438}" dt="2025-07-22T12:24:43.137" v="187" actId="404"/>
          <ac:spMkLst>
            <pc:docMk/>
            <pc:sldMk cId="1593200223" sldId="302"/>
            <ac:spMk id="266" creationId="{00000000-0000-0000-0000-000000000000}"/>
          </ac:spMkLst>
        </pc:spChg>
        <pc:spChg chg="del">
          <ac:chgData name="Agnel Sumitha" userId="208e640386647acd" providerId="LiveId" clId="{E01C10CF-151E-4626-A4AA-5F39E6C09438}" dt="2025-07-22T09:33:13.264" v="113" actId="478"/>
          <ac:spMkLst>
            <pc:docMk/>
            <pc:sldMk cId="1593200223" sldId="302"/>
            <ac:spMk id="278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4:00.704" v="178" actId="404"/>
          <ac:spMkLst>
            <pc:docMk/>
            <pc:sldMk cId="1593200223" sldId="302"/>
            <ac:spMk id="287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4:04.598" v="179" actId="404"/>
          <ac:spMkLst>
            <pc:docMk/>
            <pc:sldMk cId="1593200223" sldId="302"/>
            <ac:spMk id="288" creationId="{00000000-0000-0000-0000-000000000000}"/>
          </ac:spMkLst>
        </pc:spChg>
        <pc:spChg chg="mod">
          <ac:chgData name="Agnel Sumitha" userId="208e640386647acd" providerId="LiveId" clId="{E01C10CF-151E-4626-A4AA-5F39E6C09438}" dt="2025-07-22T12:24:08.198" v="180" actId="404"/>
          <ac:spMkLst>
            <pc:docMk/>
            <pc:sldMk cId="1593200223" sldId="302"/>
            <ac:spMk id="289" creationId="{00000000-0000-0000-0000-000000000000}"/>
          </ac:spMkLst>
        </pc:spChg>
        <pc:grpChg chg="del">
          <ac:chgData name="Agnel Sumitha" userId="208e640386647acd" providerId="LiveId" clId="{E01C10CF-151E-4626-A4AA-5F39E6C09438}" dt="2025-07-22T09:33:09.558" v="112" actId="478"/>
          <ac:grpSpMkLst>
            <pc:docMk/>
            <pc:sldMk cId="1593200223" sldId="302"/>
            <ac:grpSpMk id="30" creationId="{8AB46FB9-9480-4CA3-8FA2-578407E523DE}"/>
          </ac:grpSpMkLst>
        </pc:grpChg>
        <pc:grpChg chg="add del mod">
          <ac:chgData name="Agnel Sumitha" userId="208e640386647acd" providerId="LiveId" clId="{E01C10CF-151E-4626-A4AA-5F39E6C09438}" dt="2025-07-22T09:31:56.212" v="100"/>
          <ac:grpSpMkLst>
            <pc:docMk/>
            <pc:sldMk cId="1593200223" sldId="302"/>
            <ac:grpSpMk id="33" creationId="{DE6F599A-4998-4290-94A8-7B93B4F9195D}"/>
          </ac:grpSpMkLst>
        </pc:grpChg>
        <pc:grpChg chg="add del mod">
          <ac:chgData name="Agnel Sumitha" userId="208e640386647acd" providerId="LiveId" clId="{E01C10CF-151E-4626-A4AA-5F39E6C09438}" dt="2025-07-22T09:33:06.918" v="110"/>
          <ac:grpSpMkLst>
            <pc:docMk/>
            <pc:sldMk cId="1593200223" sldId="302"/>
            <ac:grpSpMk id="44" creationId="{4E8D0BD2-CD33-4541-B58E-C3FC89856E60}"/>
          </ac:grpSpMkLst>
        </pc:grpChg>
        <pc:grpChg chg="add del">
          <ac:chgData name="Agnel Sumitha" userId="208e640386647acd" providerId="LiveId" clId="{E01C10CF-151E-4626-A4AA-5F39E6C09438}" dt="2025-07-22T09:32:34.105" v="106" actId="478"/>
          <ac:grpSpMkLst>
            <pc:docMk/>
            <pc:sldMk cId="1593200223" sldId="302"/>
            <ac:grpSpMk id="275" creationId="{00000000-0000-0000-0000-000000000000}"/>
          </ac:grpSpMkLst>
        </pc:grpChg>
        <pc:picChg chg="add mod">
          <ac:chgData name="Agnel Sumitha" userId="208e640386647acd" providerId="LiveId" clId="{E01C10CF-151E-4626-A4AA-5F39E6C09438}" dt="2025-07-22T12:24:30.993" v="184" actId="1076"/>
          <ac:picMkLst>
            <pc:docMk/>
            <pc:sldMk cId="1593200223" sldId="302"/>
            <ac:picMk id="3" creationId="{7139ED5A-E0DD-47D3-B12A-166E2DC627B3}"/>
          </ac:picMkLst>
        </pc:picChg>
        <pc:picChg chg="add mod">
          <ac:chgData name="Agnel Sumitha" userId="208e640386647acd" providerId="LiveId" clId="{E01C10CF-151E-4626-A4AA-5F39E6C09438}" dt="2025-07-22T12:24:33.490" v="186" actId="1076"/>
          <ac:picMkLst>
            <pc:docMk/>
            <pc:sldMk cId="1593200223" sldId="302"/>
            <ac:picMk id="4" creationId="{65B09636-A0F6-4422-B940-C171870FD6AA}"/>
          </ac:picMkLst>
        </pc:picChg>
        <pc:picChg chg="add mod">
          <ac:chgData name="Agnel Sumitha" userId="208e640386647acd" providerId="LiveId" clId="{E01C10CF-151E-4626-A4AA-5F39E6C09438}" dt="2025-07-22T09:35:07.487" v="132" actId="1076"/>
          <ac:picMkLst>
            <pc:docMk/>
            <pc:sldMk cId="1593200223" sldId="302"/>
            <ac:picMk id="5" creationId="{A91E21C4-BB06-4D73-9717-93CC38AFD37C}"/>
          </ac:picMkLst>
        </pc:picChg>
        <pc:picChg chg="del">
          <ac:chgData name="Agnel Sumitha" userId="208e640386647acd" providerId="LiveId" clId="{E01C10CF-151E-4626-A4AA-5F39E6C09438}" dt="2025-07-22T17:34:14.757" v="722" actId="478"/>
          <ac:picMkLst>
            <pc:docMk/>
            <pc:sldMk cId="1593200223" sldId="302"/>
            <ac:picMk id="6" creationId="{F2170A5C-761D-483B-8A30-41F1F71282D5}"/>
          </ac:picMkLst>
        </pc:picChg>
        <pc:picChg chg="mod">
          <ac:chgData name="Agnel Sumitha" userId="208e640386647acd" providerId="LiveId" clId="{E01C10CF-151E-4626-A4AA-5F39E6C09438}" dt="2025-07-22T12:20:31.748" v="151" actId="1076"/>
          <ac:picMkLst>
            <pc:docMk/>
            <pc:sldMk cId="1593200223" sldId="302"/>
            <ac:picMk id="7" creationId="{4B872AAB-1968-4FC1-90B1-E3BD2F30D774}"/>
          </ac:picMkLst>
        </pc:picChg>
        <pc:picChg chg="del">
          <ac:chgData name="Agnel Sumitha" userId="208e640386647acd" providerId="LiveId" clId="{E01C10CF-151E-4626-A4AA-5F39E6C09438}" dt="2025-07-22T17:42:47.481" v="728" actId="478"/>
          <ac:picMkLst>
            <pc:docMk/>
            <pc:sldMk cId="1593200223" sldId="302"/>
            <ac:picMk id="8" creationId="{EB18ACBB-5B54-438D-9A79-A68C92B7E400}"/>
          </ac:picMkLst>
        </pc:picChg>
        <pc:picChg chg="mod">
          <ac:chgData name="Agnel Sumitha" userId="208e640386647acd" providerId="LiveId" clId="{E01C10CF-151E-4626-A4AA-5F39E6C09438}" dt="2025-07-22T18:43:48.235" v="740" actId="1076"/>
          <ac:picMkLst>
            <pc:docMk/>
            <pc:sldMk cId="1593200223" sldId="302"/>
            <ac:picMk id="9" creationId="{E0948B15-4E60-4E56-A835-AF0C76647D5B}"/>
          </ac:picMkLst>
        </pc:picChg>
        <pc:picChg chg="mod">
          <ac:chgData name="Agnel Sumitha" userId="208e640386647acd" providerId="LiveId" clId="{E01C10CF-151E-4626-A4AA-5F39E6C09438}" dt="2025-07-22T12:20:30.408" v="150" actId="1076"/>
          <ac:picMkLst>
            <pc:docMk/>
            <pc:sldMk cId="1593200223" sldId="302"/>
            <ac:picMk id="22" creationId="{E3CB831D-845C-444E-91D0-71D0E53585FF}"/>
          </ac:picMkLst>
        </pc:picChg>
        <pc:picChg chg="mod">
          <ac:chgData name="Agnel Sumitha" userId="208e640386647acd" providerId="LiveId" clId="{E01C10CF-151E-4626-A4AA-5F39E6C09438}" dt="2025-07-22T12:24:22.473" v="183" actId="14100"/>
          <ac:picMkLst>
            <pc:docMk/>
            <pc:sldMk cId="1593200223" sldId="302"/>
            <ac:picMk id="37" creationId="{08087FD6-A268-4D03-90EA-2045AE85E11F}"/>
          </ac:picMkLst>
        </pc:picChg>
        <pc:cxnChg chg="add del">
          <ac:chgData name="Agnel Sumitha" userId="208e640386647acd" providerId="LiveId" clId="{E01C10CF-151E-4626-A4AA-5F39E6C09438}" dt="2025-07-22T09:31:56.212" v="100"/>
          <ac:cxnSpMkLst>
            <pc:docMk/>
            <pc:sldMk cId="1593200223" sldId="302"/>
            <ac:cxnSpMk id="40" creationId="{CB71A575-B97B-471B-B378-70F99742AD75}"/>
          </ac:cxnSpMkLst>
        </pc:cxnChg>
        <pc:cxnChg chg="add del">
          <ac:chgData name="Agnel Sumitha" userId="208e640386647acd" providerId="LiveId" clId="{E01C10CF-151E-4626-A4AA-5F39E6C09438}" dt="2025-07-22T09:31:56.212" v="100"/>
          <ac:cxnSpMkLst>
            <pc:docMk/>
            <pc:sldMk cId="1593200223" sldId="302"/>
            <ac:cxnSpMk id="41" creationId="{91D9F184-C10E-42DA-B330-933BBD778FB1}"/>
          </ac:cxnSpMkLst>
        </pc:cxnChg>
        <pc:cxnChg chg="del">
          <ac:chgData name="Agnel Sumitha" userId="208e640386647acd" providerId="LiveId" clId="{E01C10CF-151E-4626-A4AA-5F39E6C09438}" dt="2025-07-22T09:33:13.264" v="113" actId="478"/>
          <ac:cxnSpMkLst>
            <pc:docMk/>
            <pc:sldMk cId="1593200223" sldId="302"/>
            <ac:cxnSpMk id="47" creationId="{4CECBAFB-6544-4A2C-BE33-983ECB07AFE9}"/>
          </ac:cxnSpMkLst>
        </pc:cxnChg>
        <pc:cxnChg chg="add del">
          <ac:chgData name="Agnel Sumitha" userId="208e640386647acd" providerId="LiveId" clId="{E01C10CF-151E-4626-A4AA-5F39E6C09438}" dt="2025-07-22T09:33:06.918" v="110"/>
          <ac:cxnSpMkLst>
            <pc:docMk/>
            <pc:sldMk cId="1593200223" sldId="302"/>
            <ac:cxnSpMk id="48" creationId="{990A784C-60A4-4629-BF2B-869F9C54E5BB}"/>
          </ac:cxnSpMkLst>
        </pc:cxnChg>
        <pc:cxnChg chg="add del">
          <ac:chgData name="Agnel Sumitha" userId="208e640386647acd" providerId="LiveId" clId="{E01C10CF-151E-4626-A4AA-5F39E6C09438}" dt="2025-07-22T09:33:06.918" v="110"/>
          <ac:cxnSpMkLst>
            <pc:docMk/>
            <pc:sldMk cId="1593200223" sldId="302"/>
            <ac:cxnSpMk id="51" creationId="{9F26D78C-B03A-432E-BBC3-7B3E784F8644}"/>
          </ac:cxnSpMkLst>
        </pc:cxnChg>
        <pc:cxnChg chg="del">
          <ac:chgData name="Agnel Sumitha" userId="208e640386647acd" providerId="LiveId" clId="{E01C10CF-151E-4626-A4AA-5F39E6C09438}" dt="2025-07-22T09:32:06.545" v="102" actId="478"/>
          <ac:cxnSpMkLst>
            <pc:docMk/>
            <pc:sldMk cId="1593200223" sldId="302"/>
            <ac:cxnSpMk id="54" creationId="{44315011-4868-4ECD-BF06-294B46931E0A}"/>
          </ac:cxnSpMkLst>
        </pc:cxnChg>
        <pc:cxnChg chg="del">
          <ac:chgData name="Agnel Sumitha" userId="208e640386647acd" providerId="LiveId" clId="{E01C10CF-151E-4626-A4AA-5F39E6C09438}" dt="2025-07-22T09:32:06.545" v="102" actId="478"/>
          <ac:cxnSpMkLst>
            <pc:docMk/>
            <pc:sldMk cId="1593200223" sldId="302"/>
            <ac:cxnSpMk id="59" creationId="{7AEDF83D-CE9B-4A8C-A947-3A32B211D9D2}"/>
          </ac:cxnSpMkLst>
        </pc:cxnChg>
        <pc:cxnChg chg="del">
          <ac:chgData name="Agnel Sumitha" userId="208e640386647acd" providerId="LiveId" clId="{E01C10CF-151E-4626-A4AA-5F39E6C09438}" dt="2025-07-22T09:33:13.264" v="113" actId="478"/>
          <ac:cxnSpMkLst>
            <pc:docMk/>
            <pc:sldMk cId="1593200223" sldId="302"/>
            <ac:cxnSpMk id="60" creationId="{2875D4EE-CA9B-468F-86DC-2E4AACC5CB30}"/>
          </ac:cxnSpMkLst>
        </pc:cxnChg>
      </pc:sldChg>
      <pc:sldChg chg="addSp delSp modSp add del">
        <pc:chgData name="Agnel Sumitha" userId="208e640386647acd" providerId="LiveId" clId="{E01C10CF-151E-4626-A4AA-5F39E6C09438}" dt="2025-07-22T14:34:05.661" v="636" actId="2696"/>
        <pc:sldMkLst>
          <pc:docMk/>
          <pc:sldMk cId="884281573" sldId="303"/>
        </pc:sldMkLst>
        <pc:spChg chg="mod">
          <ac:chgData name="Agnel Sumitha" userId="208e640386647acd" providerId="LiveId" clId="{E01C10CF-151E-4626-A4AA-5F39E6C09438}" dt="2025-07-22T13:10:37.179" v="259" actId="1076"/>
          <ac:spMkLst>
            <pc:docMk/>
            <pc:sldMk cId="884281573" sldId="303"/>
            <ac:spMk id="2" creationId="{387E794A-2C94-462D-B9F2-DD0F65156E7D}"/>
          </ac:spMkLst>
        </pc:spChg>
        <pc:spChg chg="del">
          <ac:chgData name="Agnel Sumitha" userId="208e640386647acd" providerId="LiveId" clId="{E01C10CF-151E-4626-A4AA-5F39E6C09438}" dt="2025-07-22T13:05:37.155" v="210"/>
          <ac:spMkLst>
            <pc:docMk/>
            <pc:sldMk cId="884281573" sldId="303"/>
            <ac:spMk id="3" creationId="{5E7993B7-690E-4CDD-8C09-0E9B5542C24F}"/>
          </ac:spMkLst>
        </pc:spChg>
        <pc:spChg chg="add mod">
          <ac:chgData name="Agnel Sumitha" userId="208e640386647acd" providerId="LiveId" clId="{E01C10CF-151E-4626-A4AA-5F39E6C09438}" dt="2025-07-22T14:26:08.875" v="546" actId="12"/>
          <ac:spMkLst>
            <pc:docMk/>
            <pc:sldMk cId="884281573" sldId="303"/>
            <ac:spMk id="4" creationId="{86C30A50-8D68-4155-B3B7-2405C2ACE560}"/>
          </ac:spMkLst>
        </pc:spChg>
      </pc:sldChg>
      <pc:sldChg chg="modSp add del">
        <pc:chgData name="Agnel Sumitha" userId="208e640386647acd" providerId="LiveId" clId="{E01C10CF-151E-4626-A4AA-5F39E6C09438}" dt="2025-07-22T14:34:17.557" v="637" actId="2696"/>
        <pc:sldMkLst>
          <pc:docMk/>
          <pc:sldMk cId="440153129" sldId="304"/>
        </pc:sldMkLst>
        <pc:spChg chg="mod">
          <ac:chgData name="Agnel Sumitha" userId="208e640386647acd" providerId="LiveId" clId="{E01C10CF-151E-4626-A4AA-5F39E6C09438}" dt="2025-07-22T14:31:38.641" v="611" actId="207"/>
          <ac:spMkLst>
            <pc:docMk/>
            <pc:sldMk cId="440153129" sldId="304"/>
            <ac:spMk id="6" creationId="{7E2A735C-AD79-453D-BA4F-A2DCCEA63148}"/>
          </ac:spMkLst>
        </pc:spChg>
      </pc:sldChg>
      <pc:sldChg chg="addSp delSp modSp add">
        <pc:chgData name="Agnel Sumitha" userId="208e640386647acd" providerId="LiveId" clId="{E01C10CF-151E-4626-A4AA-5F39E6C09438}" dt="2025-07-23T07:54:18.344" v="878" actId="207"/>
        <pc:sldMkLst>
          <pc:docMk/>
          <pc:sldMk cId="3830403316" sldId="305"/>
        </pc:sldMkLst>
        <pc:spChg chg="del mod">
          <ac:chgData name="Agnel Sumitha" userId="208e640386647acd" providerId="LiveId" clId="{E01C10CF-151E-4626-A4AA-5F39E6C09438}" dt="2025-07-22T14:01:19.292" v="392" actId="478"/>
          <ac:spMkLst>
            <pc:docMk/>
            <pc:sldMk cId="3830403316" sldId="305"/>
            <ac:spMk id="2" creationId="{94494FE2-B637-4C2C-ACF3-B208ADD998F9}"/>
          </ac:spMkLst>
        </pc:spChg>
        <pc:spChg chg="del mod">
          <ac:chgData name="Agnel Sumitha" userId="208e640386647acd" providerId="LiveId" clId="{E01C10CF-151E-4626-A4AA-5F39E6C09438}" dt="2025-07-22T14:23:46.325" v="517" actId="478"/>
          <ac:spMkLst>
            <pc:docMk/>
            <pc:sldMk cId="3830403316" sldId="305"/>
            <ac:spMk id="3" creationId="{84F92FFA-416B-40D3-9551-DA453859E5F7}"/>
          </ac:spMkLst>
        </pc:spChg>
        <pc:spChg chg="add del mod">
          <ac:chgData name="Agnel Sumitha" userId="208e640386647acd" providerId="LiveId" clId="{E01C10CF-151E-4626-A4AA-5F39E6C09438}" dt="2025-07-22T13:33:37.322" v="264"/>
          <ac:spMkLst>
            <pc:docMk/>
            <pc:sldMk cId="3830403316" sldId="305"/>
            <ac:spMk id="4" creationId="{C50CC942-8229-4C22-990A-EBFF076F8306}"/>
          </ac:spMkLst>
        </pc:spChg>
        <pc:spChg chg="add del">
          <ac:chgData name="Agnel Sumitha" userId="208e640386647acd" providerId="LiveId" clId="{E01C10CF-151E-4626-A4AA-5F39E6C09438}" dt="2025-07-22T13:33:37.322" v="264"/>
          <ac:spMkLst>
            <pc:docMk/>
            <pc:sldMk cId="3830403316" sldId="305"/>
            <ac:spMk id="5" creationId="{C37873E1-B3F2-40F5-A216-E99ECB7EB7C8}"/>
          </ac:spMkLst>
        </pc:spChg>
        <pc:spChg chg="add del">
          <ac:chgData name="Agnel Sumitha" userId="208e640386647acd" providerId="LiveId" clId="{E01C10CF-151E-4626-A4AA-5F39E6C09438}" dt="2025-07-22T13:33:37.322" v="264"/>
          <ac:spMkLst>
            <pc:docMk/>
            <pc:sldMk cId="3830403316" sldId="305"/>
            <ac:spMk id="6" creationId="{69304ADD-777A-4CAB-913E-7B6743A6DBEB}"/>
          </ac:spMkLst>
        </pc:spChg>
        <pc:spChg chg="add del">
          <ac:chgData name="Agnel Sumitha" userId="208e640386647acd" providerId="LiveId" clId="{E01C10CF-151E-4626-A4AA-5F39E6C09438}" dt="2025-07-22T14:01:15.376" v="391"/>
          <ac:spMkLst>
            <pc:docMk/>
            <pc:sldMk cId="3830403316" sldId="305"/>
            <ac:spMk id="7" creationId="{616DB649-0D27-44AB-A6FF-A6DF565DE8AF}"/>
          </ac:spMkLst>
        </pc:spChg>
        <pc:spChg chg="add mod">
          <ac:chgData name="Agnel Sumitha" userId="208e640386647acd" providerId="LiveId" clId="{E01C10CF-151E-4626-A4AA-5F39E6C09438}" dt="2025-07-23T07:47:16.110" v="844" actId="1076"/>
          <ac:spMkLst>
            <pc:docMk/>
            <pc:sldMk cId="3830403316" sldId="305"/>
            <ac:spMk id="8" creationId="{E248C90D-1B03-4208-9867-A6FC3BE4AA98}"/>
          </ac:spMkLst>
        </pc:spChg>
        <pc:spChg chg="add mod">
          <ac:chgData name="Agnel Sumitha" userId="208e640386647acd" providerId="LiveId" clId="{E01C10CF-151E-4626-A4AA-5F39E6C09438}" dt="2025-07-23T07:54:18.344" v="878" actId="207"/>
          <ac:spMkLst>
            <pc:docMk/>
            <pc:sldMk cId="3830403316" sldId="305"/>
            <ac:spMk id="9" creationId="{CBBE4A50-5A0D-457C-AFD6-1EECED1EBF12}"/>
          </ac:spMkLst>
        </pc:spChg>
        <pc:picChg chg="mod">
          <ac:chgData name="Agnel Sumitha" userId="208e640386647acd" providerId="LiveId" clId="{E01C10CF-151E-4626-A4AA-5F39E6C09438}" dt="2025-07-22T18:45:16.527" v="756" actId="1076"/>
          <ac:picMkLst>
            <pc:docMk/>
            <pc:sldMk cId="3830403316" sldId="305"/>
            <ac:picMk id="2" creationId="{82D19E5C-34E4-4E8B-9C02-4ED6616386B3}"/>
          </ac:picMkLst>
        </pc:picChg>
        <pc:picChg chg="add mod">
          <ac:chgData name="Agnel Sumitha" userId="208e640386647acd" providerId="LiveId" clId="{E01C10CF-151E-4626-A4AA-5F39E6C09438}" dt="2025-07-23T06:53:13.182" v="771" actId="1076"/>
          <ac:picMkLst>
            <pc:docMk/>
            <pc:sldMk cId="3830403316" sldId="305"/>
            <ac:picMk id="3" creationId="{0F63D193-124A-4C4B-96A3-D9B4565A49D4}"/>
          </ac:picMkLst>
        </pc:picChg>
        <pc:picChg chg="add del">
          <ac:chgData name="Agnel Sumitha" userId="208e640386647acd" providerId="LiveId" clId="{E01C10CF-151E-4626-A4AA-5F39E6C09438}" dt="2025-07-23T06:54:36.718" v="783" actId="478"/>
          <ac:picMkLst>
            <pc:docMk/>
            <pc:sldMk cId="3830403316" sldId="305"/>
            <ac:picMk id="4" creationId="{B52944CC-8BEC-4732-B547-08A86E8FAB63}"/>
          </ac:picMkLst>
        </pc:picChg>
        <pc:picChg chg="add del mod modCrop">
          <ac:chgData name="Agnel Sumitha" userId="208e640386647acd" providerId="LiveId" clId="{E01C10CF-151E-4626-A4AA-5F39E6C09438}" dt="2025-07-23T06:51:58.196" v="769" actId="478"/>
          <ac:picMkLst>
            <pc:docMk/>
            <pc:sldMk cId="3830403316" sldId="305"/>
            <ac:picMk id="11" creationId="{9608A572-DAEB-475D-BECA-CCE850A9F4E7}"/>
          </ac:picMkLst>
        </pc:picChg>
      </pc:sldChg>
      <pc:sldChg chg="addSp delSp modSp add delAnim">
        <pc:chgData name="Agnel Sumitha" userId="208e640386647acd" providerId="LiveId" clId="{E01C10CF-151E-4626-A4AA-5F39E6C09438}" dt="2025-07-22T18:45:00.636" v="752" actId="1076"/>
        <pc:sldMkLst>
          <pc:docMk/>
          <pc:sldMk cId="2357488568" sldId="306"/>
        </pc:sldMkLst>
        <pc:spChg chg="add mod">
          <ac:chgData name="Agnel Sumitha" userId="208e640386647acd" providerId="LiveId" clId="{E01C10CF-151E-4626-A4AA-5F39E6C09438}" dt="2025-07-22T14:17:43.589" v="496" actId="122"/>
          <ac:spMkLst>
            <pc:docMk/>
            <pc:sldMk cId="2357488568" sldId="306"/>
            <ac:spMk id="2" creationId="{6103EABF-D8AB-4498-AE5E-1B8EE326322A}"/>
          </ac:spMkLst>
        </pc:spChg>
        <pc:picChg chg="del">
          <ac:chgData name="Agnel Sumitha" userId="208e640386647acd" providerId="LiveId" clId="{E01C10CF-151E-4626-A4AA-5F39E6C09438}" dt="2025-07-22T16:02:10.693" v="681" actId="478"/>
          <ac:picMkLst>
            <pc:docMk/>
            <pc:sldMk cId="2357488568" sldId="306"/>
            <ac:picMk id="3" creationId="{08D24C8D-22FF-4544-A9C7-2B1BA9F5E915}"/>
          </ac:picMkLst>
        </pc:picChg>
        <pc:picChg chg="mod">
          <ac:chgData name="Agnel Sumitha" userId="208e640386647acd" providerId="LiveId" clId="{E01C10CF-151E-4626-A4AA-5F39E6C09438}" dt="2025-07-22T18:45:00.636" v="752" actId="1076"/>
          <ac:picMkLst>
            <pc:docMk/>
            <pc:sldMk cId="2357488568" sldId="306"/>
            <ac:picMk id="3" creationId="{B1650E26-E52F-443B-905C-D2D82A365C6D}"/>
          </ac:picMkLst>
        </pc:picChg>
      </pc:sldChg>
      <pc:sldChg chg="modSp add del">
        <pc:chgData name="Agnel Sumitha" userId="208e640386647acd" providerId="LiveId" clId="{E01C10CF-151E-4626-A4AA-5F39E6C09438}" dt="2025-07-22T13:52:44.955" v="316" actId="2696"/>
        <pc:sldMkLst>
          <pc:docMk/>
          <pc:sldMk cId="2829797499" sldId="306"/>
        </pc:sldMkLst>
        <pc:spChg chg="mod">
          <ac:chgData name="Agnel Sumitha" userId="208e640386647acd" providerId="LiveId" clId="{E01C10CF-151E-4626-A4AA-5F39E6C09438}" dt="2025-07-22T13:37:06.527" v="291" actId="14100"/>
          <ac:spMkLst>
            <pc:docMk/>
            <pc:sldMk cId="2829797499" sldId="306"/>
            <ac:spMk id="3" creationId="{D0463A65-5CDB-4848-B886-75013C6325FF}"/>
          </ac:spMkLst>
        </pc:spChg>
      </pc:sldChg>
      <pc:sldChg chg="modSp add del">
        <pc:chgData name="Agnel Sumitha" userId="208e640386647acd" providerId="LiveId" clId="{E01C10CF-151E-4626-A4AA-5F39E6C09438}" dt="2025-07-22T14:31:32.780" v="610" actId="2696"/>
        <pc:sldMkLst>
          <pc:docMk/>
          <pc:sldMk cId="2078443600" sldId="307"/>
        </pc:sldMkLst>
        <pc:spChg chg="mod">
          <ac:chgData name="Agnel Sumitha" userId="208e640386647acd" providerId="LiveId" clId="{E01C10CF-151E-4626-A4AA-5F39E6C09438}" dt="2025-07-22T14:25:45.952" v="542" actId="1076"/>
          <ac:spMkLst>
            <pc:docMk/>
            <pc:sldMk cId="2078443600" sldId="307"/>
            <ac:spMk id="2" creationId="{A59E9A78-3902-4097-BF43-F63A28E98F39}"/>
          </ac:spMkLst>
        </pc:spChg>
        <pc:spChg chg="mod">
          <ac:chgData name="Agnel Sumitha" userId="208e640386647acd" providerId="LiveId" clId="{E01C10CF-151E-4626-A4AA-5F39E6C09438}" dt="2025-07-22T14:25:56.198" v="544" actId="207"/>
          <ac:spMkLst>
            <pc:docMk/>
            <pc:sldMk cId="2078443600" sldId="307"/>
            <ac:spMk id="3" creationId="{62DA354C-8EE4-4871-AF31-94F487949815}"/>
          </ac:spMkLst>
        </pc:spChg>
      </pc:sldChg>
      <pc:sldChg chg="addSp delSp modSp add delAnim">
        <pc:chgData name="Agnel Sumitha" userId="208e640386647acd" providerId="LiveId" clId="{E01C10CF-151E-4626-A4AA-5F39E6C09438}" dt="2025-07-23T07:52:20.099" v="868" actId="12"/>
        <pc:sldMkLst>
          <pc:docMk/>
          <pc:sldMk cId="3271061993" sldId="308"/>
        </pc:sldMkLst>
        <pc:spChg chg="mod">
          <ac:chgData name="Agnel Sumitha" userId="208e640386647acd" providerId="LiveId" clId="{E01C10CF-151E-4626-A4AA-5F39E6C09438}" dt="2025-07-23T07:27:45.401" v="807" actId="2710"/>
          <ac:spMkLst>
            <pc:docMk/>
            <pc:sldMk cId="3271061993" sldId="308"/>
            <ac:spMk id="2" creationId="{387E794A-2C94-462D-B9F2-DD0F65156E7D}"/>
          </ac:spMkLst>
        </pc:spChg>
        <pc:spChg chg="add del mod">
          <ac:chgData name="Agnel Sumitha" userId="208e640386647acd" providerId="LiveId" clId="{E01C10CF-151E-4626-A4AA-5F39E6C09438}" dt="2025-07-22T14:26:36.325" v="552" actId="478"/>
          <ac:spMkLst>
            <pc:docMk/>
            <pc:sldMk cId="3271061993" sldId="308"/>
            <ac:spMk id="3" creationId="{9027CE97-AB2A-4C71-B1E2-CE2A9FE621AD}"/>
          </ac:spMkLst>
        </pc:spChg>
        <pc:spChg chg="mod">
          <ac:chgData name="Agnel Sumitha" userId="208e640386647acd" providerId="LiveId" clId="{E01C10CF-151E-4626-A4AA-5F39E6C09438}" dt="2025-07-23T07:52:20.099" v="868" actId="12"/>
          <ac:spMkLst>
            <pc:docMk/>
            <pc:sldMk cId="3271061993" sldId="308"/>
            <ac:spMk id="4" creationId="{86C30A50-8D68-4155-B3B7-2405C2ACE560}"/>
          </ac:spMkLst>
        </pc:spChg>
        <pc:picChg chg="del">
          <ac:chgData name="Agnel Sumitha" userId="208e640386647acd" providerId="LiveId" clId="{E01C10CF-151E-4626-A4AA-5F39E6C09438}" dt="2025-07-22T18:21:54.848" v="736" actId="478"/>
          <ac:picMkLst>
            <pc:docMk/>
            <pc:sldMk cId="3271061993" sldId="308"/>
            <ac:picMk id="3" creationId="{D677FD1F-22DB-41F3-9D5B-D4530E3EF655}"/>
          </ac:picMkLst>
        </pc:picChg>
        <pc:picChg chg="del">
          <ac:chgData name="Agnel Sumitha" userId="208e640386647acd" providerId="LiveId" clId="{E01C10CF-151E-4626-A4AA-5F39E6C09438}" dt="2025-07-22T18:31:48.277" v="738" actId="478"/>
          <ac:picMkLst>
            <pc:docMk/>
            <pc:sldMk cId="3271061993" sldId="308"/>
            <ac:picMk id="5" creationId="{16F88DF5-9D88-4D7E-BEB8-36D6338D8BB2}"/>
          </ac:picMkLst>
        </pc:picChg>
        <pc:picChg chg="add del mod">
          <ac:chgData name="Agnel Sumitha" userId="208e640386647acd" providerId="LiveId" clId="{E01C10CF-151E-4626-A4AA-5F39E6C09438}" dt="2025-07-22T16:07:59.913" v="688" actId="478"/>
          <ac:picMkLst>
            <pc:docMk/>
            <pc:sldMk cId="3271061993" sldId="308"/>
            <ac:picMk id="5" creationId="{B4635B0D-2CB6-487D-A874-70B6532C1A68}"/>
          </ac:picMkLst>
        </pc:picChg>
        <pc:picChg chg="mod">
          <ac:chgData name="Agnel Sumitha" userId="208e640386647acd" providerId="LiveId" clId="{E01C10CF-151E-4626-A4AA-5F39E6C09438}" dt="2025-07-22T18:45:10.251" v="754" actId="1076"/>
          <ac:picMkLst>
            <pc:docMk/>
            <pc:sldMk cId="3271061993" sldId="308"/>
            <ac:picMk id="6" creationId="{62B91DA9-090F-41F7-A85C-A6893C811A8B}"/>
          </ac:picMkLst>
        </pc:picChg>
        <pc:picChg chg="add del mod">
          <ac:chgData name="Agnel Sumitha" userId="208e640386647acd" providerId="LiveId" clId="{E01C10CF-151E-4626-A4AA-5F39E6C09438}" dt="2025-07-22T16:08:05.615" v="689" actId="478"/>
          <ac:picMkLst>
            <pc:docMk/>
            <pc:sldMk cId="3271061993" sldId="308"/>
            <ac:picMk id="6" creationId="{83B99E87-0841-4FD8-A6C5-1D1D4986C310}"/>
          </ac:picMkLst>
        </pc:picChg>
        <pc:picChg chg="add del">
          <ac:chgData name="Agnel Sumitha" userId="208e640386647acd" providerId="LiveId" clId="{E01C10CF-151E-4626-A4AA-5F39E6C09438}" dt="2025-07-22T16:07:57.426" v="686"/>
          <ac:picMkLst>
            <pc:docMk/>
            <pc:sldMk cId="3271061993" sldId="308"/>
            <ac:picMk id="7" creationId="{BEA8C6B9-2EC2-40B5-A9BE-359ADE930700}"/>
          </ac:picMkLst>
        </pc:picChg>
        <pc:picChg chg="add del">
          <ac:chgData name="Agnel Sumitha" userId="208e640386647acd" providerId="LiveId" clId="{E01C10CF-151E-4626-A4AA-5F39E6C09438}" dt="2025-07-22T16:07:57.426" v="686"/>
          <ac:picMkLst>
            <pc:docMk/>
            <pc:sldMk cId="3271061993" sldId="308"/>
            <ac:picMk id="8" creationId="{BD894548-FCA3-43F2-A94E-974B3903FA7F}"/>
          </ac:picMkLst>
        </pc:picChg>
        <pc:picChg chg="add mod">
          <ac:chgData name="Agnel Sumitha" userId="208e640386647acd" providerId="LiveId" clId="{E01C10CF-151E-4626-A4AA-5F39E6C09438}" dt="2025-07-22T16:08:08.835" v="690" actId="1076"/>
          <ac:picMkLst>
            <pc:docMk/>
            <pc:sldMk cId="3271061993" sldId="308"/>
            <ac:picMk id="9" creationId="{7B584E07-775B-4226-A79F-C511F810F40E}"/>
          </ac:picMkLst>
        </pc:picChg>
      </pc:sldChg>
      <pc:sldChg chg="addSp delSp modSp add del">
        <pc:chgData name="Agnel Sumitha" userId="208e640386647acd" providerId="LiveId" clId="{E01C10CF-151E-4626-A4AA-5F39E6C09438}" dt="2025-07-23T07:27:09.127" v="804" actId="2696"/>
        <pc:sldMkLst>
          <pc:docMk/>
          <pc:sldMk cId="3524815676" sldId="309"/>
        </pc:sldMkLst>
        <pc:picChg chg="add del mod modCrop">
          <ac:chgData name="Agnel Sumitha" userId="208e640386647acd" providerId="LiveId" clId="{E01C10CF-151E-4626-A4AA-5F39E6C09438}" dt="2025-07-23T07:18:08.109" v="803" actId="478"/>
          <ac:picMkLst>
            <pc:docMk/>
            <pc:sldMk cId="3524815676" sldId="309"/>
            <ac:picMk id="3" creationId="{A6BE01A9-D115-4872-B80B-B5C05A6D2229}"/>
          </ac:picMkLst>
        </pc:picChg>
        <pc:picChg chg="add del">
          <ac:chgData name="Agnel Sumitha" userId="208e640386647acd" providerId="LiveId" clId="{E01C10CF-151E-4626-A4AA-5F39E6C09438}" dt="2025-07-23T07:14:20.365" v="789"/>
          <ac:picMkLst>
            <pc:docMk/>
            <pc:sldMk cId="3524815676" sldId="309"/>
            <ac:picMk id="4" creationId="{A3AE3F88-15A7-4551-A127-553CCFBA8430}"/>
          </ac:picMkLst>
        </pc:picChg>
        <pc:picChg chg="add del mod">
          <ac:chgData name="Agnel Sumitha" userId="208e640386647acd" providerId="LiveId" clId="{E01C10CF-151E-4626-A4AA-5F39E6C09438}" dt="2025-07-23T07:16:56.262" v="802" actId="478"/>
          <ac:picMkLst>
            <pc:docMk/>
            <pc:sldMk cId="3524815676" sldId="309"/>
            <ac:picMk id="5" creationId="{DF8210F1-1973-4FFA-AC46-3F22D7D45E74}"/>
          </ac:picMkLst>
        </pc:picChg>
      </pc:sldChg>
      <pc:sldMasterChg chg="delSldLayout">
        <pc:chgData name="Agnel Sumitha" userId="208e640386647acd" providerId="LiveId" clId="{E01C10CF-151E-4626-A4AA-5F39E6C09438}" dt="2025-07-22T13:52:44.959" v="317" actId="2696"/>
        <pc:sldMasterMkLst>
          <pc:docMk/>
          <pc:sldMasterMk cId="0" sldId="2147483660"/>
        </pc:sldMasterMkLst>
        <pc:sldLayoutChg chg="del">
          <pc:chgData name="Agnel Sumitha" userId="208e640386647acd" providerId="LiveId" clId="{E01C10CF-151E-4626-A4AA-5F39E6C09438}" dt="2025-07-22T13:52:44.959" v="317" actId="2696"/>
          <pc:sldLayoutMkLst>
            <pc:docMk/>
            <pc:sldMasterMk cId="0" sldId="2147483660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32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4436004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4436004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4436004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4436004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4360046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4360046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5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9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944360046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944360046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36004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36004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" y="414000"/>
            <a:ext cx="8229600" cy="14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" y="1702950"/>
            <a:ext cx="82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21450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61">
          <p15:clr>
            <a:srgbClr val="EA4335"/>
          </p15:clr>
        </p15:guide>
        <p15:guide id="4" orient="horz" pos="29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C4B9-53CE-43CA-AB86-326F5DA05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71350"/>
            <a:ext cx="8229600" cy="1004557"/>
          </a:xfrm>
        </p:spPr>
        <p:txBody>
          <a:bodyPr/>
          <a:lstStyle/>
          <a:p>
            <a:r>
              <a:rPr lang="en-IN" sz="3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PRDA – 05 Customer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0E114-CFB7-4B27-B7AC-387A7E094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362708"/>
            <a:ext cx="8229600" cy="792600"/>
          </a:xfrm>
        </p:spPr>
        <p:txBody>
          <a:bodyPr/>
          <a:lstStyle/>
          <a:p>
            <a:r>
              <a:rPr lang="en-US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Istanbul | 2021-2023 |</a:t>
            </a:r>
          </a:p>
          <a:p>
            <a:r>
              <a:rPr lang="en-IN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PTID-CDA-JUN-25-592</a:t>
            </a:r>
            <a:endParaRPr lang="en-IN" dirty="0">
              <a:solidFill>
                <a:srgbClr val="04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43B9E-3020-45DC-ACBB-C4148CFCC504}"/>
              </a:ext>
            </a:extLst>
          </p:cNvPr>
          <p:cNvSpPr txBox="1"/>
          <p:nvPr/>
        </p:nvSpPr>
        <p:spPr>
          <a:xfrm>
            <a:off x="6390167" y="3848986"/>
            <a:ext cx="263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AGNEL SUMITHA A</a:t>
            </a:r>
          </a:p>
        </p:txBody>
      </p:sp>
    </p:spTree>
    <p:extLst>
      <p:ext uri="{BB962C8B-B14F-4D97-AF65-F5344CB8AC3E}">
        <p14:creationId xmlns:p14="http://schemas.microsoft.com/office/powerpoint/2010/main" val="37407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1"/>
    </mc:Choice>
    <mc:Fallback xmlns="">
      <p:transition spd="slow" advTm="36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414000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Malls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2094D-FE07-496D-8F5F-5FD7D000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97" y="510028"/>
            <a:ext cx="392111" cy="3047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19E91C-D10E-4308-9BB1-9D20E1585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57" y="1106496"/>
            <a:ext cx="8455885" cy="37313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1FDEC-FF01-4FB5-A51A-FE22AE2C1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898"/>
            <a:ext cx="9144000" cy="51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00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E8C3A-03BB-4F4E-90A4-D1935057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" y="800567"/>
            <a:ext cx="8984511" cy="438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2C5773-8305-4738-94B1-E606702F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866" y="3412340"/>
            <a:ext cx="249958" cy="438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5AE16B-9840-4C6B-9417-D06F087A01C7}"/>
              </a:ext>
            </a:extLst>
          </p:cNvPr>
          <p:cNvSpPr/>
          <p:nvPr/>
        </p:nvSpPr>
        <p:spPr>
          <a:xfrm>
            <a:off x="3160901" y="1700085"/>
            <a:ext cx="333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₺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0EEF60-C3C8-46CF-B3D7-6E8FA325D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881" y="4182404"/>
            <a:ext cx="390369" cy="40366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120B15F-D7E7-4EB5-96A6-4BDF34D0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" y="45603"/>
            <a:ext cx="8624966" cy="614026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 using a 5D framework –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Value, Variety, Behavior, and Loyalty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202;p19">
            <a:extLst>
              <a:ext uri="{FF2B5EF4-FFF2-40B4-BE49-F238E27FC236}">
                <a16:creationId xmlns:a16="http://schemas.microsoft.com/office/drawing/2014/main" id="{F3A62377-7CC2-4351-BCBD-19ECF5127391}"/>
              </a:ext>
            </a:extLst>
          </p:cNvPr>
          <p:cNvSpPr txBox="1"/>
          <p:nvPr/>
        </p:nvSpPr>
        <p:spPr>
          <a:xfrm>
            <a:off x="1153752" y="996848"/>
            <a:ext cx="1349662" cy="4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Volume Indicator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5" name="Google Shape;202;p19">
            <a:extLst>
              <a:ext uri="{FF2B5EF4-FFF2-40B4-BE49-F238E27FC236}">
                <a16:creationId xmlns:a16="http://schemas.microsoft.com/office/drawing/2014/main" id="{6BFB51B9-C07D-497E-94E2-94E984C66119}"/>
              </a:ext>
            </a:extLst>
          </p:cNvPr>
          <p:cNvSpPr txBox="1"/>
          <p:nvPr/>
        </p:nvSpPr>
        <p:spPr>
          <a:xfrm>
            <a:off x="439290" y="2863338"/>
            <a:ext cx="2028013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Volume- Demographic split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6" name="Google Shape;202;p19">
            <a:extLst>
              <a:ext uri="{FF2B5EF4-FFF2-40B4-BE49-F238E27FC236}">
                <a16:creationId xmlns:a16="http://schemas.microsoft.com/office/drawing/2014/main" id="{E43E9978-8DA1-4812-80BC-87DD3AFC9C69}"/>
              </a:ext>
            </a:extLst>
          </p:cNvPr>
          <p:cNvSpPr txBox="1"/>
          <p:nvPr/>
        </p:nvSpPr>
        <p:spPr>
          <a:xfrm>
            <a:off x="3327738" y="1175579"/>
            <a:ext cx="1349662" cy="4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Value Indicator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7" name="Google Shape;202;p19">
            <a:extLst>
              <a:ext uri="{FF2B5EF4-FFF2-40B4-BE49-F238E27FC236}">
                <a16:creationId xmlns:a16="http://schemas.microsoft.com/office/drawing/2014/main" id="{34F04DE8-1E7E-4925-8B74-2B9D5AF713C1}"/>
              </a:ext>
            </a:extLst>
          </p:cNvPr>
          <p:cNvSpPr txBox="1"/>
          <p:nvPr/>
        </p:nvSpPr>
        <p:spPr>
          <a:xfrm>
            <a:off x="6174408" y="1005472"/>
            <a:ext cx="1349662" cy="4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Variety Indicator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9" name="Google Shape;202;p19">
            <a:extLst>
              <a:ext uri="{FF2B5EF4-FFF2-40B4-BE49-F238E27FC236}">
                <a16:creationId xmlns:a16="http://schemas.microsoft.com/office/drawing/2014/main" id="{D068C8F9-E043-40B6-AB64-04DFAB5BC7DF}"/>
              </a:ext>
            </a:extLst>
          </p:cNvPr>
          <p:cNvSpPr txBox="1"/>
          <p:nvPr/>
        </p:nvSpPr>
        <p:spPr>
          <a:xfrm>
            <a:off x="2324736" y="2818659"/>
            <a:ext cx="1892125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Behavior – Payment Preference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30" name="Google Shape;202;p19">
            <a:extLst>
              <a:ext uri="{FF2B5EF4-FFF2-40B4-BE49-F238E27FC236}">
                <a16:creationId xmlns:a16="http://schemas.microsoft.com/office/drawing/2014/main" id="{C4B8EE34-1C63-42F7-9E49-7BF6A74D2E7D}"/>
              </a:ext>
            </a:extLst>
          </p:cNvPr>
          <p:cNvSpPr txBox="1"/>
          <p:nvPr/>
        </p:nvSpPr>
        <p:spPr>
          <a:xfrm>
            <a:off x="4216861" y="2841601"/>
            <a:ext cx="1682604" cy="4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Volume- Gender Split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31" name="Google Shape;202;p19">
            <a:extLst>
              <a:ext uri="{FF2B5EF4-FFF2-40B4-BE49-F238E27FC236}">
                <a16:creationId xmlns:a16="http://schemas.microsoft.com/office/drawing/2014/main" id="{FEE22340-70F7-40E6-94BC-8C16B0E69830}"/>
              </a:ext>
            </a:extLst>
          </p:cNvPr>
          <p:cNvSpPr txBox="1"/>
          <p:nvPr/>
        </p:nvSpPr>
        <p:spPr>
          <a:xfrm>
            <a:off x="6203007" y="2841601"/>
            <a:ext cx="2514529" cy="4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Loyalty- Highest Contributing Mall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B3CA8-0143-435B-BB45-7AD435312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639" y="1333004"/>
            <a:ext cx="298730" cy="29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3AADA-2139-4A93-8E4D-B71F66F78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556" y="2221503"/>
            <a:ext cx="329213" cy="317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AC1F1-BC19-4FB7-834C-371A141F5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7639" y="3626591"/>
            <a:ext cx="445047" cy="5303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03263-BE03-46C9-9145-9147F826B3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3823" y="3971045"/>
            <a:ext cx="473714" cy="371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5060A-4C57-4488-B90D-9C3584199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7355" y="1057476"/>
            <a:ext cx="463336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5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47A8-3CB7-4D32-9518-B1432D88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984" y="54658"/>
            <a:ext cx="2126512" cy="572700"/>
          </a:xfrm>
        </p:spPr>
        <p:txBody>
          <a:bodyPr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A7FE-73F5-4E9D-B373-BAA097A4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53" y="491202"/>
            <a:ext cx="8782493" cy="43735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Customer Segments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Mid-aged and female customers are the top spenders.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shoppers show lower activity — opportunity for targeted engagement.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Category Trends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Clothing, Shoes, and Tech lead in sales.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Books, Toys, Souvenirs, and Cosmetics show niche appeal or low visibility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Patterns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is still dominant, followed by credit cards.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wallets are rising, especially among younger customers.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 Engagement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Mid-aged buyers drive the most revenue.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Younger and older groups show lower interest — possibly due to product fit or low visibility.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Mall Performance Drivers</a:t>
            </a:r>
            <a:endParaRPr lang="en-US" sz="14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malls benefit from strong category mix, targeted campaigns, and favorable locations.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87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794A-2C94-462D-B9F2-DD0F651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90" y="24237"/>
            <a:ext cx="8229600" cy="978195"/>
          </a:xfrm>
        </p:spPr>
        <p:txBody>
          <a:bodyPr/>
          <a:lstStyle/>
          <a:p>
            <a:pPr marL="114300" algn="ctr"/>
            <a: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b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What’s Working (High-Performers)</a:t>
            </a:r>
            <a:b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rgbClr val="040404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C30A50-8D68-4155-B3B7-2405C2ACE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3285" y="912268"/>
            <a:ext cx="8091375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US" sz="16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High-Spending Segments</a:t>
            </a:r>
            <a:b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Target mid-aged female shoppers with loyalty offers and campaigns.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👗 </a:t>
            </a:r>
            <a:r>
              <a:rPr lang="en-US" sz="16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 Best-Selling Categories</a:t>
            </a:r>
            <a:b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Prioritize inventory for Clothing, Shoes, and Tech — top revenue drivers.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🏬 </a:t>
            </a:r>
            <a:r>
              <a:rPr lang="en-US" sz="16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Replicate Winning Mall Strategies</a:t>
            </a:r>
            <a:b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Apply successful practices from Mall of Istanbul to weaker malls.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US" sz="16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Seasonal Trends</a:t>
            </a:r>
            <a:b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Align stock and promotions with peak shopping months to avoid overstocking.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6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US" sz="16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Digital Payments</a:t>
            </a:r>
            <a:b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Offer cashback or rewards to shift from cash to wallets/cards.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584E07-775B-4226-A79F-C511F810F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093" y="212504"/>
            <a:ext cx="1024217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6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248C90D-1B03-4208-9867-A6FC3BE4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702"/>
            <a:ext cx="8229600" cy="943352"/>
          </a:xfrm>
        </p:spPr>
        <p:txBody>
          <a:bodyPr/>
          <a:lstStyle/>
          <a:p>
            <a:pPr algn="ctr"/>
            <a: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  <a:br>
              <a:rPr lang="en-US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What’s Lagging (Low-Performers)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BE4A50-5A0D-457C-AFD6-1EECED1E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591" y="1081276"/>
            <a:ext cx="8770223" cy="3877585"/>
          </a:xfrm>
        </p:spPr>
        <p:txBody>
          <a:bodyPr/>
          <a:lstStyle/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4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👦👵 Engage Underrepresented Groups</a:t>
            </a:r>
            <a:br>
              <a:rPr lang="en-US" sz="12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Run targeted campaigns for young males and senior shoppers.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4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📚 Revamp Low-Revenue Categories</a:t>
            </a:r>
            <a:br>
              <a:rPr lang="en-US" sz="12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Improve visibility and bundling of Books, Toys, Cosmetics, and Souvenirs</a:t>
            </a:r>
            <a:r>
              <a:rPr lang="en-US" sz="12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4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🏢 Reposition Underperforming Malls</a:t>
            </a:r>
            <a:br>
              <a:rPr lang="en-US" sz="12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Add pop-ups, events, and brand variety to attract footfall.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4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Accessibility &amp; Experience</a:t>
            </a:r>
            <a:br>
              <a:rPr lang="en-US" sz="12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Enhance layout, entertainment options, or local brand partnerships in low-traffic malls.</a:t>
            </a:r>
          </a:p>
          <a:p>
            <a:pPr marL="114300" indent="0">
              <a:lnSpc>
                <a:spcPct val="150000"/>
              </a:lnSpc>
              <a:buClrTx/>
              <a:buNone/>
            </a:pPr>
            <a:r>
              <a:rPr lang="en-US" sz="14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📲 Push Digital Enablement</a:t>
            </a:r>
            <a:br>
              <a:rPr lang="en-US" sz="1200" b="1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4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  Promote QR-based payments and loyalty apps, especially among younger shoppers.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3D193-124A-4C4B-96A3-D9B4565A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02" y="1415028"/>
            <a:ext cx="1920406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0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3EABF-D8AB-4498-AE5E-1B8EE326322A}"/>
              </a:ext>
            </a:extLst>
          </p:cNvPr>
          <p:cNvSpPr txBox="1"/>
          <p:nvPr/>
        </p:nvSpPr>
        <p:spPr>
          <a:xfrm>
            <a:off x="1722474" y="1573619"/>
            <a:ext cx="5784112" cy="1200329"/>
          </a:xfrm>
          <a:prstGeom prst="rect">
            <a:avLst/>
          </a:prstGeom>
          <a:solidFill>
            <a:srgbClr val="FEE6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8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;p29">
            <a:extLst>
              <a:ext uri="{FF2B5EF4-FFF2-40B4-BE49-F238E27FC236}">
                <a16:creationId xmlns:a16="http://schemas.microsoft.com/office/drawing/2014/main" id="{1A31A1A7-8253-494C-8AEB-848A9C01DD38}"/>
              </a:ext>
            </a:extLst>
          </p:cNvPr>
          <p:cNvSpPr txBox="1"/>
          <p:nvPr/>
        </p:nvSpPr>
        <p:spPr>
          <a:xfrm>
            <a:off x="2627200" y="35557"/>
            <a:ext cx="5356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2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D1C2F3-7D41-4AA6-AA0D-5818F4BA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75" y="598843"/>
            <a:ext cx="2363619" cy="803753"/>
          </a:xfrm>
          <a:prstGeom prst="rect">
            <a:avLst/>
          </a:prstGeom>
        </p:spPr>
      </p:pic>
      <p:sp>
        <p:nvSpPr>
          <p:cNvPr id="12" name="Google Shape;243;p29">
            <a:extLst>
              <a:ext uri="{FF2B5EF4-FFF2-40B4-BE49-F238E27FC236}">
                <a16:creationId xmlns:a16="http://schemas.microsoft.com/office/drawing/2014/main" id="{09CA3BC1-73E5-400F-8D05-0B3D2D954808}"/>
              </a:ext>
            </a:extLst>
          </p:cNvPr>
          <p:cNvSpPr txBox="1"/>
          <p:nvPr/>
        </p:nvSpPr>
        <p:spPr>
          <a:xfrm>
            <a:off x="2832746" y="667435"/>
            <a:ext cx="624247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The date column with incorrect data type was converted to the appropriate data type.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D189EF-2254-4C7F-8969-63A2A4995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81" y="1695918"/>
            <a:ext cx="2363619" cy="8037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A8A687D-8EB3-4711-914F-E6E70CE62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56" y="2823229"/>
            <a:ext cx="2482576" cy="8037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93C0C3A-4EDA-4CB4-81ED-B9FB4F041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58" y="4216501"/>
            <a:ext cx="2491136" cy="780667"/>
          </a:xfrm>
          <a:prstGeom prst="rect">
            <a:avLst/>
          </a:prstGeom>
        </p:spPr>
      </p:pic>
      <p:sp>
        <p:nvSpPr>
          <p:cNvPr id="33" name="Google Shape;221;p29">
            <a:extLst>
              <a:ext uri="{FF2B5EF4-FFF2-40B4-BE49-F238E27FC236}">
                <a16:creationId xmlns:a16="http://schemas.microsoft.com/office/drawing/2014/main" id="{B391B4AA-1EB6-4BBC-A6F0-2E2D40A5FE70}"/>
              </a:ext>
            </a:extLst>
          </p:cNvPr>
          <p:cNvSpPr txBox="1"/>
          <p:nvPr/>
        </p:nvSpPr>
        <p:spPr>
          <a:xfrm>
            <a:off x="1177081" y="759611"/>
            <a:ext cx="1651166" cy="3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Google Shape;230;p29">
            <a:extLst>
              <a:ext uri="{FF2B5EF4-FFF2-40B4-BE49-F238E27FC236}">
                <a16:creationId xmlns:a16="http://schemas.microsoft.com/office/drawing/2014/main" id="{DD123D64-6F24-460E-9B87-798B94777E7F}"/>
              </a:ext>
            </a:extLst>
          </p:cNvPr>
          <p:cNvSpPr txBox="1"/>
          <p:nvPr/>
        </p:nvSpPr>
        <p:spPr>
          <a:xfrm>
            <a:off x="1155774" y="1893936"/>
            <a:ext cx="1818000" cy="3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Google Shape;230;p29">
            <a:extLst>
              <a:ext uri="{FF2B5EF4-FFF2-40B4-BE49-F238E27FC236}">
                <a16:creationId xmlns:a16="http://schemas.microsoft.com/office/drawing/2014/main" id="{3381A21B-021C-41F7-806D-77F3DBD07EDD}"/>
              </a:ext>
            </a:extLst>
          </p:cNvPr>
          <p:cNvSpPr txBox="1"/>
          <p:nvPr/>
        </p:nvSpPr>
        <p:spPr>
          <a:xfrm>
            <a:off x="1261357" y="4267061"/>
            <a:ext cx="1482613" cy="67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Google Shape;236;p29">
            <a:extLst>
              <a:ext uri="{FF2B5EF4-FFF2-40B4-BE49-F238E27FC236}">
                <a16:creationId xmlns:a16="http://schemas.microsoft.com/office/drawing/2014/main" id="{B29D6326-B1EF-41F2-B43E-FFAAAB7E85B6}"/>
              </a:ext>
            </a:extLst>
          </p:cNvPr>
          <p:cNvSpPr txBox="1"/>
          <p:nvPr/>
        </p:nvSpPr>
        <p:spPr>
          <a:xfrm>
            <a:off x="1143544" y="2987371"/>
            <a:ext cx="2004900" cy="3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Assumption</a:t>
            </a: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Google Shape;246;p29">
            <a:extLst>
              <a:ext uri="{FF2B5EF4-FFF2-40B4-BE49-F238E27FC236}">
                <a16:creationId xmlns:a16="http://schemas.microsoft.com/office/drawing/2014/main" id="{CD65A131-09ED-4C5A-A27D-C03767DFBE24}"/>
              </a:ext>
            </a:extLst>
          </p:cNvPr>
          <p:cNvSpPr txBox="1"/>
          <p:nvPr/>
        </p:nvSpPr>
        <p:spPr>
          <a:xfrm>
            <a:off x="2959840" y="4118235"/>
            <a:ext cx="5857998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structure and patterns using Power BI’s Data View, Query Editor, and visual summaries to guide segmentation.</a:t>
            </a:r>
            <a:endParaRPr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38" name="Google Shape;244;p29">
            <a:extLst>
              <a:ext uri="{FF2B5EF4-FFF2-40B4-BE49-F238E27FC236}">
                <a16:creationId xmlns:a16="http://schemas.microsoft.com/office/drawing/2014/main" id="{FCB84701-4FDD-4C9A-B8B7-1E97FCD89979}"/>
              </a:ext>
            </a:extLst>
          </p:cNvPr>
          <p:cNvSpPr txBox="1"/>
          <p:nvPr/>
        </p:nvSpPr>
        <p:spPr>
          <a:xfrm>
            <a:off x="2901525" y="1446368"/>
            <a:ext cx="6104915" cy="117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Power Query to create Fact and Dimension tables, connected through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many-to-one relationships. DAX functions helped build key measures like Revenue, Average Transaction, and Customer Count for deeper insights.</a:t>
            </a:r>
            <a:endParaRPr dirty="0"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sp>
        <p:nvSpPr>
          <p:cNvPr id="39" name="Google Shape;245;p29">
            <a:extLst>
              <a:ext uri="{FF2B5EF4-FFF2-40B4-BE49-F238E27FC236}">
                <a16:creationId xmlns:a16="http://schemas.microsoft.com/office/drawing/2014/main" id="{248137CA-9712-4C0F-8E07-4528AAF6E047}"/>
              </a:ext>
            </a:extLst>
          </p:cNvPr>
          <p:cNvSpPr txBox="1"/>
          <p:nvPr/>
        </p:nvSpPr>
        <p:spPr>
          <a:xfrm>
            <a:off x="2959840" y="2846166"/>
            <a:ext cx="604660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covered Jan–Mar 2023 only, with complete entries, valid demographics, and values in Turkish Lira.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66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1"/>
    </mc:Choice>
    <mc:Fallback xmlns="">
      <p:transition spd="slow" advTm="59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title"/>
          </p:nvPr>
        </p:nvSpPr>
        <p:spPr>
          <a:xfrm>
            <a:off x="328744" y="104406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Performance Overview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2509248" y="4153450"/>
            <a:ext cx="2161490" cy="67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Average Transaction</a:t>
            </a:r>
            <a:endParaRPr sz="2000" b="1" dirty="0">
              <a:solidFill>
                <a:schemeClr val="accent6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3044778" y="3354616"/>
            <a:ext cx="136283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5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Customers</a:t>
            </a:r>
            <a:endParaRPr sz="2000" b="1" dirty="0">
              <a:solidFill>
                <a:schemeClr val="accent5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2990385" y="2138378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Quantity</a:t>
            </a:r>
            <a:endParaRPr sz="2000" b="1" dirty="0">
              <a:solidFill>
                <a:schemeClr val="accent4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2813503" y="1100594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Revenue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4518811" y="2116681"/>
            <a:ext cx="3995854" cy="67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product movement indicates healthy inventory turnover and purchase volume</a:t>
            </a:r>
            <a:r>
              <a:rPr lang="en-US" dirty="0"/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4862171" y="3079403"/>
            <a:ext cx="3752299" cy="614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solid customer base, showing strong footfall and brand engagement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5128840" y="3833247"/>
            <a:ext cx="3978647" cy="949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high spending per visit, pointing to quality customers and upsell potential.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4217541" y="995659"/>
            <a:ext cx="4415763" cy="77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strong sales performance and consistent customer demand across mall outlets.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86DBE-8C2A-43FF-B979-755D784B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738" y="57164"/>
            <a:ext cx="544042" cy="5440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55A22D-EA2C-4310-9CEC-61BCA0FE2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44" y="1100594"/>
            <a:ext cx="2633700" cy="3578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729720" y="198296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– Wise Performance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858720" y="971175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>
                <a:solidFill>
                  <a:schemeClr val="accent4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2021</a:t>
            </a:r>
            <a:endParaRPr sz="2000" b="1" dirty="0">
              <a:solidFill>
                <a:schemeClr val="accent4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858720" y="1980059"/>
            <a:ext cx="1756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2022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59D30-B039-4A99-8E00-DFCC374B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1" y="741758"/>
            <a:ext cx="5093038" cy="3347455"/>
          </a:xfrm>
          <a:prstGeom prst="rect">
            <a:avLst/>
          </a:prstGeom>
        </p:spPr>
      </p:pic>
      <p:sp>
        <p:nvSpPr>
          <p:cNvPr id="63" name="Google Shape;254;p21">
            <a:extLst>
              <a:ext uri="{FF2B5EF4-FFF2-40B4-BE49-F238E27FC236}">
                <a16:creationId xmlns:a16="http://schemas.microsoft.com/office/drawing/2014/main" id="{7825841F-A672-4E45-B6B5-A4C360C8751A}"/>
              </a:ext>
            </a:extLst>
          </p:cNvPr>
          <p:cNvSpPr txBox="1"/>
          <p:nvPr/>
        </p:nvSpPr>
        <p:spPr>
          <a:xfrm>
            <a:off x="6738330" y="3193266"/>
            <a:ext cx="1018769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2023</a:t>
            </a:r>
            <a:endParaRPr sz="2000" b="1" dirty="0">
              <a:solidFill>
                <a:schemeClr val="accent6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C9825-F835-49CE-8A50-B38BD23CD7B0}"/>
              </a:ext>
            </a:extLst>
          </p:cNvPr>
          <p:cNvSpPr txBox="1"/>
          <p:nvPr/>
        </p:nvSpPr>
        <p:spPr>
          <a:xfrm>
            <a:off x="276447" y="4412512"/>
            <a:ext cx="7910623" cy="519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growth in 2021 &amp; 2022, 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dip in 2023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(₺22M) due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data (Jan–Mar)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8DA73-23C2-4A14-BFC0-10F021AB3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671" y="920637"/>
            <a:ext cx="957155" cy="688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1999D-57FF-4FD3-8F94-119A87E9E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548" y="1964724"/>
            <a:ext cx="963251" cy="682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4DAF79-DAB4-4313-8CF6-3CE25DCE0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017" y="3098618"/>
            <a:ext cx="1030313" cy="7681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109659" y="73874"/>
            <a:ext cx="822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Leads the Shopping? A Gender Comparison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437094" y="687954"/>
            <a:ext cx="1495800" cy="42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dirty="0">
                <a:solidFill>
                  <a:schemeClr val="accent6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Count</a:t>
            </a:r>
            <a:r>
              <a:rPr lang="en-GB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 </a:t>
            </a:r>
            <a:endParaRPr sz="2000" b="1" dirty="0">
              <a:solidFill>
                <a:schemeClr val="accent6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3370466" y="659911"/>
            <a:ext cx="1878681" cy="471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b="1" dirty="0">
                <a:solidFill>
                  <a:schemeClr val="accent3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Quantity Sold</a:t>
            </a:r>
            <a:endParaRPr sz="1800" b="1" dirty="0">
              <a:solidFill>
                <a:schemeClr val="accent3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6577074" y="677460"/>
            <a:ext cx="1495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Revenue</a:t>
            </a:r>
            <a:endParaRPr sz="1800" b="1" dirty="0">
              <a:solidFill>
                <a:schemeClr val="accent4"/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8087FD6-A268-4D03-90EA-2045AE85E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3436455"/>
            <a:ext cx="2279848" cy="160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72AAB-1968-4FC1-90B1-E3BD2F30D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74" y="3436455"/>
            <a:ext cx="2080730" cy="15495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3CB831D-845C-444E-91D0-71D0E535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466" y="3447958"/>
            <a:ext cx="2133898" cy="1609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F7B88-1129-401F-8E09-5F2745330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405" y="1131174"/>
            <a:ext cx="2392321" cy="22387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39ED5A-E0DD-47D3-B12A-166E2DC62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59" y="1364067"/>
            <a:ext cx="2706859" cy="1676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B09636-A0F6-4422-B940-C171870FD6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162" y="1384003"/>
            <a:ext cx="2712955" cy="17679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1E21C4-BB06-4D73-9717-93CC38AFD3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4604" y="157535"/>
            <a:ext cx="670618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5D8F6061-4A42-4142-9A96-762D036A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12" y="3657253"/>
            <a:ext cx="2096428" cy="1282450"/>
          </a:xfrm>
          <a:prstGeom prst="rect">
            <a:avLst/>
          </a:prstGeom>
        </p:spPr>
      </p:pic>
      <p:sp>
        <p:nvSpPr>
          <p:cNvPr id="102" name="Google Shape;226;p20">
            <a:extLst>
              <a:ext uri="{FF2B5EF4-FFF2-40B4-BE49-F238E27FC236}">
                <a16:creationId xmlns:a16="http://schemas.microsoft.com/office/drawing/2014/main" id="{997E707C-7953-4103-8298-13841828A9B4}"/>
              </a:ext>
            </a:extLst>
          </p:cNvPr>
          <p:cNvSpPr txBox="1"/>
          <p:nvPr/>
        </p:nvSpPr>
        <p:spPr>
          <a:xfrm>
            <a:off x="4059067" y="4003260"/>
            <a:ext cx="1025865" cy="51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115k</a:t>
            </a:r>
            <a:endParaRPr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224;p20">
            <a:extLst>
              <a:ext uri="{FF2B5EF4-FFF2-40B4-BE49-F238E27FC236}">
                <a16:creationId xmlns:a16="http://schemas.microsoft.com/office/drawing/2014/main" id="{AF850E27-BB64-469C-A6FE-C11889BF2FE1}"/>
              </a:ext>
            </a:extLst>
          </p:cNvPr>
          <p:cNvSpPr txBox="1"/>
          <p:nvPr/>
        </p:nvSpPr>
        <p:spPr>
          <a:xfrm>
            <a:off x="7111700" y="3549057"/>
            <a:ext cx="792856" cy="4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70C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109k</a:t>
            </a:r>
            <a:endParaRPr b="1" dirty="0">
              <a:solidFill>
                <a:srgbClr val="0070C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1009;p42">
            <a:extLst>
              <a:ext uri="{FF2B5EF4-FFF2-40B4-BE49-F238E27FC236}">
                <a16:creationId xmlns:a16="http://schemas.microsoft.com/office/drawing/2014/main" id="{C8D29634-4CA2-41C7-95DF-AB46102B9496}"/>
              </a:ext>
            </a:extLst>
          </p:cNvPr>
          <p:cNvSpPr txBox="1"/>
          <p:nvPr/>
        </p:nvSpPr>
        <p:spPr>
          <a:xfrm>
            <a:off x="6733356" y="4610106"/>
            <a:ext cx="1269900" cy="45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70C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75k</a:t>
            </a:r>
            <a:endParaRPr dirty="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226;p20">
            <a:extLst>
              <a:ext uri="{FF2B5EF4-FFF2-40B4-BE49-F238E27FC236}">
                <a16:creationId xmlns:a16="http://schemas.microsoft.com/office/drawing/2014/main" id="{15B7389D-D65B-4A48-8847-D2CD6DADC0DB}"/>
              </a:ext>
            </a:extLst>
          </p:cNvPr>
          <p:cNvSpPr txBox="1"/>
          <p:nvPr/>
        </p:nvSpPr>
        <p:spPr>
          <a:xfrm>
            <a:off x="-83009" y="4144323"/>
            <a:ext cx="1025865" cy="45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IN" sz="1600" b="1" dirty="0">
                <a:solidFill>
                  <a:schemeClr val="accent4"/>
                </a:solidFill>
              </a:rPr>
              <a:t>₺ </a:t>
            </a:r>
            <a:r>
              <a:rPr lang="en-GB" sz="16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97 M</a:t>
            </a: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224;p20">
            <a:extLst>
              <a:ext uri="{FF2B5EF4-FFF2-40B4-BE49-F238E27FC236}">
                <a16:creationId xmlns:a16="http://schemas.microsoft.com/office/drawing/2014/main" id="{B91FBBA2-E903-46FB-A85C-3DB017CE6FC4}"/>
              </a:ext>
            </a:extLst>
          </p:cNvPr>
          <p:cNvSpPr txBox="1"/>
          <p:nvPr/>
        </p:nvSpPr>
        <p:spPr>
          <a:xfrm>
            <a:off x="2805346" y="3720952"/>
            <a:ext cx="808151" cy="39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IN" b="1" dirty="0">
                <a:solidFill>
                  <a:srgbClr val="0070C0"/>
                </a:solidFill>
              </a:rPr>
              <a:t>₺ </a:t>
            </a:r>
            <a:r>
              <a:rPr lang="en-IN" b="1" dirty="0">
                <a:solidFill>
                  <a:srgbClr val="0070C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91 M</a:t>
            </a:r>
          </a:p>
        </p:txBody>
      </p:sp>
      <p:sp>
        <p:nvSpPr>
          <p:cNvPr id="107" name="Google Shape;1009;p42">
            <a:extLst>
              <a:ext uri="{FF2B5EF4-FFF2-40B4-BE49-F238E27FC236}">
                <a16:creationId xmlns:a16="http://schemas.microsoft.com/office/drawing/2014/main" id="{B6282E73-BDD8-4A40-AD24-00367B5EEB7F}"/>
              </a:ext>
            </a:extLst>
          </p:cNvPr>
          <p:cNvSpPr txBox="1"/>
          <p:nvPr/>
        </p:nvSpPr>
        <p:spPr>
          <a:xfrm>
            <a:off x="2890122" y="4601606"/>
            <a:ext cx="759919" cy="34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IN" b="1" dirty="0">
                <a:solidFill>
                  <a:srgbClr val="0070C0"/>
                </a:solidFill>
              </a:rPr>
              <a:t>₺ </a:t>
            </a:r>
            <a:r>
              <a:rPr lang="en-IN" b="1" dirty="0">
                <a:solidFill>
                  <a:srgbClr val="0070C0"/>
                </a:solidFill>
                <a:latin typeface="Fira Sans Extra Condensed"/>
                <a:sym typeface="Fira Sans Extra Condensed"/>
              </a:rPr>
              <a:t>63</a:t>
            </a:r>
            <a:r>
              <a:rPr lang="en-IN" b="1" dirty="0">
                <a:solidFill>
                  <a:srgbClr val="0070C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</a:t>
            </a:r>
          </a:p>
        </p:txBody>
      </p:sp>
      <p:sp>
        <p:nvSpPr>
          <p:cNvPr id="124" name="Google Shape;162;p18">
            <a:extLst>
              <a:ext uri="{FF2B5EF4-FFF2-40B4-BE49-F238E27FC236}">
                <a16:creationId xmlns:a16="http://schemas.microsoft.com/office/drawing/2014/main" id="{67A4B5DE-1239-441B-B3BF-39374A325328}"/>
              </a:ext>
            </a:extLst>
          </p:cNvPr>
          <p:cNvSpPr txBox="1">
            <a:spLocks/>
          </p:cNvSpPr>
          <p:nvPr/>
        </p:nvSpPr>
        <p:spPr>
          <a:xfrm>
            <a:off x="0" y="109805"/>
            <a:ext cx="6922144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Shops the Most? An Age-Wise Comparison</a:t>
            </a:r>
          </a:p>
        </p:txBody>
      </p:sp>
      <p:sp>
        <p:nvSpPr>
          <p:cNvPr id="133" name="Google Shape;257;p21">
            <a:extLst>
              <a:ext uri="{FF2B5EF4-FFF2-40B4-BE49-F238E27FC236}">
                <a16:creationId xmlns:a16="http://schemas.microsoft.com/office/drawing/2014/main" id="{76C8D56C-41B2-44A6-9439-A3AAAFE73B9D}"/>
              </a:ext>
            </a:extLst>
          </p:cNvPr>
          <p:cNvSpPr txBox="1"/>
          <p:nvPr/>
        </p:nvSpPr>
        <p:spPr>
          <a:xfrm>
            <a:off x="1318545" y="4144323"/>
            <a:ext cx="12714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4" name="Google Shape;256;p21">
            <a:extLst>
              <a:ext uri="{FF2B5EF4-FFF2-40B4-BE49-F238E27FC236}">
                <a16:creationId xmlns:a16="http://schemas.microsoft.com/office/drawing/2014/main" id="{515481E9-7D25-4052-B0E9-FEF646B2AF9C}"/>
              </a:ext>
            </a:extLst>
          </p:cNvPr>
          <p:cNvSpPr txBox="1"/>
          <p:nvPr/>
        </p:nvSpPr>
        <p:spPr>
          <a:xfrm>
            <a:off x="5599931" y="3971440"/>
            <a:ext cx="951308" cy="52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1600" b="1" dirty="0">
                <a:solidFill>
                  <a:srgbClr val="0070C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Quantity Sold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5" name="Google Shape;255;p21">
            <a:extLst>
              <a:ext uri="{FF2B5EF4-FFF2-40B4-BE49-F238E27FC236}">
                <a16:creationId xmlns:a16="http://schemas.microsoft.com/office/drawing/2014/main" id="{0BBB30E2-FA2F-4E40-8A6F-8BE39472F9A3}"/>
              </a:ext>
            </a:extLst>
          </p:cNvPr>
          <p:cNvSpPr txBox="1"/>
          <p:nvPr/>
        </p:nvSpPr>
        <p:spPr>
          <a:xfrm>
            <a:off x="74475" y="2631914"/>
            <a:ext cx="1328429" cy="39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Count 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A003FD6-BEC0-4C8A-981E-48506EC31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67" y="954783"/>
            <a:ext cx="1398528" cy="166919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3B7A877F-C1F9-4EA1-AFB9-B0C0DA46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39" y="3619988"/>
            <a:ext cx="2096428" cy="128245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F104A65E-A21C-49E4-B48C-F3A0BF229B8E}"/>
              </a:ext>
            </a:extLst>
          </p:cNvPr>
          <p:cNvSpPr txBox="1"/>
          <p:nvPr/>
        </p:nvSpPr>
        <p:spPr>
          <a:xfrm>
            <a:off x="1699705" y="660436"/>
            <a:ext cx="6984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Mid-aged customers (39%)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 the highest revenue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₺97M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lead in quantity sold (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115K units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customers (36%)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 strong contributors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₺91M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revenue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quantity sold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(109k) 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indicating strong and consistent purchasing power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shoppers (25%)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lower engagement, with only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₺63M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quantity sold.</a:t>
            </a:r>
          </a:p>
          <a:p>
            <a:pPr marL="171450" lvl="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clear correlation exists between 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and purchase volume/value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older age groups drive the majority of sales.</a:t>
            </a:r>
          </a:p>
          <a:p>
            <a:pPr marL="171450" lvl="0" indent="-1714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should 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mid-aged and older demographics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exploring ways to better engage younger consumers.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FC8FBB-DAAF-4D18-BCCB-8246806E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02" y="2436577"/>
            <a:ext cx="432854" cy="3728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51B7E-81DB-464C-A54C-7D369D0BF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114" y="1183882"/>
            <a:ext cx="432854" cy="40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39A52-BE17-4114-953B-E7C99FD21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46" y="1868657"/>
            <a:ext cx="432854" cy="325141"/>
          </a:xfrm>
          <a:prstGeom prst="rect">
            <a:avLst/>
          </a:prstGeom>
        </p:spPr>
      </p:pic>
      <p:sp>
        <p:nvSpPr>
          <p:cNvPr id="20" name="Google Shape;202;p19">
            <a:extLst>
              <a:ext uri="{FF2B5EF4-FFF2-40B4-BE49-F238E27FC236}">
                <a16:creationId xmlns:a16="http://schemas.microsoft.com/office/drawing/2014/main" id="{6B4783B8-5934-4372-976E-B56DC4469B8A}"/>
              </a:ext>
            </a:extLst>
          </p:cNvPr>
          <p:cNvSpPr txBox="1"/>
          <p:nvPr/>
        </p:nvSpPr>
        <p:spPr>
          <a:xfrm>
            <a:off x="243697" y="4371424"/>
            <a:ext cx="759919" cy="27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Mid-Aged</a:t>
            </a:r>
            <a:endParaRPr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1" name="Google Shape;202;p19">
            <a:extLst>
              <a:ext uri="{FF2B5EF4-FFF2-40B4-BE49-F238E27FC236}">
                <a16:creationId xmlns:a16="http://schemas.microsoft.com/office/drawing/2014/main" id="{92CCAAAD-FABC-43F9-95AD-A5240964F1B1}"/>
              </a:ext>
            </a:extLst>
          </p:cNvPr>
          <p:cNvSpPr txBox="1"/>
          <p:nvPr/>
        </p:nvSpPr>
        <p:spPr>
          <a:xfrm>
            <a:off x="4514426" y="4224451"/>
            <a:ext cx="759919" cy="27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Mid-Aged</a:t>
            </a:r>
            <a:endParaRPr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2" name="Google Shape;202;p19">
            <a:extLst>
              <a:ext uri="{FF2B5EF4-FFF2-40B4-BE49-F238E27FC236}">
                <a16:creationId xmlns:a16="http://schemas.microsoft.com/office/drawing/2014/main" id="{08F8E405-CA24-4FC0-80D9-C482CB4D3F9B}"/>
              </a:ext>
            </a:extLst>
          </p:cNvPr>
          <p:cNvSpPr txBox="1"/>
          <p:nvPr/>
        </p:nvSpPr>
        <p:spPr>
          <a:xfrm>
            <a:off x="2925283" y="3928378"/>
            <a:ext cx="759919" cy="27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Older</a:t>
            </a:r>
            <a:endParaRPr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3" name="Google Shape;202;p19">
            <a:extLst>
              <a:ext uri="{FF2B5EF4-FFF2-40B4-BE49-F238E27FC236}">
                <a16:creationId xmlns:a16="http://schemas.microsoft.com/office/drawing/2014/main" id="{147B8DB6-DA74-4997-AB5D-E0E35974EA6D}"/>
              </a:ext>
            </a:extLst>
          </p:cNvPr>
          <p:cNvSpPr txBox="1"/>
          <p:nvPr/>
        </p:nvSpPr>
        <p:spPr>
          <a:xfrm>
            <a:off x="7040567" y="3771413"/>
            <a:ext cx="759919" cy="27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Older</a:t>
            </a:r>
            <a:endParaRPr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4" name="Google Shape;202;p19">
            <a:extLst>
              <a:ext uri="{FF2B5EF4-FFF2-40B4-BE49-F238E27FC236}">
                <a16:creationId xmlns:a16="http://schemas.microsoft.com/office/drawing/2014/main" id="{14481A30-E422-498B-AA58-D147ABD764CE}"/>
              </a:ext>
            </a:extLst>
          </p:cNvPr>
          <p:cNvSpPr txBox="1"/>
          <p:nvPr/>
        </p:nvSpPr>
        <p:spPr>
          <a:xfrm>
            <a:off x="2964740" y="4753313"/>
            <a:ext cx="750856" cy="25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Young</a:t>
            </a:r>
            <a:endParaRPr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25" name="Google Shape;202;p19">
            <a:extLst>
              <a:ext uri="{FF2B5EF4-FFF2-40B4-BE49-F238E27FC236}">
                <a16:creationId xmlns:a16="http://schemas.microsoft.com/office/drawing/2014/main" id="{4FFDB564-BA24-42A4-B810-918FA2E2EA6F}"/>
              </a:ext>
            </a:extLst>
          </p:cNvPr>
          <p:cNvSpPr txBox="1"/>
          <p:nvPr/>
        </p:nvSpPr>
        <p:spPr>
          <a:xfrm>
            <a:off x="6988346" y="4823038"/>
            <a:ext cx="759919" cy="27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US" sz="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Young</a:t>
            </a:r>
            <a:endParaRPr sz="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5065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176BD-F4A7-45B6-A069-C0929490AA4C}"/>
              </a:ext>
            </a:extLst>
          </p:cNvPr>
          <p:cNvSpPr txBox="1"/>
          <p:nvPr/>
        </p:nvSpPr>
        <p:spPr>
          <a:xfrm>
            <a:off x="4827181" y="113208"/>
            <a:ext cx="41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Revenue Comparison by Gender &amp; Age Group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768C0-F58A-4837-9E7F-87795876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27181" cy="2722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E9F41-CB84-4A09-A199-CF2C0F650E21}"/>
              </a:ext>
            </a:extLst>
          </p:cNvPr>
          <p:cNvSpPr txBox="1"/>
          <p:nvPr/>
        </p:nvSpPr>
        <p:spPr>
          <a:xfrm>
            <a:off x="5103628" y="759539"/>
            <a:ext cx="404037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revenue across all genders and age groups.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outspend males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top categories like Clothing, Shoes, and Technology.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Mid-aged shoppers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biggest spenders, especially on Clothing and Shoes.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Younger and older groups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 less, indicating lower purchasing power.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Cosmetics, Toys, and Souvenirs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limited demographic variation.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and Food &amp; Beverage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the lowest revenue across all segments.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EFF42-E51F-4B09-9612-38A6EEE1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6878"/>
            <a:ext cx="4827181" cy="23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5A70B3-7A47-4C9C-AC5B-73DF5B8A8D16}"/>
              </a:ext>
            </a:extLst>
          </p:cNvPr>
          <p:cNvSpPr txBox="1"/>
          <p:nvPr/>
        </p:nvSpPr>
        <p:spPr>
          <a:xfrm>
            <a:off x="4333909" y="74992"/>
            <a:ext cx="531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Buys What?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Preferences Across Segments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B617F2-0E5B-4BD2-8829-D82037CB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" y="106397"/>
            <a:ext cx="4290992" cy="2465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5A33F-7DF0-446B-A93D-2D942887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" y="2615337"/>
            <a:ext cx="4290993" cy="2528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6C112-E57A-4DFA-8F50-C323279B0F0F}"/>
              </a:ext>
            </a:extLst>
          </p:cNvPr>
          <p:cNvSpPr txBox="1"/>
          <p:nvPr/>
        </p:nvSpPr>
        <p:spPr>
          <a:xfrm>
            <a:off x="4572000" y="907207"/>
            <a:ext cx="4469466" cy="227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in high-engagement categories like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(62K)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 (27K)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show notable interest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 (18K)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higher than their preference for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(12K)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relatively more preferred by men.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Souvenirs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a balanced split between both genders.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9CBB-FEF0-40A9-AA9E-10AC3A2EBE7A}"/>
              </a:ext>
            </a:extLst>
          </p:cNvPr>
          <p:cNvSpPr txBox="1"/>
          <p:nvPr/>
        </p:nvSpPr>
        <p:spPr>
          <a:xfrm>
            <a:off x="4572000" y="3098738"/>
            <a:ext cx="44694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Mid-aged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the top spenders and lead most product categories.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Older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buyers show surprisingly high engagement, especially in 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Clothing(38K) and Cosmetics(17K)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Young shoppers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 on 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Clothing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Cosmetics,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Shoes and Toys</a:t>
            </a: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a trend-driven purchase style.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8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1"/>
          <p:cNvSpPr txBox="1">
            <a:spLocks noGrp="1"/>
          </p:cNvSpPr>
          <p:nvPr>
            <p:ph type="title"/>
          </p:nvPr>
        </p:nvSpPr>
        <p:spPr>
          <a:xfrm>
            <a:off x="925562" y="157836"/>
            <a:ext cx="7017488" cy="686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or Card? Unpacking Payment Behaviors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0BA7E-BF5E-49E2-9A4C-0A74A458DDCD}"/>
              </a:ext>
            </a:extLst>
          </p:cNvPr>
          <p:cNvSpPr txBox="1"/>
          <p:nvPr/>
        </p:nvSpPr>
        <p:spPr>
          <a:xfrm>
            <a:off x="173752" y="3576260"/>
            <a:ext cx="7483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dominates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transactions, especially among female and mid-aged customers.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(Credit &amp; Debit)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higher usage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shoppers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age influence payment 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a clear divide in digital vs. traditional behavior.</a:t>
            </a:r>
          </a:p>
          <a:p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3CB12-62F4-4EE5-9B23-B2BB4D853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01" y="844615"/>
            <a:ext cx="2695759" cy="2624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54442-9E70-4229-9A53-104F1227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240" y="788278"/>
            <a:ext cx="2811499" cy="2714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2C3362-3362-4C86-995F-4BD98E143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385" y="681515"/>
            <a:ext cx="1554615" cy="4304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tistics &amp; Results Infographics by Slidesgo">
  <a:themeElements>
    <a:clrScheme name="Simple Light">
      <a:dk1>
        <a:srgbClr val="272727"/>
      </a:dk1>
      <a:lt1>
        <a:srgbClr val="FFFFFF"/>
      </a:lt1>
      <a:dk2>
        <a:srgbClr val="595959"/>
      </a:dk2>
      <a:lt2>
        <a:srgbClr val="DDDDDD"/>
      </a:lt2>
      <a:accent1>
        <a:srgbClr val="A4EBFC"/>
      </a:accent1>
      <a:accent2>
        <a:srgbClr val="52DEFF"/>
      </a:accent2>
      <a:accent3>
        <a:srgbClr val="3DC6EF"/>
      </a:accent3>
      <a:accent4>
        <a:srgbClr val="2F91D6"/>
      </a:accent4>
      <a:accent5>
        <a:srgbClr val="0071BC"/>
      </a:accent5>
      <a:accent6>
        <a:srgbClr val="003E78"/>
      </a:accent6>
      <a:hlink>
        <a:srgbClr val="0035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3846</TotalTime>
  <Words>769</Words>
  <Application>Microsoft Office PowerPoint</Application>
  <PresentationFormat>On-screen Show (16:9)</PresentationFormat>
  <Paragraphs>126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Fira Sans Extra Condensed Medium</vt:lpstr>
      <vt:lpstr>Fira Sans</vt:lpstr>
      <vt:lpstr>Roboto</vt:lpstr>
      <vt:lpstr>Poppins</vt:lpstr>
      <vt:lpstr>Georgia</vt:lpstr>
      <vt:lpstr>Arial</vt:lpstr>
      <vt:lpstr>Wingdings</vt:lpstr>
      <vt:lpstr>Fira Sans Extra Condensed</vt:lpstr>
      <vt:lpstr>Times New Roman</vt:lpstr>
      <vt:lpstr>Statistics &amp; Results Infographics by Slidesgo</vt:lpstr>
      <vt:lpstr>PRDA – 05 Customer Data Analysis</vt:lpstr>
      <vt:lpstr>PowerPoint Presentation</vt:lpstr>
      <vt:lpstr>Business Performance Overview</vt:lpstr>
      <vt:lpstr>Year – Wise Performance</vt:lpstr>
      <vt:lpstr>Who Leads the Shopping? A Gender Comparison</vt:lpstr>
      <vt:lpstr>PowerPoint Presentation</vt:lpstr>
      <vt:lpstr>PowerPoint Presentation</vt:lpstr>
      <vt:lpstr>PowerPoint Presentation</vt:lpstr>
      <vt:lpstr>Cash or Card? Unpacking Payment Behaviors </vt:lpstr>
      <vt:lpstr>Top 5 Malls</vt:lpstr>
      <vt:lpstr>PowerPoint Presentation</vt:lpstr>
      <vt:lpstr>Customer Insight using a 5D framework – Volume, Value, Variety, Behavior, and Loyalty</vt:lpstr>
      <vt:lpstr>Summary</vt:lpstr>
      <vt:lpstr>Recommendation Scale What’s Working (High-Performers)  </vt:lpstr>
      <vt:lpstr>Strategic Recommendations Fix What’s Lagging (Low-Performers)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&amp; Results</dc:title>
  <dc:creator>Agnel Sumitha</dc:creator>
  <cp:lastModifiedBy>Agnel Sumitha</cp:lastModifiedBy>
  <cp:revision>208</cp:revision>
  <dcterms:modified xsi:type="dcterms:W3CDTF">2025-07-24T07:43:42Z</dcterms:modified>
</cp:coreProperties>
</file>