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9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F8616-374A-4D25-B337-249B35C7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A478A-E624-48E9-AC12-E1F55802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8B1C-5FBD-4F1E-8173-A357BD5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C39CA-30C0-44A9-94C4-9167541C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93BA9-3AE1-482A-831A-42400A22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D8E52-A69F-4E98-9441-8DB435B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FFBF4-807B-4F01-9CB6-77B64C29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4C412-736E-473A-912A-D33FA6E7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F1715-C52D-4C00-BAFC-1DA169F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D519B-4791-4E3E-83E7-C423046B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09B7F5-9A3B-4037-B4F9-A1261A307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3BC1D-EA94-40FE-BE13-2BF1C9E5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0BEE9-C557-450A-AA20-AFC27CBF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1695F-2AC6-4EB8-B169-2B99941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9A431-D092-49A1-85E7-0282E780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54AB-C8CF-4A42-9129-0FF23E9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DAA76-58BA-4E40-81E6-0E55BA63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D1378-853C-4E45-993F-0D89562B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0F907-5998-4C3B-A156-784E5A80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41F08-C90C-407F-BBF5-17B4667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3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4BC76-29F4-49A3-8661-578C2941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1125F-31F7-49E9-9542-E965E6BB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7C652-D604-4AF1-BE1D-D95C5CC6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E60-A446-4D9F-B5D9-19D0F9DA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34E97-551E-4329-A7BF-C2E86345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1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E7D42-FF9A-40A4-B119-BF985278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A519A-9077-4906-87A5-7D92FAADE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15BEA-3F5B-453A-986B-2AE051B6A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5E0CD-7349-4AF6-9DBD-C79459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9F170-1B98-4EC3-8BB6-D7F6DD1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57C54-6F88-4B8A-AB31-BDB19C2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B5AB-2EE4-4166-9C91-6AB7A5E7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1ABF2-4255-485E-AD79-9EE67B31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25416-477D-4D40-AF91-B7B0ED11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A597D5-321B-49D2-9C15-351EF2EAE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F04851-7340-4A87-A89E-8F2C3EE46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4BBBE0-83D8-4BF4-A129-C381F93B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6B6406-8988-4FA2-AB7A-5B5F0AC6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66DE2-89C4-477F-AB07-CD7503A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2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ACC5-A50B-4333-8F19-FAC83831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6F25B9-AE58-4F55-8764-43DDFB4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5D8F8-32EC-48BF-AC63-FA7D07A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9A75A-BBBC-4953-B703-D3E822FD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EF04E-E15F-4C8B-ADEA-B9B333C7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8D4D6-847F-45D8-A991-828152D1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4E11E-2FCA-48BC-82F2-C6702529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80D2C-EDF4-4387-B0E5-E8DF6DF8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3A832-2AF3-4E7E-AFB2-F3F4F0BD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D2DB8-7D0F-4ED1-86E2-6909A94B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A6847-533B-4EFE-8B04-9CD552DB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38726-609E-43C7-9EE5-0C4EE8FC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DFB0E-F277-4151-9262-166CB9E7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8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5C9D4-6AE0-4165-87F6-68D9BB3E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26904-19F1-4B35-A9F8-928355695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B6FD4-5CC8-4842-B387-9989CAA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2D63D-8642-4A39-B6D8-935EC9E5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9BFCA-78B2-412C-8345-6C64E54A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7241B-3F39-47F3-8957-E55F3F0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9E7AF2-58BA-4FB5-8C1F-7C7710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CB27-3CDE-49AF-98BD-3830B995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E6C11-3A6C-4E3C-8AB6-E66500888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3614-0E7F-48C7-B914-E1A886FCAA04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42039-E3C5-4ECD-97DE-23E1AD68E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F37EF-8DDE-475A-96F4-D8EBBBE5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C93E-944F-458E-8AC2-EF12D2F57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F2DBDA17-95A5-469F-AEA0-97C99E1C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03" y="0"/>
            <a:ext cx="12259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23615CE7-06F6-4B02-862E-437672AC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52" y="0"/>
            <a:ext cx="12212251" cy="68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2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6B185412-DE53-4A1A-BA8C-2D054993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8"/>
            <a:ext cx="12191999" cy="68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7EF4848-F061-4F72-AA31-D851750B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51"/>
            <a:ext cx="12192000" cy="68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DFA87525-7B8D-45A0-BD4B-4F459B5F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" y="0"/>
            <a:ext cx="1219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一些文字和图片的手机截图&#10;&#10;描述已自动生成">
            <a:extLst>
              <a:ext uri="{FF2B5EF4-FFF2-40B4-BE49-F238E27FC236}">
                <a16:creationId xmlns:a16="http://schemas.microsoft.com/office/drawing/2014/main" id="{00E651A1-9C4E-46FD-BD87-0661CB45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08" y="0"/>
            <a:ext cx="122628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Agnes.XS</dc:creator>
  <cp:lastModifiedBy>Agnes.XS</cp:lastModifiedBy>
  <cp:revision>2</cp:revision>
  <dcterms:created xsi:type="dcterms:W3CDTF">2021-07-24T14:58:14Z</dcterms:created>
  <dcterms:modified xsi:type="dcterms:W3CDTF">2021-07-24T15:09:04Z</dcterms:modified>
</cp:coreProperties>
</file>