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3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11"/>
  </p:normalViewPr>
  <p:slideViewPr>
    <p:cSldViewPr snapToGrid="0" snapToObjects="1">
      <p:cViewPr varScale="1">
        <p:scale>
          <a:sx n="105" d="100"/>
          <a:sy n="105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F0684-E023-CD45-98C1-8C0B050A9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1A3192-C9DF-0945-AE74-26CD9325A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AB181-4778-4E4D-AF8A-58DC4F70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D5BDAB-D567-E64E-AB1A-857ADD48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4445CA-D6EB-F546-8759-6DDD035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94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A69ED-DB48-8348-B0C9-2C685117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D4640E-96DF-1745-B26A-32DAACB68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C29C1F-E399-8A45-A5E6-81083C5A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F944EF-2BA8-FC4C-BB21-67560726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AD134-F2A9-4247-87F1-76C7EF3E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6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0AE736-B5EA-A041-A0C9-868E1A79F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7BFF18-F95E-354D-AF0B-D8EF0D563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CD60B8-0DCA-0C4C-BCC8-8E5CE366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FC5E11-0625-7346-A722-D5490FD2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28649E-6E68-0A44-B883-993C0F4F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4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1816D-0A86-EA48-AC5F-40382522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5048E-960F-9847-98FA-B518A823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5EFE4-5D67-6D4D-AE45-86B912DB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27CCA5-17E0-3247-AA46-88C21DBB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BA1CDA-E1DC-2149-8CD9-CC569942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1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84F95-A7D0-5942-9678-B78E2F93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9F1C0A-8F1E-324D-9D37-41719B16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893D9-68FF-544B-9082-847DD87B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9E39E-8619-9947-9014-2312D629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E3436-C371-7A4B-8F45-1A20DDBA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52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1FD5-86E4-EF47-A449-375E05F0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293F70-E90C-744E-8094-F1F442B84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34E8EC-2B41-A44D-8722-491AE33B6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9713C4-3AE6-1A46-A1F6-058A240E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696012-3062-F64F-B25E-DEA00DC9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136B8F-666C-D843-8061-A5F3E55F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73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0F79B-725F-2842-BB63-827D5DC9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417BBB-8AAB-9E4D-9E43-1B8139E7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60170D-2E20-1343-8F68-642B9C566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227592-3363-224B-9AC4-9824D39D6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2533F2-4F86-FC4A-A06B-60C972509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9E904A-B913-3841-B5D3-1A657FE8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840BA7-9B0D-654C-A673-9724CE73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ADE6C3-F209-5A44-AE7F-AD57C201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0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6791A-F437-FF44-9E0A-E4E13EE0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F129F9-8D1A-0F4F-BE95-60697FEF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F262D7-BDE8-B445-99BE-78BF2FA8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B52FAB-199A-184A-9016-3E1C7DA5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01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DF4F32-0999-7B44-8BFA-23A91D23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440F61-543C-EA47-9C12-32DBA142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F8042C-4CD5-7A46-8DDC-B1A3C449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83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E304F-2894-A54D-9FB2-A6A7C420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6955C9-411C-C74B-81B5-A77E97587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A425DF-E00F-684D-8210-A4FE6C7A7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F79C2A-61F9-1E48-98B7-F82E9F59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AC4D83-8AA0-1C45-ABF0-D2181E8C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5CA243-E451-0844-A338-0634F489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35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72DFE-77F8-9B49-966B-DA7A9F2B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F4EBDC-573D-2244-A456-F193F4713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FE0EA8-8107-7B4D-BE1E-03B28F5AB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E83BB1-EE24-2348-906C-7A1E0243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4F99-15DD-404C-8155-49308CA68B25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23F72C-06D1-BF4C-A611-6BB7586C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29DE63-049F-3C49-98DF-9E9C2ECE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61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3F3086-E7B7-B348-B15C-97F001EA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830063-C01D-AB47-B89B-8DBC0D1D6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3894B-427D-284E-909F-19C6A3335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34F99-15DD-404C-8155-49308CA68B25}" type="datetimeFigureOut">
              <a:rPr lang="fr-FR" smtClean="0"/>
              <a:t>12/10/2018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AF2B0-2629-B64C-A74A-669904399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D28475-1006-FC41-AD2C-003A4B544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F524-4800-1E4D-B2AD-AEB1D0893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33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F809FF-5F3E-A540-81EF-F19DE9CC98DD}"/>
              </a:ext>
            </a:extLst>
          </p:cNvPr>
          <p:cNvSpPr/>
          <p:nvPr/>
        </p:nvSpPr>
        <p:spPr>
          <a:xfrm>
            <a:off x="2170176" y="353568"/>
            <a:ext cx="7778496" cy="6217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FBC93F-A366-F643-B860-372F8810D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4881" y="760346"/>
            <a:ext cx="5357576" cy="521983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C5AC3AF-33A1-3142-9140-703E652F63C1}"/>
              </a:ext>
            </a:extLst>
          </p:cNvPr>
          <p:cNvSpPr txBox="1">
            <a:spLocks/>
          </p:cNvSpPr>
          <p:nvPr/>
        </p:nvSpPr>
        <p:spPr>
          <a:xfrm>
            <a:off x="3377733" y="3692468"/>
            <a:ext cx="5071872" cy="1440000"/>
          </a:xfrm>
          <a:prstGeom prst="ellipseRibbon2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 anchor="ctr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Herculanum" panose="02000505000000020004" pitchFamily="2" charset="77"/>
              </a:rPr>
              <a:t>BARNADAVY Créations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F12CC7DF-BC43-874B-867D-C46C351661EE}"/>
              </a:ext>
            </a:extLst>
          </p:cNvPr>
          <p:cNvSpPr/>
          <p:nvPr/>
        </p:nvSpPr>
        <p:spPr>
          <a:xfrm rot="10959262">
            <a:off x="5335129" y="3611391"/>
            <a:ext cx="122145" cy="1602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3E04482-52FC-334F-ADE1-CCB8B9D67C6C}"/>
              </a:ext>
            </a:extLst>
          </p:cNvPr>
          <p:cNvSpPr/>
          <p:nvPr/>
        </p:nvSpPr>
        <p:spPr>
          <a:xfrm rot="10959262">
            <a:off x="6390499" y="3611391"/>
            <a:ext cx="122145" cy="1602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36AF2F35-B2C8-7A4B-B2D2-81A41E587BDE}"/>
              </a:ext>
            </a:extLst>
          </p:cNvPr>
          <p:cNvSpPr/>
          <p:nvPr/>
        </p:nvSpPr>
        <p:spPr>
          <a:xfrm rot="21230283">
            <a:off x="5403831" y="4690285"/>
            <a:ext cx="105876" cy="1602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C3487DCA-C8AF-5C41-96BB-A3CD6137C339}"/>
              </a:ext>
            </a:extLst>
          </p:cNvPr>
          <p:cNvSpPr/>
          <p:nvPr/>
        </p:nvSpPr>
        <p:spPr>
          <a:xfrm rot="207814">
            <a:off x="6310293" y="4690286"/>
            <a:ext cx="105876" cy="1602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5903EE1-0A57-3A43-8D01-253A82CBF5F2}"/>
              </a:ext>
            </a:extLst>
          </p:cNvPr>
          <p:cNvCxnSpPr>
            <a:cxnSpLocks/>
          </p:cNvCxnSpPr>
          <p:nvPr/>
        </p:nvCxnSpPr>
        <p:spPr>
          <a:xfrm>
            <a:off x="4643176" y="3731249"/>
            <a:ext cx="0" cy="1081074"/>
          </a:xfrm>
          <a:prstGeom prst="line">
            <a:avLst/>
          </a:prstGeom>
          <a:ln>
            <a:solidFill>
              <a:srgbClr val="6337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FE28324-7A26-5A4A-9D52-4566564CED5F}"/>
              </a:ext>
            </a:extLst>
          </p:cNvPr>
          <p:cNvCxnSpPr>
            <a:cxnSpLocks/>
          </p:cNvCxnSpPr>
          <p:nvPr/>
        </p:nvCxnSpPr>
        <p:spPr>
          <a:xfrm>
            <a:off x="7181223" y="3731249"/>
            <a:ext cx="0" cy="1081074"/>
          </a:xfrm>
          <a:prstGeom prst="line">
            <a:avLst/>
          </a:prstGeom>
          <a:ln>
            <a:solidFill>
              <a:srgbClr val="6337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6221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Herculanum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Agnes Barnabe</dc:creator>
  <cp:lastModifiedBy>Agnes Barnabe</cp:lastModifiedBy>
  <cp:revision>3</cp:revision>
  <dcterms:created xsi:type="dcterms:W3CDTF">2018-10-12T14:02:47Z</dcterms:created>
  <dcterms:modified xsi:type="dcterms:W3CDTF">2018-10-12T14:23:17Z</dcterms:modified>
</cp:coreProperties>
</file>