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3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611"/>
  </p:normalViewPr>
  <p:slideViewPr>
    <p:cSldViewPr snapToGrid="0" snapToObjects="1">
      <p:cViewPr>
        <p:scale>
          <a:sx n="89" d="100"/>
          <a:sy n="89" d="100"/>
        </p:scale>
        <p:origin x="110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21T11:55:15.262"/>
    </inkml:context>
    <inkml:brush xml:id="br0">
      <inkml:brushProperty name="width" value="0.35" units="cm"/>
      <inkml:brushProperty name="height" value="0.35" units="cm"/>
      <inkml:brushProperty name="color" value="#FFFFFF"/>
    </inkml:brush>
    <inkml:brush xml:id="br1">
      <inkml:brushProperty name="width" value="0.35" units="cm"/>
      <inkml:brushProperty name="height" value="0.35" units="cm"/>
      <inkml:brushProperty name="color" value="#474949"/>
    </inkml:brush>
    <inkml:brush xml:id="br2">
      <inkml:brushProperty name="width" value="0.35" units="cm"/>
      <inkml:brushProperty name="height" value="0.35" units="cm"/>
      <inkml:brushProperty name="color" value="#65D1F9"/>
    </inkml:brush>
  </inkml:definitions>
  <inkml:trace contextRef="#ctx0" brushRef="#br0">2917 536 24575,'-5'50'0,"1"-17"0,4 2 0,0-15 0,0-2 0,0 8 0,0-4 0,0 0 0,0 3 0,0-3 0,0 5 0,4-5 0,0-1 0,4-9 0,0 0 0,-1-8 0,5-1 0,0-3 0,9 0 0,1-4 0,2-20 0,6-16 0,-7-29 0,7-17 0,-17 14-343,-3 19 0,-2-1 343,-1-29 0,-3 30 0,-1 2 0,3-28 0,-15 12 0,-14 12 0,-10 11 0,-15 6 0,-7 17 0,0 10 686,-4 6-686,6 10 0,-3 28 0,4 12 0,4 33-514,5 10 514,17-16 0,6-13 0,3-1 0,7 5 0,0-10 0,1 2 0,9 15-59,0 7 59,0-1 0,0-21 0,0-9 0,0-14 0,0-14 513,3-2-513,1-8 60,7-4-60,2-4 0,5-25 0,-4-2 0,1-24 0,0 4 0,-3-5 0,3-8 0,-5 12 0,-4-10 0,-1 17 0,-5 2 0,0 6 0,0 11 0,0 5 0,0 6 0,0 3 0,0 61 0,0-5 0,0 2 0,0 4 0,0 39 0,0-6 0,0-14 0,5-1 0,5-24 0,2 6 0,6-15 0,-4-15 0,8-7 0,5-12 0,13-16 0,12-32 0,-11-6 0,0-8 0,-5 5 0,0-5 0,14-28 0,-2 1 0,-19 34 0,-3 1 0,2-13 0,-4 3 0,3 2 0,-10-2 0,-3 25 0,-6 10 0,-3 8 0,-13 81 0,-10-20 0,1 22 0,-1 7-492,-1-24 0,0 1 314,0 20 1,1 1 177,4-21 0,1-1-182,0 10 0,1-2 182,-2 21 0,2 7 0,6-18 0,6-20 0,0-18 0,0-14 0,3-12 983,13-31-653,16-36-330,5-18-376,-13 17 0,0-1 376,13-27 0,-11 12 0,0 0 0,7-2 0,-12 16 0,-1 2 0,2 1 0,-4 0 0,1 17 0,-9 18 0,2 11 0,-8 12 983,0 41-824,-4 62-159,0-29 0,0 7-328,0-6 0,0 6 0,0-4-164,0 12 0,0 0 303,0-12 1,0 4 0,0-3 188,0 16 0,0-1 0,-1-18 0,1 1 0,1-4 0,1 9 0,1-2-303,0 7 1,1-5 302,8 8 0,-3-31 0,0-1 0,8 10 0,-1-16 0,1-18 0,-8-11 0,2-6 983,-4-7 0,5 0 0,-3-28-794,10-12-189,-1-33 0,6-16-492,-11 34 0,0-2 432,-3-4 1,0-1 59,4-9 0,-1 1 0,-6 15 0,0 1-214,3-10 1,0 1 213,2-20 0,-5-7 0,3 6 0,-9 33 0,4 0 0,-5 60 0,-17 28 0,2 10 0,-2 8-492,-8 13 0,-3 6 345,7-15 0,-1 2 1,1 1 146,-2 7 0,0 2 0,1-2 0,-3 17 0,0 0 0,6-17 0,-1 2 0,2-2 0,-3 17 0,1-3 0,3-7 0,1 0-477,-1 13 0,3-4 477,7-37 0,1-2-104,-1 13 0,1-2 104,-2 18 0,3-18 0,5-26 983,0-19 0,16-86-612,8-16-625,-2 10 0,2-4 254,-1 2 0,0 0 0,7-6 0,0-1 0,-6 0 0,0-1-328,-4 23 0,2-1 0,-2 0-164,5-27 0,-1 0 427,0 0 0,-1 0 65,-2 0 0,-3 2-492,-3 9 0,0 2 226,0 0 0,-1 1 266,-2 3 0,-1 2 0,0 3 0,-1 3-157,-4 14 0,0 2 157,1-48 0,3 27 0,-8-6 983,3 8-374,-1 15 374,-2 15 0,2 11 0,-4 7 0,0 9-292,0 0-691,0 67 0,0-5 0,-2 4 0,-2 6-492,-2-8 0,-2 0 469,-2 9 1,-1 3-470,-4 7 0,1 3 125,-1 5 1,0 0 366,-1 5 0,1 1 0,3 0 0,0-2 0,1-21 0,2 0 0,0 30 0,2-4 0,0-10-371,3-8 1,1 1 370,3 8-176,0 0 176,0 5 0,0-16 0,0 15 0,0-11 0,0 12 889,0-23-889,0 5 983,0-12-251,-5 6 115,-1-14-847,-3-6 212,3-13-212,-2-6 0,4-8 0,-4-5 0,1-5 0,-9-3 0,1-17 0,-14-18 0,-5-22 0,-8-14 0,-14-10-410,27 40 0,0 0 410,-2-2 0,-1 3 0,-15-16 0,-3-4 0,14 32 0,-6-10 0,7 14 0,3 14 0,5 2 820,4 8-820,2 0 0,5 3 0,-1 10 0,3 11 0,5 9 0,5 6 0,4 0 0,0-5 0,0-2 0,0-10 0,4-1 0,8-8 0,12-5 0,22-8 0,-3-15 0,11-19 0,-12-5 0,-13-8 0,5 1 0,-3-18 0,-7 13 0,5-17 0,-19 15 0,1-8 0,1-23 0,-5 25 0,-2-15 0,-5 27 0,0 1 0,0 1 0,0 11 0,-3 6 0,-6 11 0,-8 9 0,-1 4 0,-26 17 0,15 9 0,-25 21 0,20 12 0,-5 8 0,11-8 0,0 25 0,11-21 0,4 33 0,8-23 0,5 0 0,0-16 0,0-8 0,9-6 0,10-9 0,6-2 0,7-14 0,7 0 0,-4-9 0,10 0 0,-6-14 0,9-20 0,-2-19 0,7-19-758,-8-20 758,-2-2 0,-17 16 0,-2-4 0,-5 15 0,-2 0 0,4-14 0,-4 1 0,-9 17 0,-3 3 0,-1-1 0,-2 0 0,-2-42 0,-4 43 0,-3 0 0,-19-34 0,8 40 0,-5 1 0,-7 5 0,-3 1 0,0-1 0,0 3 0,-22-11 0,-15-7 0,25 24 0,-11-1 0,9 4 0,13 16 0,7-2 758,6 11-758,8-1 0,2 4 0,3 2 0,1-16 0,2 10 0,-2-20 0,2 14 0,-4-8 0,1 4 0,0 1 0,0 0 0,0 3 0,0-2 0,3 6 0,-2 1 0,3-2 0,0 5 0,-3-6 0,3 1 0,-3 5 0,-1-5 0,1 6 0,-1-1 0,-6 2 0,0 3 0,-10 0 0,7 0 0,-9 0 0,8 4 0,-7 1 0,7 3 0,-3 0 0,5 0 0,3 0 0,2 0 0,3-1 0,4 1 0,-6-1 0,5 0 0,-6 5 0,3 0 0,-4 9 0,3-8 0,-4 7 0,9-7 0,-3 3 0,2-4 0,1 0 0,1-5 0,3 0 0</inkml:trace>
  <inkml:trace contextRef="#ctx0" brushRef="#br0" timeOffset="7120">2373 970 24575,'-4'37'0,"-2"14"0,-3-19 0,-8 30 0,6-17 0,-5 16 0,1-8 0,8-2 0,-10-10 0,10 10 0,-3-16 0,6-1 0,4-14 0,0-7 0,0 2 0,0-7 0,0 4 0,0-45 0,0 10 0,0-41 0,0 17 0,0-12 0,0-10 0,0 12 0,0-15 0,4 23 0,-3-10 0,9 6 0,-9 6 0,4 8 0,-5 6 0,0 11 0,0 1 0,0 9 0,0-4 0,0 8 0,0-4 0,-4 5 0,0-1 0,-3 1 0,-4 3 0,3 0 0,-8 16 0,7-1 0,-10 32 0,4-10 0,-2 24 0,-3-3 0,4 0 0,-1-1 0,-3-2 0,9-10 0,-4 4 0,6-12 0,3-5 0,2-7 0,1-9 0,2-1 0,-2-3 0,-1-41 0,3 9 0,-3-29 0,4 15 0,0 5 0,0-6 0,0 5 0,0-4 0,0 15 0,4-8 0,-3 17 0,3-6 0,0 15 0,-4-6 0,7 38 0,-6-16 0,2 26 0,-3-21 0,0 0 0,0 5 0,0-4 0,0 9 0,0-9 0,0 9 0,0-9 0,0 9 0,0-8 0,0 7 0,0-7 0,0 7 0,0-3 0,0 5 0,0 5 0,0-4 0,-4 10 0,-2-5 0,-4 6 0,1 0 0,-6 6 0,3 2 0,-3-1 0,5 5 0,0-10 0,-1 10 0,6-11 0,-4 5 0,8-6 0,-4-5 0,5 3 0,0-9 0,0 16 0,0-9 0,5 10 0,4-6 0,6-6 0,9 6 0,1-9 0,5 5 0,5-8 0,-10-7 0,4-5 0,-13-10 0,0-1 0,0-8 0,6-10 0,3-12 0,1-15 0,-1-1 0,0-9 0,3-2 0,-7 10 0,5-14 0,-11 16 0,1-6 0,3 2 0,-8 6 0,3 5 0,-9 2 0,-1 10 0,-4 1 0,0 5 0,0 4 0,-3 4 0,-8 5 0,-2 3 0,-2 0 0,-6 13 0,5 14 0,-15 22 0,7 19 0,-10 10-546,3 6 546,0 1 0,4-26 0,9 12 0,0-28 0,6 5 0,-2-10 0,6-20 0,3 2 546,1-11-546,1-1 0,-8-5 0,-2-3 0,-11 0 0,2 0 0,-5 0 0,1 0 0,-7 0 0,5 0 0,-4 0 0,5 0 0,5 0 0,5 0 0,5 0 0,5 0 0,-8 0 0,6 0 0,-6 0 0,7 0 0,1 0 0,-4 0 0,3 0 0,-7 0 0,7 3 0,-4 1 0,5 4 0,-1-4 0,1 2 0,-4-5 0,3 2 0,-3-3 0,0 0 0,3 0 0,-3 0 0,-4 0 0,6 0 0,-6 0 0,4 0 0,2 0 0,-2 4 0,3-4 0,-2 4 0,1-4 0,-1 0 0,2 6 0,11 6 0,-2 0 0,6 2 0,0-10 0,-3 6 0,3-5 0,1 2 0,-1-1 0,1-1 0,2-1 0,-2-1 0,3-3 0,0 0 0,-3 0 0,2 3 0,-2 1 0,-1 0 0,0 6 0,1-8 0,-1 8 0,4-6 0,-6 3 0,8 0 0,-8-2 0,2 1 0,-27-18 0,14 8 0,-20-10 0,22 7 0,-4 7 0,-7-7 0,6 3 0,-6-4 0,4 4 0,2-2 0,-6 1 0,7 1 0,-4-3 0,5 6 0,-5-2 0,4-1 0,-4 0 0,5 0 0,-1 1 0,-2-1 0,5 0 0,-5-3 0,6-1 0,-1 1 0,2-4 0,0 3 0,18 27 0,-14-13 0,19 21 0,-16-20 0,0-3 0,6 6 0,-9-2 0,9 0 0,-6 2 0,4-9 0,-1 9 0,0-6 0,1 0 0,2 3 0,-5-3 0,2-37 0,1 10 0,3-35 0,9 13 0,1-2 0,-1 1 0,14-22 0,-4 10 0,6-13 0,-11 23 0,0-2 0,-4 9 0,5-12 0,-6 6 0,0 7 0,-6 8 0,-1 5 0,-4 0 0,0 5 0,0-3 0,-1 7 0,5-8 0,-4 4 0,4-5 0,-4 0 0,0 0 0,0-5 0,0 4 0,1-10 0,-1 10 0,0-4 0,0 5 0,0 0 0,-4-2 0,-1 6 0,-1-1 0,-2 12 0,3-4 0,-4 8 0,0-4 0,0-2 0,0 4 0,0-8 0,0 5 0,0-3 0,0-1 0,0 1 0,0 0 0,4-1 0,-4 1 0,4 3 0,-4-2 0,0 7 0,0-4 0,0 1 0,0 3 0,0-3 0,0-3 0,0 4 0,0-5 0,0 4 0,0 3 0,0-4 0,0 1 0,0 0 0</inkml:trace>
  <inkml:trace contextRef="#ctx0" brushRef="#br0" timeOffset="9993">2058 483 24575,'0'26'0,"0"-5"0,0-13 0,0-1 0,0 4 0,0-3 0,0 3 0,0-1 0,0-2 0,0 3 0,0 0 0,0-3 0,0 2 0,0 1 0,0-3 0,0 3 0,0 0 0,0-3 0,0 2 0,0 1 0,0-3 0,0 3 0,0-1 0,0-1 0,0 1 0,0 1 0,0-3 0,0 3 0,0-1 0,0-2 0,0 3 0,0 0 0,0-3 0,0 2 0,0 1 0,0-3 0,0 3 0,0 0 0,0-3 0,-4 2 0,4 1 0,-4-3 0,4 3 0,-3-1 0,2-1 0,-2 1 0,3 1 0,-4-3 0,0 3 0,0-4 0,-2 4 0,5-3 0,-6 2 0,6-2 0,-2 2 0,0-1 0,2 1 0,-6 1 0,6-3 0,-2 3 0,0-4 0,-1 0 0,-4 4 0,4-3 0,-3 3 0,6-4 0,-5 1 0,2-1 0,-4 0 0,1 1 0</inkml:trace>
  <inkml:trace contextRef="#ctx0" brushRef="#br0" timeOffset="11458">2086 823 24575,'0'-25'0,"0"4"0,0 16 0,0 2 0</inkml:trace>
  <inkml:trace contextRef="#ctx0" brushRef="#br1" timeOffset="33918">1516 520 24575,'0'44'0,"0"-13"0,0-4 0,0-15 0,0-5 0,0 4 0,0-3 0,0 2 0,0 1 0,0-3 0,0 3 0,-7-3 0,5-1 0,-5 4 0,7-3 0,0 3 0,-4-1 0,0-1 0,0 1 0,-3-2 0,3 3 0,0-3 0,-3 4 0,6-5 0,-6 0 0,6 4 0,-5-37 0,5 21 0,-3-34 0,1 26 0,2 1 0,-3-3 0,4 6 0,0-6 0,0 6 0,-3-6 0,2 6 0,-3-2 0,4 3 0,-3 1 0,-1-4 0,-1 3 0,2-3 0,3 0 0,0 3 0,0-3 0,0 0 0,0 3 0,0-3 0,0 1 0,0 37 0,0-22 0,0 32 0,0-30 0,-7 1 0,5 3 0,-5-3 0,7 3 0,-4-4 0,3 4 0,-5-3 0,2 3 0,0-4 0,-6-3 0,5-17 0,-3 5 0,5-13 0,3 14 0,0 0 0,0-4 0,0 2 0,0-1 0,13 28 0,-10-12 0,14 21 0,-17-20 0,4 1 0,2 2 0,-4-1 0,8 1 0,-6-2 0,3-1 0,0 4 0,1-3 0,-1 2 0,-3-2 0,-1-1 0,4 0 0,-2 1 0,6-4 0,-1-1 0,-2-3 0,3 0 0,0 0 0,-3 0 0,2 0 0,1 0 0,-3 0 0,3 0 0,-1 0 0,-1 0 0,1 0 0,1 0 0,-33 13 0,22-6 0,-26 10 0,26-10 0,0 1 0,0 2 0,0-2 0,0 3 0,-4 0 0,0-3 0,0 2 0,1-2 0,3 2 0,-4-1 0,4 1 0,-7 1 0,6-3 0,-6 3 0,3-4 0,-3-3 0,-4 3 0,3-6 0,-3 2 0,0-3 0,3-4 0,-3-4 0,3 0 0,0-8 0,0 8 0,4-7 0,-3 2 0,6 1 0,-3 4 0,4 4 0</inkml:trace>
  <inkml:trace contextRef="#ctx0" brushRef="#br1" timeOffset="38262">861 2295 24575,'-16'24'0,"2"-7"0,10-10 0,-3-6 0,-5 9 0,3-8 0,-6 4 0,11-2 0,-2 0 0,-2 3 0,0-3 0,-3 3 0,4-3 0,-1 3 0,1-3 0,-1 3 0,1-3 0,-1 7 0,4-3 0,-7 3 0,6 0 0,-7-2 0,4 6 0,-3-3 0,2 1 0,-3 2 0,1-6 0,2 2 0,1-3 0,1-1 0,6 1 0,-12-4 0,7 2 0,-5-2 0,5 4 0,2-1 0,-4 0 0,1 1 0,-1-1 0,1 0 0,3 1 0,-3-1 0,6 4 0,17-10 0,-11 2 0,18-11 0,-19 4 0,4-3 0,3 3 0,-3-4 0,8 0 0,-4 0 0,0 0 0,4 0 0,-8 4 0,3-3 0,-3 6 0,-1-2 0,4 3 0,-3 0 0,2 0 0,1 0 0,-3 0 0,3 3 0,-4 8 0,-3-2 0,-1 5 0,1-7 0,-3 0 0,5 4 0,-2-3 0,0 3 0,6-7 0,-2 2 0,4-1 0,-2-1 0,-2-1 0,-1 0 0,4 1 0,-3 4 0,3-1 0,-7 0 0,2 1 0,-2-1 0,4 0 0,-1 4 0,0-6 0,-3 5 0,6-6 0,-8 3 0,8 1 0,-3-4 0,-2 2 0,8-5 0,-8 6 0,6-3 0,-4 3 0,-3 0 0,2 4 0,-5-3 0,6 3 0,-6-4 0,8 1 0,0-4 0,-1 2 0,5-5 0,-8 2 0,5-6 0,-2-1 0</inkml:trace>
  <inkml:trace contextRef="#ctx0" brushRef="#br1" timeOffset="40688">1067 2814 24575,'20'12'0,"-7"1"0,-6-12 0,-6 9 0,-15-32 0,7 23 0,-10-28 0,10 23 0,3-3 0,-4-1 0,4 1 0,-3-1 0,7-2 0,-4 1 0,1-2 0,-1 4 0,0 0 0,-3-1 0,3 1 0,-4-1 0</inkml:trace>
  <inkml:trace contextRef="#ctx0" brushRef="#br1" timeOffset="44900">725 2455 24575,'-24'12'0,"3"-2"0,14-6 0,0 3 0,-1-3 0,1 3 0,-1 1 0,1-1 0,-1-3 0,1 3 0,-1-3 0,-3 3 0,3-3 0,-3 3 0,4-7 0,-1 7 0,1-3 0,0 3 0,-1-2 0,1 1 0,-1 1 0,1-2 0,-1 8 0,1-11 0,29 1 0,-16-4 0,21-5 0,-20 5 0,-3-2 0,6-4 0,-1 2 0,1-2 0,-2 0 0,-1 6 0,4-9 0,-3 8 0,2-7 0,-2 4 0,-4-2 0,6-4 0,-9 3 0,9 0 0,-6-2 0,0 5 0,3-5 0,-3-1 0,3 3 0,-3-3 0,3 3 0,-3 1 0,3-1 0,1 1 0,-24 26 0,11-17 0,-19 24 0,16-25 0,1 6 0,-4-7 0,3 7 0,-3-6 0,3 5 0,1-5 0,-4 6 0,6-3 0,-5 3 0,6 0 0,-3-3 0,-4 3 0,6-3 0,-5 3 0,6 1 0,0-1 0,-3 1 0,3 2 0,0-2 0,-3 0 0,3 2 0,0-6 0,-3 7 0,3-4 0,0 1 0,-3-1 0,6 4 0,-2 0 0</inkml:trace>
  <inkml:trace contextRef="#ctx0" brushRef="#br1" timeOffset="47594">1365 466 24575,'0'24'0,"0"-3"0,0-14 0,-8-3 0,6 9 0,-5-7 0,4 8 0,2-7 0,-2 0 0,9-29 0,-1 18 0,2-19 0,0 47 0,-6-12 0,2 15 0,-3-20 0,0 1 0,0 2 0,0-1 0,0 1 0,0 1 0,0-3 0,0 3 0</inkml:trace>
  <inkml:trace contextRef="#ctx0" brushRef="#br2" timeOffset="69907">708 557 24575,'-13'25'0,"1"2"0,4-9 0,-10 9 0,7-5 0,-11 6 0,12-1 0,-7-1 0,7 1 0,-3 0 0,0-5 0,8-1 0,-7 0 0,8-4 0,-9 9 0,3-4 0,-3 5 0,0-1 0,3-3 0,-2-3 0,4-3 0,3-1 0,-2-4 0,6 0 0,-2-5 0,-4-29 0,5 6 0,-5-31 0,7 1 0,0-2 0,0-12 0,4 13 0,2-4 0,4 5 0,5-1 0,-4-4 0,3 16 0,-4-9 0,-1 20 0,-1-2 0,1 9 0,-5 5 0,0 1 0,-27 18 0,10 4 0,-25 16 0,13 7 0,4-4 0,-8 10 0,13-6 0,-10 12 0,6-5 0,0 4 0,1-6 0,-1 0 0,1-6 0,4 5 0,-2-10 0,7 4 0,-3-10 0,5-1 0,-1-5 0,5-3 0,0-2 0,1-4 0,2 1 0,-2 3 0,3-3 0,0 8 0,0-4 0,0 0 0,0 3 0,0-6 0,0 6 0,0-7 0,0 4 0,3-5 0,9-30 0,-2 8 0,6-33 0,-6 14 0,0-5 0,-1 6 0,0-5 0,-3 15 0,1-4 0,-6 15 0,0 4 0,-20 45 0,-3-4 0,-9 37 0,0-17 0,14-6 0,-8 4 0,9-5 0,-5 7 0,1-7 0,4-1 0,2-11 0,9-2 0,-3-5 0,7-5 0,-3-1 0,4-9 0,0 3 0,0-6 0,0 2 0,0 0 0,0-3 0,0 2 0,14-40 0,-6 13 0,12-33 0,-11 23 0,0 1 0,0-1 0,-4 5 0,2 4 0,-6 3 0,2 7 0,-3 35 0,0-9 0,0 28 0,0-21 0,0-7 0,0 2 0,0-3 0,0-1 0,0 0 0,0 1 0,0-5 0,0 3 0,3-6 0,2 6 0,2-7 0,1 3 0,-1 1 0,1-4 0,0 3 0,-1-3 0,0-4 0,4-1 0,-3-3 0,3 0 0,0-12 0,-2 2 0,2-11 0,-2 5 0,-1-1 0,-4 1 0,0 3 0,-4 2 0,0 3 0,-8 35 0,2-10 0,-7 34 0,4-23 0,4 4 0,-3-5 0,7-5 0,-7-1 0,7-9 0,-3 4 0,4-8 0,0 3 0,0 0 0,-3-3 0,2 3 0,-5-1 0,-5-25 0,2 20 0,-2-21 0,4 35 0,6-5 0,-6 6 0,6-5 0,-2-7 0,3 3 0,-3-3 0,2 2 0,-3-1 0,4 1 0,0 1 0,0-3 0,-3 3 0,2-1 0,-2-2 0,3 3 0,0 0 0,0-3 0,0 3 0,0-1 0,0-2 0,0 3 0,0 0 0,3-3 0,-2 2 0,6 1 0,-7-3 0,4 3 0,-1-1 0,-2-1 0,2 1 0,7-6 0,-4 0 0,7-4 0,-2 0 0,-3 0 0,3 0 0,0 0 0,-3 0 0,2 0 0,1 0 0,-3 0 0,3 0 0,-1 0 0,-1 0 0,1 0 0,1 0 0,-3-4 0,3 0 0,-4-3 0,-3-1 0,3 1 0,-3-1 0,3 1 0,-3-1 0,3-2 0,-3 1 0,3-2 0</inkml:trace>
  <inkml:trace contextRef="#ctx0" brushRef="#br2" timeOffset="71034">136 2330 24575,'0'0'0</inkml:trace>
  <inkml:trace contextRef="#ctx0" brushRef="#br2" timeOffset="73148">830 515 24575,'0'24'0,"0"-4"0,4-16 0,-4 3 0,10 0 0,-8 1 0,8 0 0,-3-2 0,1-5 0,3 2 0,-4-3 0</inkml:trace>
  <inkml:trace contextRef="#ctx0" brushRef="#br1" timeOffset="83174">466 2666 24575,'17'-16'0,"-1"5"0,-15 5 0,5 5 0,-1-12 0,-1 7 0,-1-8 0,0 6 0,1 1 0,4-1 0,-1 1 0,1-5 0,-1 7 0,1-5 0,-1 9 0,1-6 0,-1 3 0,4-3 0,-3 2 0,2-1 0,-2 5 0,-1-6 0,-3-4 0,3 2 0,-6-6 0,5 7 0,-5 1 0,5-4 0,-5 3 0,3-3 0,-4 0 0,3 3 0,-2-3 0,8 4 0,-4 2 0,6-1 0,-3-6 0,-1 3 0,1-6 0,-1 11 0,1-2 0,-1 1 0,4-2 0,-7 3 0,3 0 0</inkml:trace>
  <inkml:trace contextRef="#ctx0" brushRef="#br1" timeOffset="86303">336 2753 24575,'16'-20'0,"-2"2"0,-7 11 0,1-1 0,-4 1 0,2-1 0,-2 1 0,4-1 0,-1 1 0,0 0 0,-3-1 0,6 4 0,-5-3 0,6 6 0,-4-5 0,1 2 0,2 0 0,-5-3 0,8 6 0,-8-2 0,6-1 0,-1 4 0,-2-7 0,3 3 0,-4 0 0,1-3 0,-4 0 0,-1-2 0,-23 12 0,12-1 0,-16 12 0,16-7 0,1-3 0,-1 3 0,-2-6 0,1 5 0,2-2 0,4 7 0,3-3 0,0 3 0,0-1 0,0-2 0,0 3 0,0-4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7F0684-E023-CD45-98C1-8C0B050A9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1A3192-C9DF-0945-AE74-26CD9325A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5AB181-4778-4E4D-AF8A-58DC4F70A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4F99-15DD-404C-8155-49308CA68B25}" type="datetimeFigureOut">
              <a:rPr lang="fr-FR" smtClean="0"/>
              <a:t>21/11/2018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D5BDAB-D567-E64E-AB1A-857ADD48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4445CA-D6EB-F546-8759-6DDD0352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F524-4800-1E4D-B2AD-AEB1D08937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94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6A69ED-DB48-8348-B0C9-2C685117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D4640E-96DF-1745-B26A-32DAACB68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C29C1F-E399-8A45-A5E6-81083C5A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4F99-15DD-404C-8155-49308CA68B25}" type="datetimeFigureOut">
              <a:rPr lang="fr-FR" smtClean="0"/>
              <a:t>21/11/2018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F944EF-2BA8-FC4C-BB21-67560726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AAD134-F2A9-4247-87F1-76C7EF3E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F524-4800-1E4D-B2AD-AEB1D08937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68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60AE736-B5EA-A041-A0C9-868E1A79F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7BFF18-F95E-354D-AF0B-D8EF0D563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CD60B8-0DCA-0C4C-BCC8-8E5CE366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4F99-15DD-404C-8155-49308CA68B25}" type="datetimeFigureOut">
              <a:rPr lang="fr-FR" smtClean="0"/>
              <a:t>21/11/2018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FC5E11-0625-7346-A722-D5490FD2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28649E-6E68-0A44-B883-993C0F4F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F524-4800-1E4D-B2AD-AEB1D08937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14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1816D-0A86-EA48-AC5F-40382522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C5048E-960F-9847-98FA-B518A8234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15EFE4-5D67-6D4D-AE45-86B912DB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4F99-15DD-404C-8155-49308CA68B25}" type="datetimeFigureOut">
              <a:rPr lang="fr-FR" smtClean="0"/>
              <a:t>21/11/2018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27CCA5-17E0-3247-AA46-88C21DBB5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BA1CDA-E1DC-2149-8CD9-CC569942E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F524-4800-1E4D-B2AD-AEB1D08937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41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384F95-A7D0-5942-9678-B78E2F93E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9F1C0A-8F1E-324D-9D37-41719B163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E893D9-68FF-544B-9082-847DD87B3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4F99-15DD-404C-8155-49308CA68B25}" type="datetimeFigureOut">
              <a:rPr lang="fr-FR" smtClean="0"/>
              <a:t>21/11/2018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99E39E-8619-9947-9014-2312D629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7E3436-C371-7A4B-8F45-1A20DDBA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F524-4800-1E4D-B2AD-AEB1D08937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52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7C1FD5-86E4-EF47-A449-375E05F0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293F70-E90C-744E-8094-F1F442B84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34E8EC-2B41-A44D-8722-491AE33B6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9713C4-3AE6-1A46-A1F6-058A240EA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4F99-15DD-404C-8155-49308CA68B25}" type="datetimeFigureOut">
              <a:rPr lang="fr-FR" smtClean="0"/>
              <a:t>21/11/2018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696012-3062-F64F-B25E-DEA00DC9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136B8F-666C-D843-8061-A5F3E55F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F524-4800-1E4D-B2AD-AEB1D08937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73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A0F79B-725F-2842-BB63-827D5DC9F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417BBB-8AAB-9E4D-9E43-1B8139E70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60170D-2E20-1343-8F68-642B9C566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227592-3363-224B-9AC4-9824D39D6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02533F2-4F86-FC4A-A06B-60C972509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29E904A-B913-3841-B5D3-1A657FE8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4F99-15DD-404C-8155-49308CA68B25}" type="datetimeFigureOut">
              <a:rPr lang="fr-FR" smtClean="0"/>
              <a:t>21/11/2018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6840BA7-9B0D-654C-A673-9724CE73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4ADE6C3-F209-5A44-AE7F-AD57C201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F524-4800-1E4D-B2AD-AEB1D08937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05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26791A-F437-FF44-9E0A-E4E13EE0F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F129F9-8D1A-0F4F-BE95-60697FEF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4F99-15DD-404C-8155-49308CA68B25}" type="datetimeFigureOut">
              <a:rPr lang="fr-FR" smtClean="0"/>
              <a:t>21/11/2018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F262D7-BDE8-B445-99BE-78BF2FA8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B52FAB-199A-184A-9016-3E1C7DA5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F524-4800-1E4D-B2AD-AEB1D08937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01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8DF4F32-0999-7B44-8BFA-23A91D23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4F99-15DD-404C-8155-49308CA68B25}" type="datetimeFigureOut">
              <a:rPr lang="fr-FR" smtClean="0"/>
              <a:t>21/11/2018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440F61-543C-EA47-9C12-32DBA142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F8042C-4CD5-7A46-8DDC-B1A3C449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F524-4800-1E4D-B2AD-AEB1D08937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839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BE304F-2894-A54D-9FB2-A6A7C420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6955C9-411C-C74B-81B5-A77E97587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A425DF-E00F-684D-8210-A4FE6C7A7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F79C2A-61F9-1E48-98B7-F82E9F59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4F99-15DD-404C-8155-49308CA68B25}" type="datetimeFigureOut">
              <a:rPr lang="fr-FR" smtClean="0"/>
              <a:t>21/11/2018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AC4D83-8AA0-1C45-ABF0-D2181E8CC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5CA243-E451-0844-A338-0634F489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F524-4800-1E4D-B2AD-AEB1D08937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35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372DFE-77F8-9B49-966B-DA7A9F2BA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AF4EBDC-573D-2244-A456-F193F4713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FE0EA8-8107-7B4D-BE1E-03B28F5AB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E83BB1-EE24-2348-906C-7A1E0243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4F99-15DD-404C-8155-49308CA68B25}" type="datetimeFigureOut">
              <a:rPr lang="fr-FR" smtClean="0"/>
              <a:t>21/11/2018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23F72C-06D1-BF4C-A611-6BB7586C6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29DE63-049F-3C49-98DF-9E9C2ECE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F524-4800-1E4D-B2AD-AEB1D08937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61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33F3086-E7B7-B348-B15C-97F001EA0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830063-C01D-AB47-B89B-8DBC0D1D6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83894B-427D-284E-909F-19C6A33354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34F99-15DD-404C-8155-49308CA68B25}" type="datetimeFigureOut">
              <a:rPr lang="fr-FR" smtClean="0"/>
              <a:t>21/11/2018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EAF2B0-2629-B64C-A74A-669904399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D28475-1006-FC41-AD2C-003A4B544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4F524-4800-1E4D-B2AD-AEB1D08937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33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F809FF-5F3E-A540-81EF-F19DE9CC98DD}"/>
              </a:ext>
            </a:extLst>
          </p:cNvPr>
          <p:cNvSpPr/>
          <p:nvPr/>
        </p:nvSpPr>
        <p:spPr>
          <a:xfrm>
            <a:off x="2170176" y="353568"/>
            <a:ext cx="7778496" cy="6217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FBC93F-A366-F643-B860-372F8810D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34881" y="760346"/>
            <a:ext cx="5357576" cy="521983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C5AC3AF-33A1-3142-9140-703E652F63C1}"/>
              </a:ext>
            </a:extLst>
          </p:cNvPr>
          <p:cNvSpPr txBox="1">
            <a:spLocks/>
          </p:cNvSpPr>
          <p:nvPr/>
        </p:nvSpPr>
        <p:spPr>
          <a:xfrm>
            <a:off x="3377733" y="3692468"/>
            <a:ext cx="5071872" cy="1440000"/>
          </a:xfrm>
          <a:prstGeom prst="ellipseRibbon2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 anchor="ctr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Herculanum" panose="02000505000000020004" pitchFamily="2" charset="77"/>
              </a:rPr>
              <a:t>BARNADAVY Créations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F12CC7DF-BC43-874B-867D-C46C351661EE}"/>
              </a:ext>
            </a:extLst>
          </p:cNvPr>
          <p:cNvSpPr/>
          <p:nvPr/>
        </p:nvSpPr>
        <p:spPr>
          <a:xfrm rot="10959262">
            <a:off x="5335129" y="3611391"/>
            <a:ext cx="122145" cy="16020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23E04482-52FC-334F-ADE1-CCB8B9D67C6C}"/>
              </a:ext>
            </a:extLst>
          </p:cNvPr>
          <p:cNvSpPr/>
          <p:nvPr/>
        </p:nvSpPr>
        <p:spPr>
          <a:xfrm rot="10959262">
            <a:off x="6390499" y="3611391"/>
            <a:ext cx="122145" cy="16020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36AF2F35-B2C8-7A4B-B2D2-81A41E587BDE}"/>
              </a:ext>
            </a:extLst>
          </p:cNvPr>
          <p:cNvSpPr/>
          <p:nvPr/>
        </p:nvSpPr>
        <p:spPr>
          <a:xfrm rot="21230283">
            <a:off x="5403831" y="4690285"/>
            <a:ext cx="105876" cy="16020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C3487DCA-C8AF-5C41-96BB-A3CD6137C339}"/>
              </a:ext>
            </a:extLst>
          </p:cNvPr>
          <p:cNvSpPr/>
          <p:nvPr/>
        </p:nvSpPr>
        <p:spPr>
          <a:xfrm rot="207814">
            <a:off x="6310293" y="4690286"/>
            <a:ext cx="105876" cy="16020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35903EE1-0A57-3A43-8D01-253A82CBF5F2}"/>
              </a:ext>
            </a:extLst>
          </p:cNvPr>
          <p:cNvCxnSpPr>
            <a:cxnSpLocks/>
          </p:cNvCxnSpPr>
          <p:nvPr/>
        </p:nvCxnSpPr>
        <p:spPr>
          <a:xfrm>
            <a:off x="4643176" y="3731249"/>
            <a:ext cx="0" cy="1081074"/>
          </a:xfrm>
          <a:prstGeom prst="line">
            <a:avLst/>
          </a:prstGeom>
          <a:ln>
            <a:solidFill>
              <a:srgbClr val="6337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FE28324-7A26-5A4A-9D52-4566564CED5F}"/>
              </a:ext>
            </a:extLst>
          </p:cNvPr>
          <p:cNvCxnSpPr>
            <a:cxnSpLocks/>
          </p:cNvCxnSpPr>
          <p:nvPr/>
        </p:nvCxnSpPr>
        <p:spPr>
          <a:xfrm>
            <a:off x="7181223" y="3731249"/>
            <a:ext cx="0" cy="1081074"/>
          </a:xfrm>
          <a:prstGeom prst="line">
            <a:avLst/>
          </a:prstGeom>
          <a:ln>
            <a:solidFill>
              <a:srgbClr val="6337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62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E0584AB-D0EB-EA49-9982-8CC063E24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5375"/>
          <a:stretch/>
        </p:blipFill>
        <p:spPr>
          <a:xfrm>
            <a:off x="2349062" y="1794032"/>
            <a:ext cx="3332410" cy="3269936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EE05D7C0-49AB-0845-844F-1FE0BFB7312C}"/>
                  </a:ext>
                </a:extLst>
              </p14:cNvPr>
              <p14:cNvContentPartPr/>
              <p14:nvPr/>
            </p14:nvContentPartPr>
            <p14:xfrm>
              <a:off x="4338825" y="2982665"/>
              <a:ext cx="1411560" cy="1181160"/>
            </p14:xfrm>
          </p:contentPart>
        </mc:Choice>
        <mc:Fallback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EE05D7C0-49AB-0845-844F-1FE0BFB731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76185" y="2920025"/>
                <a:ext cx="1537200" cy="130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50163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</Words>
  <Application>Microsoft Macintosh PowerPoint</Application>
  <PresentationFormat>Grand écran</PresentationFormat>
  <Paragraphs>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Herculanum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Agnes Barnabe</dc:creator>
  <cp:lastModifiedBy>Agnes Barnabe</cp:lastModifiedBy>
  <cp:revision>4</cp:revision>
  <dcterms:created xsi:type="dcterms:W3CDTF">2018-10-12T14:02:47Z</dcterms:created>
  <dcterms:modified xsi:type="dcterms:W3CDTF">2018-11-21T11:58:23Z</dcterms:modified>
</cp:coreProperties>
</file>