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63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2063-776A-4B91-88BA-2B067BF6C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F4296-DB16-4CE0-B066-869310D71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7F805-89CE-491C-846C-8A5490F7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0A935-62D5-4D4C-B932-A6C1D262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939DF-F860-4D3E-B7C3-23CE063B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202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DE45-3685-4DE3-91C6-5F228672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DF2DB-71BD-48FB-88B4-886E8346E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3F19F-7667-40E1-881F-34B8097A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5D1D-ED30-49AE-9877-1BD435EC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737E-C62C-4437-94A0-CF028235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884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B5AD6-AB79-49CC-9AAB-87A0EACF3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E596B-FF10-42A1-AFE7-8FA1E9527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B4E2-E2F6-41E6-BFC9-425201A5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85B80-E946-4D4F-9DC1-E7762B3B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BAAD0-8C80-41D6-8DFA-55CDEF89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904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8381-C1DF-4B82-83B7-A14972C7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EE55C-BFE4-4EF2-863B-67E43820E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D750C-CDE8-495D-A24E-33672B8A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CDD8-2DBC-4D72-975C-16A4767A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804C3-8CD9-4498-8F22-C096B8AB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518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8FBB-0EDE-4CCB-AD50-4CEE0130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1F3E-AF34-497A-8099-3F8B4B7F3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F332E-CA49-4A5A-B727-75E218FC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8E19F-6A68-4174-BE58-078BBB04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C89F-1EBE-4EAD-BE24-2D224741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764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5BD9-28D9-4EF8-9E3E-6C04A16F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1ABC-960E-4DC7-8A8D-A331C031A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50CAC-A90E-4BEC-A0EE-7BEEAF602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A0B48-4183-4E6C-90A3-019B6B1F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8971A-78D1-45BD-90F6-BF83EC50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B5BB-1ADE-4F54-B86A-54C82F1B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134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8377-25B5-4F49-9418-8909FC14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27E9C-8887-4107-8F13-CFF13E3D9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BE684-727F-4D11-B02C-35EDEBFB1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94446-0194-457B-93F1-7F58BA998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2C602-B763-4FB6-9391-12F2F466E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25D3A-963F-4BDE-95AB-318E7B78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BD464-E105-4456-AC2F-F67B466B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8DD44-B185-4AF7-80A1-09318D9C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021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9BB0-8D79-402C-A30C-6816D8B4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BBFBD-BA51-480D-99B0-5F38A431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E8673-91E8-43E5-B295-087DA814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E24E-204B-4ED4-947A-90D7059A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928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C2FE6-9F14-4BA8-BD89-F9970FD2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D32B0-0D6F-41EA-8CEC-F1FD597F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1CDE9-888E-4F2C-97B1-1A59DC55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962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8F2C-084A-47E3-B686-CBB0DF2E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B1C02-9656-472A-8D7A-0AF3DFD2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51BF6-A6BC-4DB0-B5B1-B0C15E91B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6FD2E-B91B-4DB5-AFF4-3D7962F6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CF010-BD5D-4FD1-8F0B-A37C22E0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C1683-A4A2-4C22-AE0E-5A414A6E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075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97E1-5F86-4E9C-A912-72CBB3A7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0EE9C-4FF8-4723-99CF-6599CF456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C41D5-D29B-48DD-A7E3-056104DD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275AF-97D5-4CDF-88EF-1F5C0FAA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282E5-7E83-4FBB-BDE1-74475B2D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AE964-4E5B-429F-ABE7-26B4D104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007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FD8A1-633C-4F43-9061-FE6232D9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C5AAE-C27E-401F-AAF5-C46A9707A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9604-2A8C-4764-B724-6CAC8BF2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44E49-6844-492F-A795-DFD2B0BF5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BBFDD-1C4A-473A-93A8-BBAD26FE9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024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l-KC-DePUA" TargetMode="External"/><Relationship Id="rId2" Type="http://schemas.openxmlformats.org/officeDocument/2006/relationships/hyperlink" Target="https://www.youtube.com/watch?v=gfXzEipnPx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08CC-2357-462B-8E4B-CCE82AB36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3695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ARSITEKTUR 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SISTEM TEKNOLOGI INFORMASI</a:t>
            </a:r>
            <a:endParaRPr lang="en-ID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C9301-ACA5-48F6-8362-E14E2A6E7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ARIEF FAUZAN</a:t>
            </a:r>
          </a:p>
          <a:p>
            <a:r>
              <a:rPr lang="en-US" sz="3600" dirty="0"/>
              <a:t>WA : 085221102620</a:t>
            </a:r>
            <a:endParaRPr lang="en-ID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32DEDA-33A8-420C-BD4D-31DD0660D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349" y="247186"/>
            <a:ext cx="1356784" cy="135301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E9312F5-1884-43D7-AC87-85517E5ED2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2" t="28435" r="16105" b="32715"/>
          <a:stretch/>
        </p:blipFill>
        <p:spPr bwMode="auto">
          <a:xfrm>
            <a:off x="717452" y="4923691"/>
            <a:ext cx="1828800" cy="106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7404D6-AB25-43CC-8AFB-D0DF0D95A371}"/>
              </a:ext>
            </a:extLst>
          </p:cNvPr>
          <p:cNvSpPr txBox="1"/>
          <p:nvPr/>
        </p:nvSpPr>
        <p:spPr>
          <a:xfrm>
            <a:off x="5064370" y="2754927"/>
            <a:ext cx="2083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PERTEMUAN </a:t>
            </a:r>
            <a:r>
              <a:rPr lang="en-US" b="1">
                <a:solidFill>
                  <a:srgbClr val="FF0000"/>
                </a:solidFill>
              </a:rPr>
              <a:t>: 3 &amp; 4</a:t>
            </a:r>
            <a:endParaRPr lang="en-ID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09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5944-9A73-4669-B122-DA8AB6A9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TOGAF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D65D6-C346-44CC-B908-9992B358D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/>
              <a:t>teman2, silahkan tonton materi video tentang TOGAF :</a:t>
            </a:r>
          </a:p>
          <a:p>
            <a:pPr marL="0" indent="0">
              <a:buNone/>
            </a:pPr>
            <a:endParaRPr lang="sv-SE"/>
          </a:p>
          <a:p>
            <a:pPr marL="0" indent="0">
              <a:buNone/>
            </a:pPr>
            <a:r>
              <a:rPr lang="sv-SE"/>
              <a:t>part 1 :</a:t>
            </a:r>
          </a:p>
          <a:p>
            <a:pPr marL="0" indent="0">
              <a:buNone/>
            </a:pPr>
            <a:r>
              <a:rPr lang="sv-SE">
                <a:hlinkClick r:id="rId2"/>
              </a:rPr>
              <a:t>https://www.youtube.com/watch?v=gfXzEipnPxI</a:t>
            </a:r>
            <a:endParaRPr lang="sv-SE"/>
          </a:p>
          <a:p>
            <a:pPr marL="0" indent="0">
              <a:buNone/>
            </a:pPr>
            <a:endParaRPr lang="sv-SE"/>
          </a:p>
          <a:p>
            <a:pPr marL="0" indent="0">
              <a:buNone/>
            </a:pPr>
            <a:r>
              <a:rPr lang="sv-SE"/>
              <a:t>part 2 :</a:t>
            </a:r>
          </a:p>
          <a:p>
            <a:pPr marL="0" indent="0">
              <a:buNone/>
            </a:pPr>
            <a:r>
              <a:rPr lang="sv-SE">
                <a:hlinkClick r:id="rId3"/>
              </a:rPr>
              <a:t>https://www.youtube.com/watch?v=el-KC-DePUA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897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5BB2-37C2-4E93-90BB-ED60CFAC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F4A44-B02B-47DB-8EAE-843390435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86" y="1902656"/>
            <a:ext cx="5589613" cy="390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5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</TotalTime>
  <Words>57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ARSITEKTUR  SISTEM TEKNOLOGI INFORMASI</vt:lpstr>
      <vt:lpstr>TOGAF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Arief Fauzan</dc:creator>
  <cp:lastModifiedBy>Arief Fauzan</cp:lastModifiedBy>
  <cp:revision>183</cp:revision>
  <dcterms:created xsi:type="dcterms:W3CDTF">2021-02-01T13:45:08Z</dcterms:created>
  <dcterms:modified xsi:type="dcterms:W3CDTF">2021-04-17T07:46:19Z</dcterms:modified>
</cp:coreProperties>
</file>