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70" r:id="rId5"/>
    <p:sldId id="259" r:id="rId6"/>
    <p:sldId id="269" r:id="rId7"/>
    <p:sldId id="271" r:id="rId8"/>
    <p:sldId id="272" r:id="rId9"/>
    <p:sldId id="273" r:id="rId10"/>
    <p:sldId id="260" r:id="rId11"/>
    <p:sldId id="274" r:id="rId12"/>
    <p:sldId id="275" r:id="rId13"/>
    <p:sldId id="279" r:id="rId14"/>
    <p:sldId id="263" r:id="rId15"/>
    <p:sldId id="281" r:id="rId16"/>
    <p:sldId id="282" r:id="rId17"/>
    <p:sldId id="264" r:id="rId18"/>
    <p:sldId id="283" r:id="rId19"/>
    <p:sldId id="276" r:id="rId20"/>
    <p:sldId id="277" r:id="rId21"/>
    <p:sldId id="278" r:id="rId22"/>
    <p:sldId id="26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ARSITEKTUR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SISTEM TEKNOLOGI INFORMASI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312F5-1884-43D7-AC87-85517E5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7452" y="4923691"/>
            <a:ext cx="1828800" cy="10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404D6-AB25-43CC-8AFB-D0DF0D95A371}"/>
              </a:ext>
            </a:extLst>
          </p:cNvPr>
          <p:cNvSpPr txBox="1"/>
          <p:nvPr/>
        </p:nvSpPr>
        <p:spPr>
          <a:xfrm>
            <a:off x="5064370" y="2754927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PERTEMUAN : 5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2495-1507-4518-B5AF-AEF7A20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C0FF-360B-429C-90C9-40E794E0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2015 –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&amp;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berakhir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mesin</a:t>
            </a:r>
            <a:r>
              <a:rPr lang="en-US" dirty="0"/>
              <a:t>  - </a:t>
            </a:r>
            <a:r>
              <a:rPr lang="en-US" dirty="0" err="1"/>
              <a:t>Jaman</a:t>
            </a:r>
            <a:r>
              <a:rPr lang="en-US" dirty="0"/>
              <a:t> </a:t>
            </a:r>
            <a:r>
              <a:rPr lang="en-US" b="1" dirty="0" err="1"/>
              <a:t>pengetahuan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Mesin</a:t>
            </a:r>
            <a:r>
              <a:rPr lang="en-US" dirty="0"/>
              <a:t> (server)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menganalisa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b="1" dirty="0" err="1"/>
              <a:t>Peduli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r>
              <a:rPr lang="en-US" b="1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Artificial intelligence  &amp;  Machine learning.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27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1D2-A7EC-4173-BF87-EC759E9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88A4D-4F41-4722-AAB4-446049E5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97" y="1216025"/>
            <a:ext cx="6943725" cy="5276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BE3CE8-2397-488E-B8BA-D237F39F38DD}"/>
              </a:ext>
            </a:extLst>
          </p:cNvPr>
          <p:cNvSpPr txBox="1">
            <a:spLocks/>
          </p:cNvSpPr>
          <p:nvPr/>
        </p:nvSpPr>
        <p:spPr>
          <a:xfrm>
            <a:off x="838200" y="1505243"/>
            <a:ext cx="10515600" cy="4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Pencarian</a:t>
            </a:r>
            <a:r>
              <a:rPr lang="en-US" dirty="0"/>
              <a:t> di google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saran </a:t>
            </a:r>
            <a:r>
              <a:rPr lang="en-US" dirty="0" err="1"/>
              <a:t>pencarian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270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1D2-A7EC-4173-BF87-EC759E9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BE3CE8-2397-488E-B8BA-D237F39F38DD}"/>
              </a:ext>
            </a:extLst>
          </p:cNvPr>
          <p:cNvSpPr txBox="1">
            <a:spLocks/>
          </p:cNvSpPr>
          <p:nvPr/>
        </p:nvSpPr>
        <p:spPr>
          <a:xfrm>
            <a:off x="838200" y="1505243"/>
            <a:ext cx="10515600" cy="4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Tokopedia </a:t>
            </a:r>
            <a:r>
              <a:rPr lang="en-US" dirty="0" err="1"/>
              <a:t>memberi</a:t>
            </a:r>
            <a:r>
              <a:rPr lang="en-US" dirty="0"/>
              <a:t> saran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orang</a:t>
            </a: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1A8822-C56C-4D1D-B3D9-AFCCB620D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56" t="11897" r="6052" b="16923"/>
          <a:stretch/>
        </p:blipFill>
        <p:spPr bwMode="auto">
          <a:xfrm>
            <a:off x="2011680" y="2067951"/>
            <a:ext cx="7487093" cy="45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1D2-A7EC-4173-BF87-EC759E9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BE3CE8-2397-488E-B8BA-D237F39F38DD}"/>
              </a:ext>
            </a:extLst>
          </p:cNvPr>
          <p:cNvSpPr txBox="1">
            <a:spLocks/>
          </p:cNvSpPr>
          <p:nvPr/>
        </p:nvSpPr>
        <p:spPr>
          <a:xfrm>
            <a:off x="838200" y="1505243"/>
            <a:ext cx="10515600" cy="4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saran video </a:t>
            </a:r>
            <a:r>
              <a:rPr lang="en-US" dirty="0" err="1"/>
              <a:t>berdasarkan</a:t>
            </a:r>
            <a:r>
              <a:rPr lang="en-US" dirty="0"/>
              <a:t> video </a:t>
            </a:r>
            <a:r>
              <a:rPr lang="en-US" dirty="0" err="1"/>
              <a:t>terdahulu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ditonton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8BF84F-F448-4681-A3BA-3F4596FF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461" y="2346665"/>
            <a:ext cx="7244862" cy="40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74A-B38F-4AA7-BFE0-E2CCE341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3F16-F936-407E-80C3-B9063321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di </a:t>
            </a:r>
            <a:r>
              <a:rPr lang="en-US" dirty="0" err="1"/>
              <a:t>sini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– </a:t>
            </a:r>
            <a:r>
              <a:rPr lang="en-US" dirty="0" err="1"/>
              <a:t>jaman</a:t>
            </a:r>
            <a:r>
              <a:rPr lang="en-US" dirty="0"/>
              <a:t> </a:t>
            </a:r>
            <a:r>
              <a:rPr lang="en-US" b="1" dirty="0"/>
              <a:t>Internet of things (IOT)</a:t>
            </a:r>
          </a:p>
          <a:p>
            <a:endParaRPr lang="en-US" dirty="0"/>
          </a:p>
          <a:p>
            <a:r>
              <a:rPr lang="en-US" b="1" i="1" dirty="0"/>
              <a:t>Artificial intelligence &amp; machine learning</a:t>
            </a:r>
          </a:p>
          <a:p>
            <a:endParaRPr lang="en-US" b="1" i="1" dirty="0"/>
          </a:p>
          <a:p>
            <a:r>
              <a:rPr lang="en-US" b="1" i="1" dirty="0"/>
              <a:t>Sensor</a:t>
            </a:r>
          </a:p>
          <a:p>
            <a:endParaRPr lang="en-US" b="1" i="1" dirty="0"/>
          </a:p>
          <a:p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3FCCF8-1666-4B57-BD64-52C7FA39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5462" y="3744669"/>
            <a:ext cx="4245805" cy="256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0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74A-B38F-4AA7-BFE0-E2CCE341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3F16-F936-407E-80C3-B9063321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Robot </a:t>
            </a:r>
            <a:r>
              <a:rPr lang="en-US" i="1" dirty="0" err="1"/>
              <a:t>bergerak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Sensor , Artificial intelligence, machine learning</a:t>
            </a:r>
          </a:p>
          <a:p>
            <a:endParaRPr lang="en-ID" dirty="0"/>
          </a:p>
        </p:txBody>
      </p:sp>
      <p:pic>
        <p:nvPicPr>
          <p:cNvPr id="5" name="Picture 2" descr="What is M2M or Machine to Machine communication | ATRIA Innovation">
            <a:extLst>
              <a:ext uri="{FF2B5EF4-FFF2-40B4-BE49-F238E27FC236}">
                <a16:creationId xmlns:a16="http://schemas.microsoft.com/office/drawing/2014/main" id="{8AC4FE8A-C4F6-489D-BF76-0759A81D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225" y="2627312"/>
            <a:ext cx="7200441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0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74A-B38F-4AA7-BFE0-E2CCE341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3F16-F936-407E-80C3-B9063321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Peralatan</a:t>
            </a:r>
            <a:r>
              <a:rPr lang="en-US" i="1" dirty="0"/>
              <a:t> </a:t>
            </a:r>
            <a:r>
              <a:rPr lang="en-US" i="1" dirty="0" err="1"/>
              <a:t>Rumah</a:t>
            </a:r>
            <a:r>
              <a:rPr lang="en-US" i="1" dirty="0"/>
              <a:t> </a:t>
            </a:r>
            <a:r>
              <a:rPr lang="en-US" i="1" dirty="0" err="1"/>
              <a:t>tangga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otomatis</a:t>
            </a:r>
            <a:r>
              <a:rPr lang="en-US" i="1" dirty="0"/>
              <a:t> </a:t>
            </a:r>
            <a:r>
              <a:rPr lang="en-US" i="1" dirty="0" err="1"/>
              <a:t>memberi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 (Smart home).</a:t>
            </a:r>
          </a:p>
          <a:p>
            <a:endParaRPr lang="en-ID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D67CE39-619A-4AFA-A78C-D344BA4E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7504" y="2707481"/>
            <a:ext cx="8832586" cy="37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9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BFF6-452B-4CA2-8A57-B395C9A8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DB58-BC5A-4232-A8DE-6DFF70E1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84E36C-DBE1-4848-AB53-F89CE8C9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60" y="1825625"/>
            <a:ext cx="10885411" cy="48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BFF6-452B-4CA2-8A57-B395C9A8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DB58-BC5A-4232-A8DE-6DFF70E1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oleh </a:t>
            </a:r>
            <a:r>
              <a:rPr lang="en-US" dirty="0" err="1"/>
              <a:t>kekuatan</a:t>
            </a:r>
            <a:r>
              <a:rPr lang="en-US" dirty="0"/>
              <a:t> WEB 4.0</a:t>
            </a:r>
          </a:p>
          <a:p>
            <a:endParaRPr lang="en-US" dirty="0"/>
          </a:p>
          <a:p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b="1" dirty="0"/>
              <a:t>Autonomous  </a:t>
            </a:r>
          </a:p>
          <a:p>
            <a:endParaRPr lang="en-US" b="1" dirty="0"/>
          </a:p>
          <a:p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b="1" dirty="0"/>
              <a:t>Robotic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50302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299-DD8B-406D-91D2-6E83161B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B48A-D741-4150-91D8-AE3CB781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 car driving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3FCAB-477A-4232-9E39-7C15FCF3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8110" y="2110155"/>
            <a:ext cx="7432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7537-52C8-4BD5-8E86-DF965938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4.0   </a:t>
            </a:r>
            <a:r>
              <a:rPr lang="en-US" dirty="0"/>
              <a:t>&amp;  </a:t>
            </a:r>
            <a:r>
              <a:rPr lang="en-US" b="1" dirty="0"/>
              <a:t>INDUSTRI 4.0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F3BB-4731-4D43-A3BA-B125FCC1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 err="1"/>
              <a:t>evolusi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Web</a:t>
            </a:r>
            <a:r>
              <a:rPr lang="en-US" dirty="0"/>
              <a:t> &amp; juga </a:t>
            </a:r>
            <a:r>
              <a:rPr lang="en-US" b="1" dirty="0" err="1"/>
              <a:t>revolusi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Industri</a:t>
            </a:r>
            <a:endParaRPr lang="en-US" b="1" dirty="0"/>
          </a:p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61FA831-A50A-4A5D-AAB0-C8C0C517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928" y="3734007"/>
            <a:ext cx="4581726" cy="25778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FBCBE-DA17-4D26-BFA0-046C853E5C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2374" y="3734008"/>
            <a:ext cx="4458301" cy="2577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371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299-DD8B-406D-91D2-6E83161B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B48A-D741-4150-91D8-AE3CB781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?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DD53D05-5A8D-42BB-B0F2-BAB2664D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6092" y="2874317"/>
            <a:ext cx="5162448" cy="34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71874-28D5-482D-AD72-40517CC82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50429" y="2765945"/>
            <a:ext cx="3075479" cy="21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3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299-DD8B-406D-91D2-6E83161B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B48A-D741-4150-91D8-AE3CB781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709AD5-864C-4348-A536-048B160E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8589" y="2639244"/>
            <a:ext cx="8129294" cy="406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Обои фильм, кубики, робот, Chappie, Робот по имени Чаппи, Чаппи картинки на  рабочий стол, раздел фильмы - скачать">
            <a:extLst>
              <a:ext uri="{FF2B5EF4-FFF2-40B4-BE49-F238E27FC236}">
                <a16:creationId xmlns:a16="http://schemas.microsoft.com/office/drawing/2014/main" id="{F06910BB-EBB4-407B-B012-75D70B99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0905" y="365125"/>
            <a:ext cx="3286978" cy="20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D5C4-5E66-4B15-85A3-9C0146EC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 4.0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0209-DBCD-4D18-8FD6-75E6BA25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5"/>
            <a:ext cx="10515600" cy="4351338"/>
          </a:xfrm>
        </p:spPr>
        <p:txBody>
          <a:bodyPr/>
          <a:lstStyle/>
          <a:p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2F1E99-2687-4C48-997F-8A1F4BE5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204" y="2590728"/>
            <a:ext cx="5619017" cy="403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A173CA-AACD-407D-97E5-1E3240949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71553" y="2618861"/>
            <a:ext cx="5619017" cy="398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E9048C1-A6BB-4498-80EB-A337DD7F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7907" y="538667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4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3BE-6CF3-401D-AE35-BF473FE9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ECB9-EBF4-46B0-AFD0-3D47D682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1989 - 2005</a:t>
            </a:r>
            <a:endParaRPr lang="en-ID" dirty="0"/>
          </a:p>
          <a:p>
            <a:endParaRPr lang="en-US" dirty="0"/>
          </a:p>
          <a:p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baca</a:t>
            </a:r>
            <a:r>
              <a:rPr lang="en-US" dirty="0"/>
              <a:t> (</a:t>
            </a:r>
            <a:r>
              <a:rPr lang="en-US" b="1" dirty="0"/>
              <a:t>read only</a:t>
            </a:r>
            <a:r>
              <a:rPr lang="en-US" dirty="0"/>
              <a:t>) – </a:t>
            </a:r>
            <a:r>
              <a:rPr lang="en-US" dirty="0" err="1"/>
              <a:t>jaman</a:t>
            </a:r>
            <a:r>
              <a:rPr lang="en-US" dirty="0"/>
              <a:t>  </a:t>
            </a:r>
            <a:r>
              <a:rPr lang="en-US" b="1" dirty="0"/>
              <a:t>sharing </a:t>
            </a:r>
            <a:r>
              <a:rPr lang="en-US" b="1" dirty="0" err="1"/>
              <a:t>informasi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Halaman web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i="1" dirty="0"/>
              <a:t>text.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image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, video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internet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(dial up).</a:t>
            </a:r>
          </a:p>
          <a:p>
            <a:endParaRPr lang="en-US" dirty="0"/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/ publisher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content web.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38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914B-1D06-4308-8BE4-B5CC33FB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21461-11B6-4CAB-8D51-74E0A2D63895}"/>
              </a:ext>
            </a:extLst>
          </p:cNvPr>
          <p:cNvSpPr txBox="1">
            <a:spLocks/>
          </p:cNvSpPr>
          <p:nvPr/>
        </p:nvSpPr>
        <p:spPr>
          <a:xfrm>
            <a:off x="838200" y="1477107"/>
            <a:ext cx="10515600" cy="365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 : Web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statis</a:t>
            </a:r>
            <a:endParaRPr lang="en-ID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96E711-652D-4E8A-B34C-A3ABBACD7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692" y="2122003"/>
            <a:ext cx="7039512" cy="42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0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E394-9271-42A8-8A4B-B595B1A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986F-D216-47B2-AFD5-E72352FD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2005 - 2015</a:t>
            </a:r>
          </a:p>
          <a:p>
            <a:endParaRPr lang="en-US" dirty="0"/>
          </a:p>
          <a:p>
            <a:r>
              <a:rPr lang="en-US" dirty="0"/>
              <a:t>Bisa </a:t>
            </a:r>
            <a:r>
              <a:rPr lang="en-US" dirty="0" err="1"/>
              <a:t>berinteraksi</a:t>
            </a:r>
            <a:r>
              <a:rPr lang="en-US" dirty="0"/>
              <a:t> / </a:t>
            </a:r>
            <a:r>
              <a:rPr lang="en-US" dirty="0" err="1"/>
              <a:t>kontribusi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web – </a:t>
            </a:r>
            <a:r>
              <a:rPr lang="en-US" dirty="0" err="1"/>
              <a:t>jaman</a:t>
            </a:r>
            <a:r>
              <a:rPr lang="en-US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dirty="0"/>
              <a:t>Bisa posting (</a:t>
            </a:r>
            <a:r>
              <a:rPr lang="en-US" b="1" dirty="0"/>
              <a:t>create content</a:t>
            </a:r>
            <a:r>
              <a:rPr lang="en-US" dirty="0"/>
              <a:t>).</a:t>
            </a:r>
          </a:p>
          <a:p>
            <a:r>
              <a:rPr lang="en-US" dirty="0"/>
              <a:t>Comment, </a:t>
            </a:r>
            <a:r>
              <a:rPr lang="en-US" dirty="0" err="1"/>
              <a:t>kasih</a:t>
            </a:r>
            <a:r>
              <a:rPr lang="en-US" dirty="0"/>
              <a:t> rating, voting,  </a:t>
            </a:r>
            <a:r>
              <a:rPr lang="en-US" dirty="0" err="1"/>
              <a:t>dll</a:t>
            </a:r>
            <a:r>
              <a:rPr lang="en-US" dirty="0"/>
              <a:t> (</a:t>
            </a:r>
            <a:r>
              <a:rPr lang="en-US" b="1" dirty="0" err="1"/>
              <a:t>berpartisipasi</a:t>
            </a:r>
            <a:r>
              <a:rPr lang="en-US" dirty="0"/>
              <a:t>).</a:t>
            </a:r>
          </a:p>
          <a:p>
            <a:endParaRPr lang="en-US" b="1" dirty="0"/>
          </a:p>
          <a:p>
            <a:r>
              <a:rPr lang="en-US" dirty="0"/>
              <a:t>Image &amp; video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Kehadiran</a:t>
            </a:r>
            <a:r>
              <a:rPr lang="en-US" dirty="0"/>
              <a:t> social media &amp; content creator: </a:t>
            </a:r>
            <a:r>
              <a:rPr lang="en-US" i="1" dirty="0" err="1"/>
              <a:t>facebook</a:t>
            </a:r>
            <a:r>
              <a:rPr lang="en-US" i="1" dirty="0"/>
              <a:t>, twitter, Instagram, </a:t>
            </a:r>
            <a:r>
              <a:rPr lang="en-US" i="1" dirty="0" err="1"/>
              <a:t>youtube</a:t>
            </a:r>
            <a:r>
              <a:rPr lang="en-US" i="1" dirty="0"/>
              <a:t>, blogger.</a:t>
            </a:r>
          </a:p>
          <a:p>
            <a:endParaRPr lang="en-US" dirty="0"/>
          </a:p>
          <a:p>
            <a:r>
              <a:rPr lang="en-US" dirty="0" err="1"/>
              <a:t>Akses</a:t>
            </a:r>
            <a:r>
              <a:rPr lang="en-US" dirty="0"/>
              <a:t> internet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kencang</a:t>
            </a:r>
            <a:r>
              <a:rPr lang="en-US" dirty="0"/>
              <a:t> (</a:t>
            </a:r>
            <a:r>
              <a:rPr lang="en-US" b="1" dirty="0"/>
              <a:t>broadband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755081-2394-427D-986C-962540D3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959" y="3420343"/>
            <a:ext cx="1087094" cy="10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20582C1-0E8D-411D-BB9F-3DD7F71A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9588" y="3407850"/>
            <a:ext cx="1087093" cy="10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163BA03-9AC6-42CD-814B-18A50424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081" y="5423095"/>
            <a:ext cx="2133600" cy="9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36F-49D2-4014-9F3E-0BE9905E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89D-8F34-4C9A-BCD1-55521362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1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Munculnya</a:t>
            </a:r>
            <a:r>
              <a:rPr lang="en-US" dirty="0"/>
              <a:t> web database</a:t>
            </a:r>
          </a:p>
          <a:p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content web.</a:t>
            </a:r>
          </a:p>
          <a:p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web 2.0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b="1" dirty="0" err="1"/>
              <a:t>belum</a:t>
            </a:r>
            <a:r>
              <a:rPr lang="en-US" dirty="0"/>
              <a:t> </a:t>
            </a:r>
            <a:r>
              <a:rPr lang="en-US" b="1" dirty="0" err="1"/>
              <a:t>menjadi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kata lain, data-data </a:t>
            </a:r>
            <a:r>
              <a:rPr lang="en-US" dirty="0" err="1"/>
              <a:t>kita</a:t>
            </a:r>
            <a:r>
              <a:rPr lang="en-US" dirty="0"/>
              <a:t> /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browsing di web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berarti</a:t>
            </a:r>
            <a:r>
              <a:rPr lang="en-US" b="1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diperdulikan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).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414A8D-0B62-4800-A0F8-427402C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3407" y="5298487"/>
            <a:ext cx="2791264" cy="155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D167498-10F2-44CE-BB90-8A10958B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0875" y="928786"/>
            <a:ext cx="3184552" cy="165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6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033-CC72-41E8-9A5F-E2A58F76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  <a:endParaRPr lang="en-ID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A11EE37-91B1-42B1-90FB-832A2971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0436" y="2059569"/>
            <a:ext cx="5693074" cy="45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EB18E5-6A53-4D97-88ED-160061EAA4D9}"/>
              </a:ext>
            </a:extLst>
          </p:cNvPr>
          <p:cNvSpPr txBox="1">
            <a:spLocks/>
          </p:cNvSpPr>
          <p:nvPr/>
        </p:nvSpPr>
        <p:spPr>
          <a:xfrm>
            <a:off x="838200" y="1448972"/>
            <a:ext cx="10515600" cy="4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Facebook post &amp; comment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18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55E6-A889-412A-AA2B-1646C17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  <a:endParaRPr lang="en-ID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D8AC6D7-B8D0-4DAA-90DB-7D2A5AC7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184" y="2079822"/>
            <a:ext cx="8399116" cy="440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056686-66DE-4075-A002-39D16AB21635}"/>
              </a:ext>
            </a:extLst>
          </p:cNvPr>
          <p:cNvSpPr txBox="1">
            <a:spLocks/>
          </p:cNvSpPr>
          <p:nvPr/>
        </p:nvSpPr>
        <p:spPr>
          <a:xfrm>
            <a:off x="838200" y="1505243"/>
            <a:ext cx="10515600" cy="4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Youtube</a:t>
            </a:r>
            <a:r>
              <a:rPr lang="en-US" dirty="0"/>
              <a:t> video upload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32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55E6-A889-412A-AA2B-1646C17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056686-66DE-4075-A002-39D16AB21635}"/>
              </a:ext>
            </a:extLst>
          </p:cNvPr>
          <p:cNvSpPr txBox="1">
            <a:spLocks/>
          </p:cNvSpPr>
          <p:nvPr/>
        </p:nvSpPr>
        <p:spPr>
          <a:xfrm>
            <a:off x="838200" y="1505243"/>
            <a:ext cx="10515600" cy="4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Pencarian</a:t>
            </a:r>
            <a:r>
              <a:rPr lang="en-US" dirty="0"/>
              <a:t> di google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F8B28-48DF-4DC0-AC3E-C2627313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52" y="2606696"/>
            <a:ext cx="5767387" cy="38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388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ARSITEKTUR  SISTEM TEKNOLOGI INFORMASI</vt:lpstr>
      <vt:lpstr>WEB 4.0   &amp;  INDUSTRI 4.0</vt:lpstr>
      <vt:lpstr>WEB 1.0</vt:lpstr>
      <vt:lpstr>WEB 1.0</vt:lpstr>
      <vt:lpstr>WEB 2.0</vt:lpstr>
      <vt:lpstr>WEB 2.0</vt:lpstr>
      <vt:lpstr>WEB 2.0</vt:lpstr>
      <vt:lpstr>WEB 2.0</vt:lpstr>
      <vt:lpstr>WEB 2.0</vt:lpstr>
      <vt:lpstr>WEB 3.0</vt:lpstr>
      <vt:lpstr>WEB 3.0</vt:lpstr>
      <vt:lpstr>WEB 3.0</vt:lpstr>
      <vt:lpstr>WEB 3.0</vt:lpstr>
      <vt:lpstr>WEB 4.0</vt:lpstr>
      <vt:lpstr>WEB 4.0</vt:lpstr>
      <vt:lpstr>WEB 4.0</vt:lpstr>
      <vt:lpstr>INDUSTRI 4.0</vt:lpstr>
      <vt:lpstr>INDUSTRI 4.0</vt:lpstr>
      <vt:lpstr>INDUSTRI 4.0</vt:lpstr>
      <vt:lpstr>INDUSTRI 4.0</vt:lpstr>
      <vt:lpstr>INDUSTRI 4.0</vt:lpstr>
      <vt:lpstr>INDUSTRI 4.0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204</cp:revision>
  <dcterms:created xsi:type="dcterms:W3CDTF">2021-02-01T13:45:08Z</dcterms:created>
  <dcterms:modified xsi:type="dcterms:W3CDTF">2021-04-17T07:38:27Z</dcterms:modified>
</cp:coreProperties>
</file>