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6" r:id="rId3"/>
    <p:sldId id="277" r:id="rId4"/>
    <p:sldId id="273" r:id="rId5"/>
    <p:sldId id="289" r:id="rId6"/>
    <p:sldId id="297" r:id="rId7"/>
    <p:sldId id="287" r:id="rId8"/>
    <p:sldId id="290" r:id="rId9"/>
    <p:sldId id="296" r:id="rId10"/>
    <p:sldId id="293" r:id="rId11"/>
    <p:sldId id="295" r:id="rId12"/>
    <p:sldId id="292" r:id="rId13"/>
    <p:sldId id="294" r:id="rId14"/>
    <p:sldId id="29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ARSITEKTUR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SISTEM TEKNOLOGI INFORMASI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312F5-1884-43D7-AC87-85517E5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7452" y="4923691"/>
            <a:ext cx="1828800" cy="10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404D6-AB25-43CC-8AFB-D0DF0D95A371}"/>
              </a:ext>
            </a:extLst>
          </p:cNvPr>
          <p:cNvSpPr txBox="1"/>
          <p:nvPr/>
        </p:nvSpPr>
        <p:spPr>
          <a:xfrm>
            <a:off x="5064370" y="2754927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PERTEMUAN </a:t>
            </a:r>
            <a:r>
              <a:rPr lang="en-US" b="1">
                <a:solidFill>
                  <a:srgbClr val="FF0000"/>
                </a:solidFill>
              </a:rPr>
              <a:t>:  7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2FA9-84A8-4CFF-A989-7D3B249F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- </a:t>
            </a:r>
            <a:r>
              <a:rPr lang="en-US" b="1"/>
              <a:t>UnSupervised</a:t>
            </a:r>
            <a:endParaRPr lang="en-ID" b="1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174A0F-CD3D-4992-80D2-ACEF6C719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19810" y="1483448"/>
            <a:ext cx="1141536" cy="74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078E92-34B3-49BD-9F16-54327C65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4508" y="2773412"/>
            <a:ext cx="991046" cy="7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0FB709-A54D-43D1-889A-7FD8DB404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5878" y="4278821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23A27FC-4F53-4435-8E05-0A5007297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3670" y="5610006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5BC6B42-9972-4EC0-975B-FC8A98BFC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94140" y="1915655"/>
            <a:ext cx="1141536" cy="74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147671D4-CF18-434C-AFC7-CC9F9CBA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2710" y="1936153"/>
            <a:ext cx="991046" cy="7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D1EE2164-D4E1-4B6E-AFC2-A5A01782E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92710" y="3530322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FE09A3D6-1E2E-453A-B05A-B38CE4660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5471" y="5566036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B2786-88AC-4E07-8925-9F46C38B1980}"/>
              </a:ext>
            </a:extLst>
          </p:cNvPr>
          <p:cNvSpPr txBox="1"/>
          <p:nvPr/>
        </p:nvSpPr>
        <p:spPr>
          <a:xfrm>
            <a:off x="3587435" y="2603995"/>
            <a:ext cx="462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KU PILAH2 SENDIRI SAJA DEH..</a:t>
            </a:r>
            <a:endParaRPr lang="en-ID" sz="2800">
              <a:solidFill>
                <a:srgbClr val="FF0000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7DF6A928-C5B1-44B4-988D-72FB43C0E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91646" y="4065646"/>
            <a:ext cx="771866" cy="8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682B0E30-9AC0-4870-AE1C-A600DA594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78975" y="3624557"/>
            <a:ext cx="771866" cy="8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DFCCBFC-2E03-4808-8885-860E1F39F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2594" y="3206561"/>
            <a:ext cx="1847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74DBD3-D837-4329-81A3-3B1E7E95538F}"/>
              </a:ext>
            </a:extLst>
          </p:cNvPr>
          <p:cNvCxnSpPr/>
          <p:nvPr/>
        </p:nvCxnSpPr>
        <p:spPr>
          <a:xfrm>
            <a:off x="8454683" y="3206561"/>
            <a:ext cx="27291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BB5E47-85BE-4206-8EAE-0316F4E47A8D}"/>
              </a:ext>
            </a:extLst>
          </p:cNvPr>
          <p:cNvCxnSpPr/>
          <p:nvPr/>
        </p:nvCxnSpPr>
        <p:spPr>
          <a:xfrm>
            <a:off x="8423502" y="5304047"/>
            <a:ext cx="27291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7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1D2E-EC52-4E7A-99E2-FFF68A6E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- </a:t>
            </a:r>
            <a:r>
              <a:rPr lang="en-US" b="1"/>
              <a:t>UnSupervised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1FAB-9697-4B7B-AB73-DC6F6096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2" y="1383332"/>
            <a:ext cx="9159928" cy="52607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33F27D-0B16-44F1-A8FF-B2A42A157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8129" y="1383333"/>
            <a:ext cx="1241958" cy="134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15DF91-99E6-4752-B17D-C0845955E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98129" y="2804837"/>
            <a:ext cx="1241958" cy="10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C06566E-9450-4666-B643-059267A21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98129" y="3949563"/>
            <a:ext cx="1241958" cy="11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3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8AE2ECF2-9553-436E-8CCA-F70E6BE3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309" l="2667" r="98000">
                        <a14:foregroundMark x1="10333" y1="60967" x2="3333" y2="13383"/>
                        <a14:foregroundMark x1="3333" y1="13383" x2="24500" y2="1487"/>
                        <a14:foregroundMark x1="24500" y1="1487" x2="9167" y2="37546"/>
                        <a14:foregroundMark x1="9167" y1="37546" x2="10833" y2="62454"/>
                        <a14:foregroundMark x1="9000" y1="55390" x2="5833" y2="50929"/>
                        <a14:foregroundMark x1="2667" y1="18587" x2="2667" y2="21190"/>
                        <a14:foregroundMark x1="88333" y1="34201" x2="91500" y2="36803"/>
                        <a14:foregroundMark x1="94667" y1="25651" x2="98000" y2="32714"/>
                        <a14:foregroundMark x1="37000" y1="93680" x2="37500" y2="90706"/>
                        <a14:foregroundMark x1="66833" y1="25651" x2="63000" y2="14126"/>
                        <a14:foregroundMark x1="68000" y1="25651" x2="64833" y2="12639"/>
                        <a14:foregroundMark x1="71833" y1="24164" x2="72500" y2="12639"/>
                        <a14:foregroundMark x1="27333" y1="4461" x2="12833" y2="1487"/>
                        <a14:foregroundMark x1="28667" y1="2974" x2="1083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136" y="5807565"/>
            <a:ext cx="2094098" cy="9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42FA9-84A8-4CFF-A989-7D3B249F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- </a:t>
            </a:r>
            <a:r>
              <a:rPr lang="en-US" b="1"/>
              <a:t>Reinforcement</a:t>
            </a:r>
            <a:endParaRPr lang="en-ID" b="1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1E333E0-BECF-4C41-9604-00BB1899D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18" b="100000" l="1016" r="99797">
                        <a14:foregroundMark x1="29065" y1="79798" x2="4472" y2="89562"/>
                        <a14:foregroundMark x1="4472" y1="89562" x2="1016" y2="97643"/>
                        <a14:foregroundMark x1="1016" y1="97643" x2="1220" y2="99663"/>
                        <a14:foregroundMark x1="41260" y1="14141" x2="35163" y2="9091"/>
                        <a14:foregroundMark x1="35163" y1="9091" x2="41260" y2="5724"/>
                        <a14:foregroundMark x1="41260" y1="5724" x2="35163" y2="2694"/>
                        <a14:foregroundMark x1="35163" y1="2694" x2="38008" y2="10774"/>
                        <a14:foregroundMark x1="38008" y1="10774" x2="44309" y2="9428"/>
                        <a14:foregroundMark x1="44309" y1="9428" x2="44715" y2="9091"/>
                        <a14:foregroundMark x1="95325" y1="14478" x2="97154" y2="45791"/>
                        <a14:foregroundMark x1="97154" y1="45791" x2="99797" y2="49158"/>
                        <a14:foregroundMark x1="94715" y1="15488" x2="99797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0800" y="1287487"/>
            <a:ext cx="7846401" cy="53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673E461-2D8F-45C4-8221-8B4E0403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309" l="2667" r="98000">
                        <a14:foregroundMark x1="10333" y1="60967" x2="3333" y2="13383"/>
                        <a14:foregroundMark x1="3333" y1="13383" x2="24500" y2="1487"/>
                        <a14:foregroundMark x1="24500" y1="1487" x2="9167" y2="37546"/>
                        <a14:foregroundMark x1="9167" y1="37546" x2="10833" y2="62454"/>
                        <a14:foregroundMark x1="9000" y1="55390" x2="5833" y2="50929"/>
                        <a14:foregroundMark x1="2667" y1="18587" x2="2667" y2="21190"/>
                        <a14:foregroundMark x1="88333" y1="34201" x2="91500" y2="36803"/>
                        <a14:foregroundMark x1="94667" y1="25651" x2="98000" y2="32714"/>
                        <a14:foregroundMark x1="37000" y1="93680" x2="37500" y2="90706"/>
                        <a14:foregroundMark x1="66833" y1="25651" x2="63000" y2="14126"/>
                        <a14:foregroundMark x1="68000" y1="25651" x2="64833" y2="12639"/>
                        <a14:foregroundMark x1="71833" y1="24164" x2="72500" y2="12639"/>
                        <a14:foregroundMark x1="27333" y1="4461" x2="12833" y2="1487"/>
                        <a14:foregroundMark x1="28667" y1="2974" x2="1083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8716" y="5415845"/>
            <a:ext cx="2810664" cy="126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51A9F79-19BE-4F60-8F50-702146BA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7" b="95752" l="9804" r="89706">
                        <a14:foregroundMark x1="44771" y1="89216" x2="37255" y2="92810"/>
                        <a14:foregroundMark x1="37255" y1="92810" x2="45752" y2="95752"/>
                        <a14:foregroundMark x1="45752" y1="95752" x2="54412" y2="95752"/>
                        <a14:foregroundMark x1="54412" y1="95752" x2="50654" y2="88235"/>
                        <a14:foregroundMark x1="50654" y1="88235" x2="43954" y2="89216"/>
                        <a14:foregroundMark x1="49020" y1="19935" x2="49183" y2="19935"/>
                        <a14:foregroundMark x1="58170" y1="19444" x2="49020" y2="19281"/>
                        <a14:foregroundMark x1="49020" y1="19281" x2="49020" y2="27941"/>
                        <a14:foregroundMark x1="49020" y1="27941" x2="58497" y2="28758"/>
                        <a14:foregroundMark x1="58497" y1="28758" x2="60784" y2="20752"/>
                        <a14:foregroundMark x1="60784" y1="20752" x2="57190" y2="19444"/>
                        <a14:foregroundMark x1="61765" y1="16340" x2="54248" y2="21078"/>
                        <a14:foregroundMark x1="54248" y1="21078" x2="60458" y2="27614"/>
                        <a14:foregroundMark x1="60458" y1="27614" x2="62092" y2="19444"/>
                        <a14:foregroundMark x1="62092" y1="19444" x2="60294" y2="17320"/>
                        <a14:foregroundMark x1="58170" y1="19444" x2="56699" y2="17484"/>
                        <a14:foregroundMark x1="54575" y1="20098" x2="59314" y2="27451"/>
                        <a14:foregroundMark x1="59314" y1="27451" x2="61111" y2="19444"/>
                        <a14:foregroundMark x1="61111" y1="19444" x2="54248" y2="20425"/>
                        <a14:foregroundMark x1="55882" y1="22386" x2="59314" y2="22059"/>
                        <a14:foregroundMark x1="48693" y1="9314" x2="61275" y2="8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7295" y="3701317"/>
            <a:ext cx="2791558" cy="27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60411E-709B-42CB-BBF7-B22684B24299}"/>
              </a:ext>
            </a:extLst>
          </p:cNvPr>
          <p:cNvSpPr txBox="1"/>
          <p:nvPr/>
        </p:nvSpPr>
        <p:spPr>
          <a:xfrm>
            <a:off x="838200" y="2563247"/>
            <a:ext cx="558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AKU HARUS BERTAHAN HIDUP GUYS</a:t>
            </a:r>
            <a:endParaRPr lang="en-ID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97B7-1780-4E18-ACD8-F4A844D4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- </a:t>
            </a:r>
            <a:r>
              <a:rPr lang="en-US" b="1"/>
              <a:t>Reinforcement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D5815-E3D6-4BB4-AE92-C84D024B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26" y="1457398"/>
            <a:ext cx="9912243" cy="50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8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97B7-1780-4E18-ACD8-F4A844D4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- </a:t>
            </a:r>
            <a:r>
              <a:rPr lang="en-US" b="1"/>
              <a:t>Reinforcement</a:t>
            </a:r>
            <a:endParaRPr lang="en-ID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0C7958-2396-41BA-B618-9D824C9C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7287" y="1564077"/>
            <a:ext cx="7124938" cy="492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7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C8CE-FB89-45F7-AC86-CAE376E2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D05CE-C843-4AC2-A0A5-54F72C4207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2296" y="4059847"/>
            <a:ext cx="3174611" cy="18256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F2C57F-413D-4374-A9E3-6EA6D001E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5753" y="3620048"/>
            <a:ext cx="2053885" cy="171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omputer server icon png icons and png backgrounds 28458">
            <a:extLst>
              <a:ext uri="{FF2B5EF4-FFF2-40B4-BE49-F238E27FC236}">
                <a16:creationId xmlns:a16="http://schemas.microsoft.com/office/drawing/2014/main" id="{1085B09B-0886-47BE-9CE6-DFF203D5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665" y="4647884"/>
            <a:ext cx="1437350" cy="11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1315CA0-4B66-4B33-BB55-7D75FFD2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9603" y="3492723"/>
            <a:ext cx="1278995" cy="26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F32D0-AEE3-4FD0-B35C-BCB00BF3D4C1}"/>
              </a:ext>
            </a:extLst>
          </p:cNvPr>
          <p:cNvSpPr txBox="1"/>
          <p:nvPr/>
        </p:nvSpPr>
        <p:spPr>
          <a:xfrm>
            <a:off x="1093430" y="6137653"/>
            <a:ext cx="123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MESIN </a:t>
            </a:r>
            <a:endParaRPr lang="en-ID" sz="28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02E87-0249-4FF3-B5B4-D3B5147F0702}"/>
              </a:ext>
            </a:extLst>
          </p:cNvPr>
          <p:cNvSpPr txBox="1"/>
          <p:nvPr/>
        </p:nvSpPr>
        <p:spPr>
          <a:xfrm>
            <a:off x="9865860" y="6137653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MANUSIA </a:t>
            </a:r>
            <a:endParaRPr lang="en-ID" sz="280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EF88C-4BF0-4BDF-8520-329F98056670}"/>
              </a:ext>
            </a:extLst>
          </p:cNvPr>
          <p:cNvSpPr txBox="1"/>
          <p:nvPr/>
        </p:nvSpPr>
        <p:spPr>
          <a:xfrm>
            <a:off x="3957338" y="6113657"/>
            <a:ext cx="399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MESIN SEPERTI MANUSIA </a:t>
            </a:r>
            <a:endParaRPr lang="en-ID" sz="280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0C4793-3901-4EE0-8DEC-91C6367AD3C5}"/>
              </a:ext>
            </a:extLst>
          </p:cNvPr>
          <p:cNvCxnSpPr/>
          <p:nvPr/>
        </p:nvCxnSpPr>
        <p:spPr>
          <a:xfrm>
            <a:off x="3615395" y="2153549"/>
            <a:ext cx="0" cy="4345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B2EC98-A3E1-45BB-B33F-5BE9BB2E30EE}"/>
              </a:ext>
            </a:extLst>
          </p:cNvPr>
          <p:cNvCxnSpPr/>
          <p:nvPr/>
        </p:nvCxnSpPr>
        <p:spPr>
          <a:xfrm>
            <a:off x="8141958" y="2153548"/>
            <a:ext cx="0" cy="4345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6B8E029-F1BA-4974-9AA7-493A12E9E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6569" y="2041171"/>
            <a:ext cx="1532465" cy="11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A5FEED1-9224-49DE-B0D0-1B9543B9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9456" y="1880281"/>
            <a:ext cx="1643428" cy="16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429-2062-4E3C-90F0-43F7AE87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Posisi Mesin Learning</a:t>
            </a:r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1AF40D-DF11-4149-9509-8DDE2439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1189" y="1333939"/>
            <a:ext cx="8405008" cy="512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EB9B-5B19-471E-8856-5A27F5AB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Manusia VS Mesin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9DD3-E96C-4E23-A7EC-4EC3F9C8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Manusia belajar dari </a:t>
            </a:r>
            <a:r>
              <a:rPr lang="en-US" b="1"/>
              <a:t>pengalaman</a:t>
            </a:r>
            <a:r>
              <a:rPr lang="en-US"/>
              <a:t> (kecerdasan </a:t>
            </a:r>
            <a:r>
              <a:rPr lang="en-US" b="1"/>
              <a:t>alami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Mesin belajar dari </a:t>
            </a:r>
            <a:r>
              <a:rPr lang="en-US" b="1"/>
              <a:t>data</a:t>
            </a:r>
            <a:r>
              <a:rPr lang="en-US"/>
              <a:t> (kecerdasan </a:t>
            </a:r>
            <a:r>
              <a:rPr lang="en-US" b="1"/>
              <a:t>buatan</a:t>
            </a:r>
            <a:r>
              <a:rPr lang="en-US"/>
              <a:t>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8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4E0A-7DE2-4723-89A2-227A8942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Jenis-jenis Data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2419-A31F-4F56-8E43-B484F328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Tabel</a:t>
            </a:r>
          </a:p>
          <a:p>
            <a:endParaRPr lang="en-US" b="1"/>
          </a:p>
          <a:p>
            <a:r>
              <a:rPr lang="en-US" b="1"/>
              <a:t>Text</a:t>
            </a:r>
          </a:p>
          <a:p>
            <a:endParaRPr lang="en-US" b="1"/>
          </a:p>
          <a:p>
            <a:r>
              <a:rPr lang="en-US" b="1"/>
              <a:t>Images</a:t>
            </a:r>
          </a:p>
          <a:p>
            <a:endParaRPr lang="en-US" b="1"/>
          </a:p>
          <a:p>
            <a:r>
              <a:rPr lang="en-US" b="1"/>
              <a:t>Audio</a:t>
            </a:r>
          </a:p>
          <a:p>
            <a:endParaRPr lang="en-US" b="1"/>
          </a:p>
          <a:p>
            <a:r>
              <a:rPr lang="en-US" b="1"/>
              <a:t>Video</a:t>
            </a:r>
          </a:p>
          <a:p>
            <a:endParaRPr lang="en-US" b="1"/>
          </a:p>
          <a:p>
            <a:r>
              <a:rPr lang="en-US" b="1"/>
              <a:t>Game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33258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1BC5-9D9D-46E7-95D2-445F67C4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Tahap dalam mesin Learning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7886-8CED-4FDC-A5B6-3E783012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/>
              <a:t>Tahap </a:t>
            </a:r>
            <a:r>
              <a:rPr lang="en-US" sz="3600" b="1"/>
              <a:t>Belajar</a:t>
            </a:r>
            <a:r>
              <a:rPr lang="en-US" sz="360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600"/>
          </a:p>
          <a:p>
            <a:pPr marL="514350" indent="-514350">
              <a:buFont typeface="+mj-lt"/>
              <a:buAutoNum type="arabicPeriod"/>
            </a:pPr>
            <a:endParaRPr lang="en-US" sz="3600"/>
          </a:p>
          <a:p>
            <a:pPr marL="514350" indent="-514350">
              <a:buFont typeface="+mj-lt"/>
              <a:buAutoNum type="arabicPeriod"/>
            </a:pPr>
            <a:r>
              <a:rPr lang="en-US" sz="3600"/>
              <a:t>Tahap </a:t>
            </a:r>
            <a:r>
              <a:rPr lang="en-US" sz="3600" b="1"/>
              <a:t>Prediksi</a:t>
            </a:r>
            <a:endParaRPr lang="en-ID" sz="3600" b="1"/>
          </a:p>
        </p:txBody>
      </p:sp>
    </p:spTree>
    <p:extLst>
      <p:ext uri="{BB962C8B-B14F-4D97-AF65-F5344CB8AC3E}">
        <p14:creationId xmlns:p14="http://schemas.microsoft.com/office/powerpoint/2010/main" val="200292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96E1-B53F-4EA1-BA60-9B947A86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</a:t>
            </a:r>
            <a:r>
              <a:rPr lang="en-US" b="1"/>
              <a:t>Belajar</a:t>
            </a:r>
            <a:r>
              <a:rPr lang="en-US"/>
              <a:t> Machine Learning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4ADD-FAC8-4E47-8A25-2AEBB0BC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" y="1797490"/>
            <a:ext cx="11784037" cy="4351338"/>
          </a:xfrm>
        </p:spPr>
        <p:txBody>
          <a:bodyPr>
            <a:normAutofit/>
          </a:bodyPr>
          <a:lstStyle/>
          <a:p>
            <a:r>
              <a:rPr lang="en-US" sz="2700" b="1"/>
              <a:t>Supervised</a:t>
            </a:r>
            <a:r>
              <a:rPr lang="en-US" sz="2700"/>
              <a:t> : dikasih data, diajari, manusia yg tentukan pola (</a:t>
            </a:r>
            <a:r>
              <a:rPr lang="en-US" sz="2700" b="1"/>
              <a:t>bayi</a:t>
            </a:r>
            <a:r>
              <a:rPr lang="en-US" sz="2700"/>
              <a:t>)</a:t>
            </a:r>
          </a:p>
          <a:p>
            <a:endParaRPr lang="en-US" sz="2700"/>
          </a:p>
          <a:p>
            <a:r>
              <a:rPr lang="en-US" sz="2700" b="1"/>
              <a:t>UnSupervised</a:t>
            </a:r>
            <a:r>
              <a:rPr lang="en-US" sz="2700"/>
              <a:t> : dikasih data, </a:t>
            </a:r>
            <a:r>
              <a:rPr lang="en-US" sz="2700" i="1"/>
              <a:t>tidak diajari</a:t>
            </a:r>
            <a:r>
              <a:rPr lang="en-US" sz="2700"/>
              <a:t>, mesin cari pola sendiri (</a:t>
            </a:r>
            <a:r>
              <a:rPr lang="en-US" sz="2700" b="1"/>
              <a:t>remaja</a:t>
            </a:r>
            <a:r>
              <a:rPr lang="en-US" sz="2700"/>
              <a:t>)</a:t>
            </a:r>
          </a:p>
          <a:p>
            <a:endParaRPr lang="en-US" sz="2700"/>
          </a:p>
          <a:p>
            <a:r>
              <a:rPr lang="en-US" sz="2700" b="1"/>
              <a:t>Reinforcement</a:t>
            </a:r>
            <a:r>
              <a:rPr lang="en-US" sz="2700"/>
              <a:t> : </a:t>
            </a:r>
            <a:r>
              <a:rPr lang="en-US" sz="2700" i="1"/>
              <a:t>Tidak dikasih data</a:t>
            </a:r>
            <a:r>
              <a:rPr lang="en-US" sz="2700"/>
              <a:t>, </a:t>
            </a:r>
            <a:r>
              <a:rPr lang="en-US" sz="2700" i="1"/>
              <a:t>tidak diajari</a:t>
            </a:r>
            <a:r>
              <a:rPr lang="en-US" sz="2700"/>
              <a:t>, mesin cari pola sendiri (</a:t>
            </a:r>
            <a:r>
              <a:rPr lang="en-US" sz="2700" b="1"/>
              <a:t>dewasa</a:t>
            </a:r>
            <a:r>
              <a:rPr lang="en-US" sz="2700"/>
              <a:t>)</a:t>
            </a:r>
            <a:endParaRPr lang="en-ID" sz="2700"/>
          </a:p>
        </p:txBody>
      </p:sp>
    </p:spTree>
    <p:extLst>
      <p:ext uri="{BB962C8B-B14F-4D97-AF65-F5344CB8AC3E}">
        <p14:creationId xmlns:p14="http://schemas.microsoft.com/office/powerpoint/2010/main" val="100047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2FA9-84A8-4CFF-A989-7D3B249F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- </a:t>
            </a:r>
            <a:r>
              <a:rPr lang="en-US" b="1"/>
              <a:t>Supervised</a:t>
            </a:r>
            <a:endParaRPr lang="en-ID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18D4EE-AD71-44F7-A3B5-93DD278C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718" y="3374675"/>
            <a:ext cx="3151164" cy="17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174A0F-CD3D-4992-80D2-ACEF6C719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19810" y="1483448"/>
            <a:ext cx="1141536" cy="74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078E92-34B3-49BD-9F16-54327C65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4508" y="2773412"/>
            <a:ext cx="991046" cy="7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0FB709-A54D-43D1-889A-7FD8DB404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5878" y="4278821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23A27FC-4F53-4435-8E05-0A5007297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3670" y="5610006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7E78E-14CA-456A-8A7C-03D53D8AAACB}"/>
              </a:ext>
            </a:extLst>
          </p:cNvPr>
          <p:cNvSpPr txBox="1"/>
          <p:nvPr/>
        </p:nvSpPr>
        <p:spPr>
          <a:xfrm>
            <a:off x="3312560" y="1776703"/>
            <a:ext cx="8931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PISANG</a:t>
            </a:r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A680-871B-4ED9-B636-D616AF74D537}"/>
              </a:ext>
            </a:extLst>
          </p:cNvPr>
          <p:cNvSpPr txBox="1"/>
          <p:nvPr/>
        </p:nvSpPr>
        <p:spPr>
          <a:xfrm>
            <a:off x="2412281" y="2873697"/>
            <a:ext cx="8931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PISANG</a:t>
            </a:r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4D402-BC84-47C6-BFAF-A7ED73535847}"/>
              </a:ext>
            </a:extLst>
          </p:cNvPr>
          <p:cNvSpPr txBox="1"/>
          <p:nvPr/>
        </p:nvSpPr>
        <p:spPr>
          <a:xfrm>
            <a:off x="1283700" y="4444811"/>
            <a:ext cx="6463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APEL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98247-57DA-41AA-B6F6-59545FE3C99D}"/>
              </a:ext>
            </a:extLst>
          </p:cNvPr>
          <p:cNvSpPr txBox="1"/>
          <p:nvPr/>
        </p:nvSpPr>
        <p:spPr>
          <a:xfrm>
            <a:off x="2926686" y="5610006"/>
            <a:ext cx="6463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APEL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335D0-6EB1-4143-B9D1-D4A6B1EFED0A}"/>
              </a:ext>
            </a:extLst>
          </p:cNvPr>
          <p:cNvSpPr txBox="1"/>
          <p:nvPr/>
        </p:nvSpPr>
        <p:spPr>
          <a:xfrm>
            <a:off x="9833791" y="2047384"/>
            <a:ext cx="11415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PISANG</a:t>
            </a:r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939CF-6DB6-4BB5-8D32-FE88DF9FA64C}"/>
              </a:ext>
            </a:extLst>
          </p:cNvPr>
          <p:cNvSpPr txBox="1"/>
          <p:nvPr/>
        </p:nvSpPr>
        <p:spPr>
          <a:xfrm>
            <a:off x="9845313" y="5165086"/>
            <a:ext cx="9838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APEL</a:t>
            </a:r>
            <a:endParaRPr lang="en-ID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5BC6B42-9972-4EC0-975B-FC8A98BFC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23575" y="1692914"/>
            <a:ext cx="1141536" cy="74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147671D4-CF18-434C-AFC7-CC9F9CBA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4065" y="2416716"/>
            <a:ext cx="991046" cy="7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D1EE2164-D4E1-4B6E-AFC2-A5A01782E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61416" y="4342552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FE09A3D6-1E2E-453A-B05A-B38CE4660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7828" y="5349468"/>
            <a:ext cx="983897" cy="10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B2786-88AC-4E07-8925-9F46C38B1980}"/>
              </a:ext>
            </a:extLst>
          </p:cNvPr>
          <p:cNvSpPr txBox="1"/>
          <p:nvPr/>
        </p:nvSpPr>
        <p:spPr>
          <a:xfrm>
            <a:off x="3958891" y="2796753"/>
            <a:ext cx="441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APA NAMANYA ITCU MOM??</a:t>
            </a:r>
            <a:endParaRPr lang="en-ID" sz="2800">
              <a:solidFill>
                <a:srgbClr val="FF0000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7DF6A928-C5B1-44B4-988D-72FB43C0E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91646" y="4065646"/>
            <a:ext cx="771866" cy="8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2748D4-C7F6-4097-8E40-CA920BD1714C}"/>
              </a:ext>
            </a:extLst>
          </p:cNvPr>
          <p:cNvSpPr txBox="1"/>
          <p:nvPr/>
        </p:nvSpPr>
        <p:spPr>
          <a:xfrm>
            <a:off x="3312560" y="4129294"/>
            <a:ext cx="6463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APEL</a:t>
            </a:r>
            <a:endParaRPr lang="en-ID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82B0E30-9AC0-4870-AE1C-A600DA594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88103" y="4666661"/>
            <a:ext cx="771866" cy="8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9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729B-A736-4F7E-8B6E-EA36E62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- </a:t>
            </a:r>
            <a:r>
              <a:rPr lang="en-US" b="1"/>
              <a:t>Supervised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EEF8A-8036-4403-9DEE-E9990685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4395"/>
            <a:ext cx="10159218" cy="30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2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158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ARSITEKTUR  SISTEM TEKNOLOGI INFORMASI</vt:lpstr>
      <vt:lpstr>Machine Learning</vt:lpstr>
      <vt:lpstr>Posisi Mesin Learning</vt:lpstr>
      <vt:lpstr>Manusia VS Mesin</vt:lpstr>
      <vt:lpstr>Jenis-jenis Data</vt:lpstr>
      <vt:lpstr>Tahap dalam mesin Learning</vt:lpstr>
      <vt:lpstr>Cara Belajar Machine Learning</vt:lpstr>
      <vt:lpstr>Machine Learning - Supervised</vt:lpstr>
      <vt:lpstr>Machine Learning - Supervised</vt:lpstr>
      <vt:lpstr>Machine Learning - UnSupervised</vt:lpstr>
      <vt:lpstr>Machine Learning - UnSupervised</vt:lpstr>
      <vt:lpstr>Machine Learning - Reinforcement</vt:lpstr>
      <vt:lpstr>Machine Learning - Reinforcement</vt:lpstr>
      <vt:lpstr>Machine Learning - Reinforcement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217</cp:revision>
  <dcterms:created xsi:type="dcterms:W3CDTF">2021-02-01T13:45:08Z</dcterms:created>
  <dcterms:modified xsi:type="dcterms:W3CDTF">2021-04-17T07:40:02Z</dcterms:modified>
</cp:coreProperties>
</file>