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notesMasterIdLst>
    <p:notesMasterId r:id="rId13"/>
  </p:notesMasterIdLst>
  <p:sldIdLst>
    <p:sldId id="256" r:id="rId2"/>
    <p:sldId id="258" r:id="rId3"/>
    <p:sldId id="262" r:id="rId4"/>
    <p:sldId id="263" r:id="rId5"/>
    <p:sldId id="266" r:id="rId6"/>
    <p:sldId id="259" r:id="rId7"/>
    <p:sldId id="267" r:id="rId8"/>
    <p:sldId id="257" r:id="rId9"/>
    <p:sldId id="260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0502" autoAdjust="0"/>
  </p:normalViewPr>
  <p:slideViewPr>
    <p:cSldViewPr snapToGrid="0" showGuides="1">
      <p:cViewPr varScale="1">
        <p:scale>
          <a:sx n="64" d="100"/>
          <a:sy n="64" d="100"/>
        </p:scale>
        <p:origin x="900" y="6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4EDF9-CBE3-486E-9E38-3DF3759BB963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473F6-CB19-4DCD-A679-394175A72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76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473F6-CB19-4DCD-A679-394175A723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91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Algoritma</a:t>
            </a:r>
            <a:r>
              <a:rPr lang="en-US" sz="1200" dirty="0" smtClean="0"/>
              <a:t> </a:t>
            </a:r>
            <a:r>
              <a:rPr lang="en-US" sz="1200" dirty="0" err="1" smtClean="0"/>
              <a:t>tersebut</a:t>
            </a:r>
            <a:r>
              <a:rPr lang="en-US" sz="1200" dirty="0" smtClean="0"/>
              <a:t> </a:t>
            </a:r>
            <a:r>
              <a:rPr lang="en-US" sz="1200" dirty="0" err="1" smtClean="0"/>
              <a:t>dikonversi</a:t>
            </a:r>
            <a:r>
              <a:rPr lang="en-US" sz="1200" dirty="0" smtClean="0"/>
              <a:t> </a:t>
            </a:r>
            <a:r>
              <a:rPr lang="en-US" sz="1200" dirty="0" err="1" smtClean="0"/>
              <a:t>ke</a:t>
            </a:r>
            <a:r>
              <a:rPr lang="en-US" sz="1200" dirty="0" smtClean="0"/>
              <a:t> program </a:t>
            </a:r>
            <a:r>
              <a:rPr lang="en-US" sz="1200" dirty="0" err="1" smtClean="0"/>
              <a:t>komputer</a:t>
            </a:r>
            <a:r>
              <a:rPr lang="en-US" sz="1200" dirty="0" smtClean="0"/>
              <a:t> yang </a:t>
            </a:r>
            <a:r>
              <a:rPr lang="en-US" sz="1200" dirty="0" err="1" smtClean="0"/>
              <a:t>memberitahu</a:t>
            </a:r>
            <a:r>
              <a:rPr lang="en-US" sz="1200" dirty="0" smtClean="0"/>
              <a:t> </a:t>
            </a:r>
            <a:r>
              <a:rPr lang="en-US" sz="1200" dirty="0" err="1" smtClean="0"/>
              <a:t>komputer</a:t>
            </a:r>
            <a:r>
              <a:rPr lang="en-US" sz="1200" dirty="0" smtClean="0"/>
              <a:t> </a:t>
            </a:r>
            <a:r>
              <a:rPr lang="en-US" sz="1200" dirty="0" err="1" smtClean="0"/>
              <a:t>secara</a:t>
            </a:r>
            <a:r>
              <a:rPr lang="en-US" sz="1200" dirty="0" smtClean="0"/>
              <a:t> </a:t>
            </a:r>
            <a:r>
              <a:rPr lang="en-US" sz="1200" dirty="0" err="1" smtClean="0"/>
              <a:t>pasti</a:t>
            </a:r>
            <a:r>
              <a:rPr lang="en-US" sz="1200" dirty="0" smtClean="0"/>
              <a:t> </a:t>
            </a:r>
            <a:r>
              <a:rPr lang="en-US" sz="1200" dirty="0" err="1" smtClean="0"/>
              <a:t>instruksi</a:t>
            </a:r>
            <a:r>
              <a:rPr lang="en-US" sz="1200" dirty="0" smtClean="0"/>
              <a:t> </a:t>
            </a:r>
            <a:r>
              <a:rPr lang="en-US" sz="1200" dirty="0" err="1" smtClean="0"/>
              <a:t>apa</a:t>
            </a:r>
            <a:r>
              <a:rPr lang="en-US" sz="1200" dirty="0" smtClean="0"/>
              <a:t> yang </a:t>
            </a:r>
            <a:r>
              <a:rPr lang="en-US" sz="1200" dirty="0" err="1" smtClean="0"/>
              <a:t>harus</a:t>
            </a:r>
            <a:r>
              <a:rPr lang="en-US" sz="1200" dirty="0" smtClean="0"/>
              <a:t> </a:t>
            </a:r>
            <a:r>
              <a:rPr lang="en-US" sz="1200" dirty="0" err="1" smtClean="0"/>
              <a:t>dikerjakan</a:t>
            </a:r>
            <a:r>
              <a:rPr lang="en-US" sz="1200" dirty="0" smtClean="0"/>
              <a:t>. </a:t>
            </a:r>
          </a:p>
          <a:p>
            <a:r>
              <a:rPr lang="en-US" sz="1200" dirty="0" err="1" smtClean="0"/>
              <a:t>Sebuah</a:t>
            </a:r>
            <a:r>
              <a:rPr lang="en-US" sz="1200" dirty="0" smtClean="0"/>
              <a:t> </a:t>
            </a:r>
            <a:r>
              <a:rPr lang="en-US" sz="1200" dirty="0" err="1" smtClean="0"/>
              <a:t>obyek</a:t>
            </a:r>
            <a:r>
              <a:rPr lang="en-US" sz="1200" dirty="0" smtClean="0"/>
              <a:t> </a:t>
            </a:r>
            <a:r>
              <a:rPr lang="en-US" sz="1200" dirty="0" err="1" smtClean="0"/>
              <a:t>bisa</a:t>
            </a:r>
            <a:r>
              <a:rPr lang="en-US" sz="1200" dirty="0" smtClean="0"/>
              <a:t> </a:t>
            </a:r>
            <a:r>
              <a:rPr lang="en-US" sz="1200" dirty="0" err="1" smtClean="0"/>
              <a:t>jadi</a:t>
            </a:r>
            <a:r>
              <a:rPr lang="en-US" sz="1200" dirty="0" smtClean="0"/>
              <a:t> </a:t>
            </a:r>
            <a:r>
              <a:rPr lang="en-US" sz="1200" dirty="0" err="1" smtClean="0"/>
              <a:t>seorang</a:t>
            </a:r>
            <a:r>
              <a:rPr lang="en-US" sz="1200" dirty="0" smtClean="0"/>
              <a:t> </a:t>
            </a:r>
            <a:r>
              <a:rPr lang="en-US" sz="1200" dirty="0" err="1" smtClean="0"/>
              <a:t>manusia</a:t>
            </a:r>
            <a:r>
              <a:rPr lang="en-US" sz="1200" dirty="0" smtClean="0"/>
              <a:t>, </a:t>
            </a:r>
            <a:r>
              <a:rPr lang="en-US" sz="1200" dirty="0" err="1" smtClean="0"/>
              <a:t>benda</a:t>
            </a:r>
            <a:r>
              <a:rPr lang="en-US" sz="1200" dirty="0" smtClean="0"/>
              <a:t>, </a:t>
            </a:r>
            <a:r>
              <a:rPr lang="en-US" sz="1200" dirty="0" err="1" smtClean="0"/>
              <a:t>pikiran</a:t>
            </a:r>
            <a:r>
              <a:rPr lang="en-US" sz="1200" dirty="0" smtClean="0"/>
              <a:t>, </a:t>
            </a:r>
            <a:r>
              <a:rPr lang="en-US" sz="1200" dirty="0" err="1" smtClean="0"/>
              <a:t>konsep</a:t>
            </a:r>
            <a:r>
              <a:rPr lang="en-US" sz="1200" dirty="0" smtClean="0"/>
              <a:t>, </a:t>
            </a:r>
            <a:r>
              <a:rPr lang="en-US" sz="1200" dirty="0" err="1" smtClean="0"/>
              <a:t>kejadian</a:t>
            </a:r>
            <a:r>
              <a:rPr lang="en-US" sz="1200" dirty="0" smtClean="0"/>
              <a:t>, </a:t>
            </a:r>
            <a:r>
              <a:rPr lang="en-US" sz="1200" dirty="0" err="1" smtClean="0"/>
              <a:t>atau</a:t>
            </a:r>
            <a:r>
              <a:rPr lang="en-US" sz="1200" dirty="0" smtClean="0"/>
              <a:t> </a:t>
            </a:r>
            <a:r>
              <a:rPr lang="en-US" sz="1200" dirty="0" err="1" smtClean="0"/>
              <a:t>pernyataan</a:t>
            </a:r>
            <a:r>
              <a:rPr lang="en-US" sz="1200" dirty="0" smtClean="0"/>
              <a:t> </a:t>
            </a:r>
            <a:r>
              <a:rPr lang="en-US" sz="1200" dirty="0" err="1" smtClean="0"/>
              <a:t>suatu</a:t>
            </a:r>
            <a:r>
              <a:rPr lang="en-US" sz="1200" dirty="0" smtClean="0"/>
              <a:t> </a:t>
            </a:r>
            <a:r>
              <a:rPr lang="en-US" sz="1200" dirty="0" err="1" smtClean="0"/>
              <a:t>fakta</a:t>
            </a:r>
            <a:r>
              <a:rPr lang="en-US" sz="1200" dirty="0" smtClean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473F6-CB19-4DCD-A679-394175A7238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26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Basis </a:t>
            </a:r>
            <a:r>
              <a:rPr lang="en-US" dirty="0" err="1" smtClean="0"/>
              <a:t>Pengetahuan</a:t>
            </a:r>
            <a:endParaRPr lang="en-US" dirty="0" smtClean="0"/>
          </a:p>
          <a:p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fakta</a:t>
            </a:r>
            <a:r>
              <a:rPr lang="en-US" dirty="0" smtClean="0"/>
              <a:t>, </a:t>
            </a:r>
            <a:r>
              <a:rPr lang="en-US" dirty="0" err="1" smtClean="0"/>
              <a:t>teori</a:t>
            </a:r>
            <a:r>
              <a:rPr lang="en-US" dirty="0" smtClean="0"/>
              <a:t>, </a:t>
            </a:r>
            <a:r>
              <a:rPr lang="en-US" dirty="0" err="1" smtClean="0"/>
              <a:t>pemikiran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hubungan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lainnya</a:t>
            </a:r>
            <a:endParaRPr lang="en-US" baseline="0" dirty="0" smtClean="0"/>
          </a:p>
          <a:p>
            <a:r>
              <a:rPr lang="en-US" baseline="0" dirty="0" smtClean="0"/>
              <a:t>Motor </a:t>
            </a:r>
            <a:r>
              <a:rPr lang="en-US" baseline="0" dirty="0" err="1" smtClean="0"/>
              <a:t>inferensi</a:t>
            </a:r>
            <a:endParaRPr lang="en-US" baseline="0" dirty="0" smtClean="0"/>
          </a:p>
          <a:p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menarik</a:t>
            </a:r>
            <a:r>
              <a:rPr lang="en-US" dirty="0" smtClean="0"/>
              <a:t> </a:t>
            </a:r>
            <a:r>
              <a:rPr lang="en-US" dirty="0" err="1" smtClean="0"/>
              <a:t>kesimpulan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pengalaman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473F6-CB19-4DCD-A679-394175A7238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810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Sensor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Internet of Things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telinga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rantai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pasokan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pengumpul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tampilan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waktu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nyata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Sensor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melacak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tahap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pemrosesan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secara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otomatis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RPA,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tetapi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mereka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tidak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memberikan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urutan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integrasi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Kecerdasan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Buatan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data sensor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berhubungan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tahap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proses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mengekstrak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informasi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sumber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non-sensor,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sampai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interpretasi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analisis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mengubahnya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menjadi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mesin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cerdas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Perangkat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lunak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Perangkat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Lunak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Manajemen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Proses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Bisnis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Cerdas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(Intelligent Business Process Management Suites/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iBPMS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bekerja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ketika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alat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Manajemen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Proses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Bisnis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(Business Process Management/BPM)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diperkaya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AI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tambahan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kemampuan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cloud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middleware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berorientasi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pesan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integrasi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pemantauan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aktivitas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bisnis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banyak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lagi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Hal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tersebut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menghasilkan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perluasan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layanan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perluasan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kemampuan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analitis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pemrosesan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aktivitas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kompleks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secara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real-time.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Kecerdasan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perangkat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lunak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menciptakan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masa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alternatif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bagi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tenaga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kerja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membawa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keahlian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baru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organisasi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 </a:t>
            </a:r>
            <a:r>
              <a:rPr lang="en-US" sz="1200" b="0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Algoritma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Kemajuan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AI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sudah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menampung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peningkatan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kinerja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semua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teknologi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mengarah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revolusi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Industri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4.0. AI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menambah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interaksi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manusia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mesin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mengubah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logika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bisnis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Keberhasilan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dihasilkan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oleh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AI, yang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gilirannya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didorong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oleh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ketersediaan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akselerator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perangkat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keras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mengubah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global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membentuk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kembali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konteks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bisnis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Adopsi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sistem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digerakkan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oleh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AI,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mesin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atau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intelijen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perangkat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lunak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(IA)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mempengaruhi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interaksi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pelanggan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platform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penjualan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keahlian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karyawan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Integritas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Menghubungkan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Machine Learning (ML)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RPA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secara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integral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ketika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otomatisasi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bisnis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dijalankan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secara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terintegrasi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strategis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Berbeda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pemrograman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tradisional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di mana data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program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dijalankan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sistem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output,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pembelajaran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mesin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menciptakan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program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output, yang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digunakan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pemrograman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tradisional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Model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pembelajaran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mesin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akurat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membutuhkan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pelatihan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terintegrasi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akurat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karena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yang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tidak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akurat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mengakibatkan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dampak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serius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Jaringan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Syaraf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Tiruan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Deep Learning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mirip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fungsi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pembelajaran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mesin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kecuali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bahwa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beberapa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lapisan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masing-masing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memberikan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interpretasi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berbeda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yang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diumpankan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Jaringan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disebut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jaringan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saraf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tiruan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yang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menghasilkan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definisi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spesifik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Sistem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Antisipasi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Cognitive Process Automation (CPA) yang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didukung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oleh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analisa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AI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memberikan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dukungan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pengelolaan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otomatisasi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informasi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visualisasi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geo-spatial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analisa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kognitif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peningkatan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intelegensi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big data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pekerjaan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kemandirian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perusahaan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mengidentifikasi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data.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Sementara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RPA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bergantung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teknologi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dasar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berorientasi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proses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seperti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skrap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skrip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makro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otomatisasi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alur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kerja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CPA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menggunakan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teknologi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canggih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berorientasi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pengetahuan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seperti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penambangan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teknologi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semantik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pemrosesan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bahasa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alami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(NLP),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analisis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teks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membuat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bisnis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terinformasi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keputusan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lebih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mudah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memproses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yang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tidak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terstruktur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473F6-CB19-4DCD-A679-394175A7238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38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176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265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1176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346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83183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582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3337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12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392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427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316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776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66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764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514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902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146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Hyperautomation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Muh</a:t>
            </a:r>
            <a:r>
              <a:rPr lang="en-US" dirty="0" smtClean="0"/>
              <a:t> </a:t>
            </a:r>
            <a:r>
              <a:rPr lang="en-US" dirty="0" err="1" smtClean="0"/>
              <a:t>Fadli</a:t>
            </a:r>
            <a:r>
              <a:rPr lang="en-US" dirty="0" smtClean="0"/>
              <a:t> </a:t>
            </a:r>
            <a:r>
              <a:rPr lang="en-US" dirty="0" err="1" smtClean="0"/>
              <a:t>Fauzi</a:t>
            </a:r>
            <a:r>
              <a:rPr lang="en-US" dirty="0" smtClean="0"/>
              <a:t> </a:t>
            </a:r>
            <a:r>
              <a:rPr lang="en-US" dirty="0" err="1" smtClean="0"/>
              <a:t>Sahlan</a:t>
            </a:r>
            <a:r>
              <a:rPr lang="en-US" dirty="0" smtClean="0"/>
              <a:t> </a:t>
            </a:r>
            <a:r>
              <a:rPr lang="en-US" dirty="0" err="1" smtClean="0"/>
              <a:t>S.Pd</a:t>
            </a:r>
            <a:r>
              <a:rPr lang="en-US" dirty="0" smtClean="0"/>
              <a:t>., </a:t>
            </a:r>
            <a:r>
              <a:rPr lang="en-US" dirty="0" err="1" smtClean="0"/>
              <a:t>M.Kom</a:t>
            </a:r>
            <a:endParaRPr lang="en-US" dirty="0" smtClean="0"/>
          </a:p>
          <a:p>
            <a:r>
              <a:rPr lang="en-US" sz="3200" b="1" dirty="0" smtClean="0"/>
              <a:t>085156669518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37937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8329" y="399257"/>
            <a:ext cx="8911687" cy="1280890"/>
          </a:xfrm>
        </p:spPr>
        <p:txBody>
          <a:bodyPr/>
          <a:lstStyle/>
          <a:p>
            <a:r>
              <a:rPr lang="en-US" b="1" dirty="0" err="1" smtClean="0"/>
              <a:t>Aspek</a:t>
            </a:r>
            <a:r>
              <a:rPr lang="en-US" b="1" dirty="0" smtClean="0"/>
              <a:t> </a:t>
            </a:r>
            <a:r>
              <a:rPr lang="en-US" b="1" dirty="0" err="1" smtClean="0"/>
              <a:t>Hyperautomation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4616" y="1355745"/>
            <a:ext cx="8915400" cy="3777622"/>
          </a:xfrm>
        </p:spPr>
        <p:txBody>
          <a:bodyPr>
            <a:noAutofit/>
          </a:bodyPr>
          <a:lstStyle/>
          <a:p>
            <a:pPr fontAlgn="base"/>
            <a:r>
              <a:rPr lang="en-US" sz="3000" dirty="0" err="1"/>
              <a:t>Penggunaan</a:t>
            </a:r>
            <a:r>
              <a:rPr lang="en-US" sz="3000" dirty="0"/>
              <a:t> </a:t>
            </a:r>
            <a:r>
              <a:rPr lang="en-US" sz="3000" dirty="0" err="1"/>
              <a:t>teknologi</a:t>
            </a:r>
            <a:r>
              <a:rPr lang="en-US" sz="3000" dirty="0"/>
              <a:t> </a:t>
            </a:r>
            <a:r>
              <a:rPr lang="en-US" sz="3000" dirty="0" err="1"/>
              <a:t>otomasi</a:t>
            </a:r>
            <a:r>
              <a:rPr lang="en-US" sz="3000" dirty="0"/>
              <a:t> yang </a:t>
            </a:r>
            <a:r>
              <a:rPr lang="en-US" sz="3000" dirty="0" err="1"/>
              <a:t>ada</a:t>
            </a:r>
            <a:r>
              <a:rPr lang="en-US" sz="3000" dirty="0"/>
              <a:t> </a:t>
            </a:r>
            <a:r>
              <a:rPr lang="en-US" sz="3000" dirty="0" err="1"/>
              <a:t>seperti</a:t>
            </a:r>
            <a:r>
              <a:rPr lang="en-US" sz="3000" dirty="0"/>
              <a:t> RPA </a:t>
            </a:r>
            <a:endParaRPr lang="en-US" sz="3000" dirty="0" smtClean="0"/>
          </a:p>
          <a:p>
            <a:pPr fontAlgn="base"/>
            <a:r>
              <a:rPr lang="en-US" sz="3000" dirty="0" err="1" smtClean="0"/>
              <a:t>Ketergantungan</a:t>
            </a:r>
            <a:r>
              <a:rPr lang="en-US" sz="3000" dirty="0" smtClean="0"/>
              <a:t> </a:t>
            </a:r>
            <a:r>
              <a:rPr lang="en-US" sz="3000" dirty="0" err="1" smtClean="0"/>
              <a:t>pada</a:t>
            </a:r>
            <a:r>
              <a:rPr lang="en-US" sz="3000" dirty="0" smtClean="0"/>
              <a:t> </a:t>
            </a:r>
            <a:r>
              <a:rPr lang="en-US" sz="3000" dirty="0" err="1" smtClean="0"/>
              <a:t>pembelajaran</a:t>
            </a:r>
            <a:r>
              <a:rPr lang="en-US" sz="3000" dirty="0" smtClean="0"/>
              <a:t> </a:t>
            </a:r>
            <a:r>
              <a:rPr lang="en-US" sz="3000" dirty="0" err="1" smtClean="0"/>
              <a:t>mesin</a:t>
            </a:r>
            <a:r>
              <a:rPr lang="en-US" sz="3000" dirty="0" smtClean="0"/>
              <a:t> </a:t>
            </a:r>
            <a:r>
              <a:rPr lang="en-US" sz="3000" dirty="0" err="1" smtClean="0"/>
              <a:t>untuk</a:t>
            </a:r>
            <a:r>
              <a:rPr lang="en-US" sz="3000" dirty="0" smtClean="0"/>
              <a:t> </a:t>
            </a:r>
            <a:r>
              <a:rPr lang="en-US" sz="3000" dirty="0" err="1" smtClean="0"/>
              <a:t>mengotomatiskan</a:t>
            </a:r>
            <a:r>
              <a:rPr lang="en-US" sz="3000" dirty="0" smtClean="0"/>
              <a:t> </a:t>
            </a:r>
            <a:r>
              <a:rPr lang="en-US" sz="3000" dirty="0" err="1" smtClean="0"/>
              <a:t>pengambilan</a:t>
            </a:r>
            <a:r>
              <a:rPr lang="en-US" sz="3000" dirty="0" smtClean="0"/>
              <a:t> </a:t>
            </a:r>
            <a:r>
              <a:rPr lang="en-US" sz="3000" dirty="0" err="1" smtClean="0"/>
              <a:t>keputusan</a:t>
            </a:r>
            <a:r>
              <a:rPr lang="en-US" sz="3000" dirty="0" smtClean="0"/>
              <a:t> </a:t>
            </a:r>
            <a:r>
              <a:rPr lang="en-US" sz="3000" dirty="0" err="1" smtClean="0"/>
              <a:t>operasional</a:t>
            </a:r>
            <a:endParaRPr lang="en-US" sz="3000" dirty="0" smtClean="0"/>
          </a:p>
          <a:p>
            <a:pPr fontAlgn="base"/>
            <a:r>
              <a:rPr lang="en-US" sz="3000" dirty="0" err="1" smtClean="0"/>
              <a:t>Perubahan</a:t>
            </a:r>
            <a:r>
              <a:rPr lang="en-US" sz="3000" dirty="0" smtClean="0"/>
              <a:t> </a:t>
            </a:r>
            <a:r>
              <a:rPr lang="en-US" sz="3000" dirty="0" err="1"/>
              <a:t>organisasi</a:t>
            </a:r>
            <a:r>
              <a:rPr lang="en-US" sz="3000" dirty="0"/>
              <a:t> </a:t>
            </a:r>
            <a:r>
              <a:rPr lang="en-US" sz="3000" dirty="0" err="1"/>
              <a:t>dan</a:t>
            </a:r>
            <a:r>
              <a:rPr lang="en-US" sz="3000" dirty="0"/>
              <a:t> </a:t>
            </a:r>
            <a:r>
              <a:rPr lang="en-US" sz="3000" dirty="0" err="1"/>
              <a:t>budaya</a:t>
            </a:r>
            <a:r>
              <a:rPr lang="en-US" sz="3000" dirty="0"/>
              <a:t> </a:t>
            </a:r>
            <a:r>
              <a:rPr lang="en-US" sz="3000" dirty="0" err="1"/>
              <a:t>untuk</a:t>
            </a:r>
            <a:r>
              <a:rPr lang="en-US" sz="3000" dirty="0"/>
              <a:t> </a:t>
            </a:r>
            <a:r>
              <a:rPr lang="en-US" sz="3000" dirty="0" err="1"/>
              <a:t>mendorong</a:t>
            </a:r>
            <a:r>
              <a:rPr lang="en-US" sz="3000" dirty="0"/>
              <a:t> </a:t>
            </a:r>
            <a:r>
              <a:rPr lang="en-US" sz="3000" dirty="0" err="1"/>
              <a:t>eksperimen</a:t>
            </a:r>
            <a:r>
              <a:rPr lang="en-US" sz="3000" dirty="0"/>
              <a:t> </a:t>
            </a:r>
            <a:r>
              <a:rPr lang="en-US" sz="3000" dirty="0" err="1"/>
              <a:t>cepat</a:t>
            </a:r>
            <a:r>
              <a:rPr lang="en-US" sz="3000" dirty="0"/>
              <a:t> </a:t>
            </a:r>
            <a:r>
              <a:rPr lang="en-US" sz="3000" dirty="0" err="1"/>
              <a:t>dan</a:t>
            </a:r>
            <a:r>
              <a:rPr lang="en-US" sz="3000" dirty="0"/>
              <a:t> </a:t>
            </a:r>
            <a:r>
              <a:rPr lang="en-US" sz="3000" dirty="0" err="1"/>
              <a:t>adopsi</a:t>
            </a:r>
            <a:r>
              <a:rPr lang="en-US" sz="3000" dirty="0"/>
              <a:t> </a:t>
            </a:r>
            <a:r>
              <a:rPr lang="en-US" sz="3000" dirty="0" err="1"/>
              <a:t>cepat</a:t>
            </a:r>
            <a:r>
              <a:rPr lang="en-US" sz="3000" dirty="0"/>
              <a:t> </a:t>
            </a:r>
            <a:r>
              <a:rPr lang="en-US" sz="3000" dirty="0" err="1"/>
              <a:t>teknologi</a:t>
            </a:r>
            <a:r>
              <a:rPr lang="en-US" sz="3000" dirty="0"/>
              <a:t> </a:t>
            </a:r>
            <a:r>
              <a:rPr lang="en-US" sz="3000" dirty="0" err="1"/>
              <a:t>otomasi</a:t>
            </a:r>
            <a:endParaRPr lang="en-US" sz="3000" dirty="0"/>
          </a:p>
          <a:p>
            <a:pPr fontAlgn="base"/>
            <a:r>
              <a:rPr lang="en-US" sz="3000" dirty="0" err="1"/>
              <a:t>Penyederhanaan</a:t>
            </a:r>
            <a:r>
              <a:rPr lang="en-US" sz="3000" dirty="0"/>
              <a:t> proses </a:t>
            </a:r>
            <a:r>
              <a:rPr lang="en-US" sz="3000" dirty="0" err="1"/>
              <a:t>untuk</a:t>
            </a:r>
            <a:r>
              <a:rPr lang="en-US" sz="3000" dirty="0"/>
              <a:t> </a:t>
            </a:r>
            <a:r>
              <a:rPr lang="en-US" sz="3000" dirty="0" err="1"/>
              <a:t>mengurangi</a:t>
            </a:r>
            <a:r>
              <a:rPr lang="en-US" sz="3000" dirty="0"/>
              <a:t> </a:t>
            </a:r>
            <a:r>
              <a:rPr lang="en-US" sz="3000" dirty="0" err="1"/>
              <a:t>tantangan</a:t>
            </a:r>
            <a:r>
              <a:rPr lang="en-US" sz="3000" dirty="0"/>
              <a:t> </a:t>
            </a:r>
            <a:r>
              <a:rPr lang="en-US" sz="3000" dirty="0" err="1"/>
              <a:t>otomatisasi</a:t>
            </a:r>
            <a:endParaRPr lang="en-US" sz="3000" dirty="0"/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92590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Robotics Process Automation (</a:t>
            </a:r>
            <a:r>
              <a:rPr lang="en-US" b="1" dirty="0" err="1"/>
              <a:t>Otomatisasi</a:t>
            </a:r>
            <a:r>
              <a:rPr lang="en-US" b="1" dirty="0"/>
              <a:t> Proses </a:t>
            </a:r>
            <a:r>
              <a:rPr lang="en-US" b="1" dirty="0" err="1"/>
              <a:t>Robotika</a:t>
            </a:r>
            <a:r>
              <a:rPr lang="en-US" b="1" dirty="0"/>
              <a:t>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9704" y="2358453"/>
            <a:ext cx="8915400" cy="3777622"/>
          </a:xfrm>
        </p:spPr>
        <p:txBody>
          <a:bodyPr>
            <a:normAutofit/>
          </a:bodyPr>
          <a:lstStyle/>
          <a:p>
            <a:r>
              <a:rPr lang="en-US" sz="3200" dirty="0"/>
              <a:t>Robotics Process Automation (</a:t>
            </a:r>
            <a:r>
              <a:rPr lang="en-US" sz="3200" dirty="0" err="1"/>
              <a:t>Otomatisasi</a:t>
            </a:r>
            <a:r>
              <a:rPr lang="en-US" sz="3200" dirty="0"/>
              <a:t> Proses </a:t>
            </a:r>
            <a:r>
              <a:rPr lang="en-US" sz="3200" dirty="0" err="1"/>
              <a:t>Robotika</a:t>
            </a:r>
            <a:r>
              <a:rPr lang="en-US" sz="3200" dirty="0"/>
              <a:t>) </a:t>
            </a:r>
            <a:r>
              <a:rPr lang="en-US" sz="3200" dirty="0" err="1"/>
              <a:t>atau</a:t>
            </a:r>
            <a:r>
              <a:rPr lang="en-US" sz="3200" dirty="0"/>
              <a:t> </a:t>
            </a:r>
            <a:r>
              <a:rPr lang="en-US" sz="3200" dirty="0" err="1"/>
              <a:t>disingkat</a:t>
            </a:r>
            <a:r>
              <a:rPr lang="en-US" sz="3200" dirty="0"/>
              <a:t> RPA </a:t>
            </a:r>
            <a:r>
              <a:rPr lang="en-US" sz="3200" dirty="0" err="1"/>
              <a:t>ini</a:t>
            </a:r>
            <a:r>
              <a:rPr lang="en-US" sz="3200" dirty="0"/>
              <a:t> </a:t>
            </a:r>
            <a:r>
              <a:rPr lang="en-US" sz="3200" dirty="0" err="1"/>
              <a:t>menggunakan</a:t>
            </a:r>
            <a:r>
              <a:rPr lang="en-US" sz="3200" dirty="0"/>
              <a:t> bot </a:t>
            </a:r>
            <a:r>
              <a:rPr lang="en-US" sz="3200" dirty="0" err="1"/>
              <a:t>perangkat</a:t>
            </a:r>
            <a:r>
              <a:rPr lang="en-US" sz="3200" dirty="0"/>
              <a:t> </a:t>
            </a:r>
            <a:r>
              <a:rPr lang="en-US" sz="3200" dirty="0" err="1"/>
              <a:t>lunak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menangani</a:t>
            </a:r>
            <a:r>
              <a:rPr lang="en-US" sz="3200" dirty="0"/>
              <a:t> </a:t>
            </a:r>
            <a:r>
              <a:rPr lang="en-US" sz="3200" dirty="0" err="1"/>
              <a:t>tugas-tugas</a:t>
            </a:r>
            <a:r>
              <a:rPr lang="en-US" sz="3200" dirty="0"/>
              <a:t> yang </a:t>
            </a:r>
            <a:r>
              <a:rPr lang="en-US" sz="3200" dirty="0" err="1"/>
              <a:t>berulang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rumit</a:t>
            </a:r>
            <a:r>
              <a:rPr lang="en-US" sz="3200" dirty="0"/>
              <a:t> yang </a:t>
            </a:r>
            <a:r>
              <a:rPr lang="en-US" sz="3200" dirty="0" err="1"/>
              <a:t>melepaskan</a:t>
            </a:r>
            <a:r>
              <a:rPr lang="en-US" sz="3200" dirty="0"/>
              <a:t> </a:t>
            </a:r>
            <a:r>
              <a:rPr lang="en-US" sz="3200" dirty="0" err="1"/>
              <a:t>fitur</a:t>
            </a:r>
            <a:r>
              <a:rPr lang="en-US" sz="3200" dirty="0"/>
              <a:t> ultra-</a:t>
            </a:r>
            <a:r>
              <a:rPr lang="en-US" sz="3200" dirty="0" err="1"/>
              <a:t>teknologi</a:t>
            </a:r>
            <a:r>
              <a:rPr lang="en-US" sz="3200" dirty="0"/>
              <a:t> AI, ML, </a:t>
            </a:r>
            <a:r>
              <a:rPr lang="en-US" sz="3200" dirty="0" err="1"/>
              <a:t>dan</a:t>
            </a:r>
            <a:r>
              <a:rPr lang="en-US" sz="3200" dirty="0"/>
              <a:t> computer vision.</a:t>
            </a:r>
          </a:p>
        </p:txBody>
      </p:sp>
    </p:spTree>
    <p:extLst>
      <p:ext uri="{BB962C8B-B14F-4D97-AF65-F5344CB8AC3E}">
        <p14:creationId xmlns:p14="http://schemas.microsoft.com/office/powerpoint/2010/main" val="140550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Apa</a:t>
            </a:r>
            <a:r>
              <a:rPr lang="en-US" b="1" dirty="0" smtClean="0"/>
              <a:t> </a:t>
            </a:r>
            <a:r>
              <a:rPr lang="en-US" b="1" dirty="0" err="1" smtClean="0"/>
              <a:t>itu</a:t>
            </a:r>
            <a:r>
              <a:rPr lang="en-US" b="1" dirty="0" smtClean="0"/>
              <a:t> Artificial </a:t>
            </a:r>
            <a:r>
              <a:rPr lang="en-US" b="1" dirty="0" err="1" smtClean="0"/>
              <a:t>Intiligent</a:t>
            </a:r>
            <a:r>
              <a:rPr lang="en-US" b="1" dirty="0" smtClean="0"/>
              <a:t> (AI)?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99130"/>
            <a:ext cx="8915400" cy="377762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dirty="0" err="1"/>
              <a:t>Bagian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</a:t>
            </a:r>
            <a:r>
              <a:rPr lang="en-US" sz="3200" dirty="0" err="1"/>
              <a:t>ilmu</a:t>
            </a:r>
            <a:r>
              <a:rPr lang="en-US" sz="3200" dirty="0"/>
              <a:t> </a:t>
            </a:r>
            <a:r>
              <a:rPr lang="en-US" sz="3200" dirty="0" err="1"/>
              <a:t>komputer</a:t>
            </a:r>
            <a:r>
              <a:rPr lang="en-US" sz="3200" dirty="0"/>
              <a:t> yang </a:t>
            </a:r>
            <a:r>
              <a:rPr lang="en-US" sz="3200" dirty="0" err="1"/>
              <a:t>mempelajari</a:t>
            </a:r>
            <a:r>
              <a:rPr lang="en-US" sz="3200" dirty="0"/>
              <a:t> </a:t>
            </a:r>
            <a:r>
              <a:rPr lang="en-US" sz="3200" dirty="0" err="1"/>
              <a:t>bagaimana</a:t>
            </a:r>
            <a:r>
              <a:rPr lang="en-US" sz="3200" dirty="0"/>
              <a:t> </a:t>
            </a:r>
            <a:r>
              <a:rPr lang="en-US" sz="3200" dirty="0" err="1"/>
              <a:t>membuat</a:t>
            </a:r>
            <a:r>
              <a:rPr lang="en-US" sz="3200" dirty="0"/>
              <a:t> </a:t>
            </a:r>
            <a:r>
              <a:rPr lang="en-US" sz="3200" dirty="0" err="1"/>
              <a:t>mesin</a:t>
            </a:r>
            <a:r>
              <a:rPr lang="en-US" sz="3200" dirty="0"/>
              <a:t> (</a:t>
            </a:r>
            <a:r>
              <a:rPr lang="en-US" sz="3200" dirty="0" err="1"/>
              <a:t>komputer</a:t>
            </a:r>
            <a:r>
              <a:rPr lang="en-US" sz="3200" dirty="0"/>
              <a:t>) </a:t>
            </a:r>
            <a:r>
              <a:rPr lang="en-US" sz="3200" dirty="0" err="1"/>
              <a:t>dapat</a:t>
            </a:r>
            <a:r>
              <a:rPr lang="en-US" sz="3200" dirty="0"/>
              <a:t> </a:t>
            </a:r>
            <a:r>
              <a:rPr lang="en-US" sz="3200" dirty="0" err="1"/>
              <a:t>melakukan</a:t>
            </a:r>
            <a:r>
              <a:rPr lang="en-US" sz="3200" dirty="0"/>
              <a:t> </a:t>
            </a:r>
            <a:r>
              <a:rPr lang="en-US" sz="3200" dirty="0" err="1"/>
              <a:t>pekerjaan</a:t>
            </a:r>
            <a:r>
              <a:rPr lang="en-US" sz="3200" dirty="0"/>
              <a:t> </a:t>
            </a:r>
            <a:r>
              <a:rPr lang="en-US" sz="3200" dirty="0" err="1"/>
              <a:t>seperti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sebaik</a:t>
            </a:r>
            <a:r>
              <a:rPr lang="en-US" sz="3200" dirty="0"/>
              <a:t> yang </a:t>
            </a:r>
            <a:r>
              <a:rPr lang="en-US" sz="3200" dirty="0" err="1"/>
              <a:t>dilakukan</a:t>
            </a:r>
            <a:r>
              <a:rPr lang="en-US" sz="3200" dirty="0"/>
              <a:t> </a:t>
            </a:r>
            <a:r>
              <a:rPr lang="en-US" sz="3200" dirty="0" err="1"/>
              <a:t>oleh</a:t>
            </a:r>
            <a:r>
              <a:rPr lang="en-US" sz="3200" dirty="0"/>
              <a:t> </a:t>
            </a:r>
            <a:r>
              <a:rPr lang="en-US" sz="3200" dirty="0" err="1"/>
              <a:t>manusia</a:t>
            </a:r>
            <a:r>
              <a:rPr lang="en-US" sz="3200" dirty="0"/>
              <a:t> </a:t>
            </a:r>
            <a:r>
              <a:rPr lang="en-US" sz="3200" dirty="0" err="1"/>
              <a:t>bahkan</a:t>
            </a:r>
            <a:r>
              <a:rPr lang="en-US" sz="3200" dirty="0"/>
              <a:t> </a:t>
            </a:r>
            <a:r>
              <a:rPr lang="en-US" sz="3200" dirty="0" err="1"/>
              <a:t>bisa</a:t>
            </a:r>
            <a:r>
              <a:rPr lang="en-US" sz="3200" dirty="0"/>
              <a:t> </a:t>
            </a:r>
            <a:r>
              <a:rPr lang="en-US" sz="3200" dirty="0" err="1"/>
              <a:t>lebih</a:t>
            </a:r>
            <a:r>
              <a:rPr lang="en-US" sz="3200" dirty="0"/>
              <a:t> </a:t>
            </a:r>
            <a:r>
              <a:rPr lang="en-US" sz="3200" dirty="0" err="1"/>
              <a:t>baik</a:t>
            </a:r>
            <a:r>
              <a:rPr lang="en-US" sz="3200" dirty="0"/>
              <a:t> </a:t>
            </a:r>
            <a:r>
              <a:rPr lang="en-US" sz="3200" dirty="0" err="1"/>
              <a:t>daripada</a:t>
            </a:r>
            <a:r>
              <a:rPr lang="en-US" sz="3200" dirty="0"/>
              <a:t> yang </a:t>
            </a:r>
            <a:r>
              <a:rPr lang="en-US" sz="3200" dirty="0" err="1"/>
              <a:t>dilakukan</a:t>
            </a:r>
            <a:r>
              <a:rPr lang="en-US" sz="3200" dirty="0"/>
              <a:t> </a:t>
            </a:r>
            <a:r>
              <a:rPr lang="en-US" sz="3200" dirty="0" err="1"/>
              <a:t>manusia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180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358639"/>
            <a:ext cx="8911687" cy="1280890"/>
          </a:xfrm>
        </p:spPr>
        <p:txBody>
          <a:bodyPr/>
          <a:lstStyle/>
          <a:p>
            <a:r>
              <a:rPr lang="en-US" b="1" dirty="0" err="1" smtClean="0"/>
              <a:t>Lingkup</a:t>
            </a:r>
            <a:r>
              <a:rPr lang="en-US" b="1" dirty="0" smtClean="0"/>
              <a:t> </a:t>
            </a:r>
            <a:r>
              <a:rPr lang="en-US" b="1" dirty="0" err="1" smtClean="0"/>
              <a:t>Kecerdasan</a:t>
            </a:r>
            <a:r>
              <a:rPr lang="en-US" b="1" dirty="0" smtClean="0"/>
              <a:t> </a:t>
            </a:r>
            <a:r>
              <a:rPr lang="en-US" b="1" dirty="0" err="1" smtClean="0"/>
              <a:t>Buatan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9605" y="1833797"/>
            <a:ext cx="8915400" cy="3777622"/>
          </a:xfrm>
        </p:spPr>
        <p:txBody>
          <a:bodyPr>
            <a:noAutofit/>
          </a:bodyPr>
          <a:lstStyle/>
          <a:p>
            <a:pPr>
              <a:buAutoNum type="arabicPeriod"/>
            </a:pPr>
            <a:r>
              <a:rPr lang="en-US" sz="2800" dirty="0" err="1" smtClean="0"/>
              <a:t>Sistem</a:t>
            </a:r>
            <a:r>
              <a:rPr lang="en-US" sz="2800" dirty="0" smtClean="0"/>
              <a:t> </a:t>
            </a:r>
            <a:r>
              <a:rPr lang="en-US" sz="2800" dirty="0" err="1" smtClean="0"/>
              <a:t>Pakar</a:t>
            </a:r>
            <a:r>
              <a:rPr lang="en-US" sz="2800" dirty="0" smtClean="0"/>
              <a:t> (Expert System)</a:t>
            </a:r>
          </a:p>
          <a:p>
            <a:pPr>
              <a:buAutoNum type="arabicPeriod"/>
            </a:pPr>
            <a:r>
              <a:rPr lang="en-US" sz="2800" dirty="0" err="1" smtClean="0"/>
              <a:t>Pengolahan</a:t>
            </a:r>
            <a:r>
              <a:rPr lang="en-US" sz="2800" dirty="0" smtClean="0"/>
              <a:t> </a:t>
            </a:r>
            <a:r>
              <a:rPr lang="en-US" sz="2800" dirty="0" err="1" smtClean="0"/>
              <a:t>Bahsa</a:t>
            </a:r>
            <a:r>
              <a:rPr lang="en-US" sz="2800" dirty="0" smtClean="0"/>
              <a:t> </a:t>
            </a:r>
            <a:r>
              <a:rPr lang="en-US" sz="2800" dirty="0" err="1" smtClean="0"/>
              <a:t>Alami</a:t>
            </a:r>
            <a:r>
              <a:rPr lang="en-US" sz="2800" dirty="0" smtClean="0"/>
              <a:t> (Natural Language Processing)</a:t>
            </a:r>
          </a:p>
          <a:p>
            <a:pPr>
              <a:buAutoNum type="arabicPeriod"/>
            </a:pPr>
            <a:r>
              <a:rPr lang="en-US" sz="2800" dirty="0" err="1" smtClean="0"/>
              <a:t>Pengenalan</a:t>
            </a:r>
            <a:r>
              <a:rPr lang="en-US" sz="2800" dirty="0" smtClean="0"/>
              <a:t> </a:t>
            </a:r>
            <a:r>
              <a:rPr lang="en-US" sz="2800" dirty="0" err="1" smtClean="0"/>
              <a:t>Ucapan</a:t>
            </a:r>
            <a:r>
              <a:rPr lang="en-US" sz="2800" dirty="0" smtClean="0"/>
              <a:t> Speech </a:t>
            </a:r>
            <a:r>
              <a:rPr lang="en-US" sz="2800" dirty="0" err="1" smtClean="0"/>
              <a:t>Recognation</a:t>
            </a:r>
            <a:endParaRPr lang="en-US" sz="2800" dirty="0" smtClean="0"/>
          </a:p>
          <a:p>
            <a:pPr>
              <a:buAutoNum type="arabicPeriod"/>
            </a:pPr>
            <a:r>
              <a:rPr lang="en-US" sz="2800" dirty="0" err="1" smtClean="0"/>
              <a:t>Robotika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Sistem</a:t>
            </a:r>
            <a:r>
              <a:rPr lang="en-US" sz="2800" dirty="0" smtClean="0"/>
              <a:t> Sensor</a:t>
            </a:r>
          </a:p>
          <a:p>
            <a:pPr>
              <a:buAutoNum type="arabicPeriod"/>
            </a:pPr>
            <a:r>
              <a:rPr lang="en-US" sz="2800" dirty="0" smtClean="0"/>
              <a:t>Computer Vision</a:t>
            </a:r>
          </a:p>
          <a:p>
            <a:pPr>
              <a:buAutoNum type="arabicPeriod"/>
            </a:pPr>
            <a:r>
              <a:rPr lang="en-US" sz="2800" dirty="0"/>
              <a:t> </a:t>
            </a:r>
            <a:r>
              <a:rPr lang="en-US" sz="2800" dirty="0" err="1" smtClean="0"/>
              <a:t>Intiligent</a:t>
            </a:r>
            <a:r>
              <a:rPr lang="en-US" sz="2800" dirty="0" smtClean="0"/>
              <a:t> Computer-aided Instruction</a:t>
            </a:r>
          </a:p>
          <a:p>
            <a:pPr>
              <a:buAutoNum type="arabicPeriod"/>
            </a:pPr>
            <a:r>
              <a:rPr lang="en-US" sz="2800" dirty="0" smtClean="0"/>
              <a:t>Game Playing</a:t>
            </a:r>
          </a:p>
        </p:txBody>
      </p:sp>
    </p:spTree>
    <p:extLst>
      <p:ext uri="{BB962C8B-B14F-4D97-AF65-F5344CB8AC3E}">
        <p14:creationId xmlns:p14="http://schemas.microsoft.com/office/powerpoint/2010/main" val="280950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Manfaat</a:t>
            </a:r>
            <a:r>
              <a:rPr lang="en-US" dirty="0" smtClean="0"/>
              <a:t> </a:t>
            </a:r>
            <a:r>
              <a:rPr lang="en-US" dirty="0" err="1" smtClean="0"/>
              <a:t>Kecerdasan</a:t>
            </a:r>
            <a:r>
              <a:rPr lang="en-US" dirty="0" smtClean="0"/>
              <a:t> </a:t>
            </a:r>
            <a:r>
              <a:rPr lang="en-US" dirty="0" err="1" smtClean="0"/>
              <a:t>Buatan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9920" y="1683895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mesin</a:t>
            </a:r>
            <a:r>
              <a:rPr lang="en-US" sz="2400" dirty="0"/>
              <a:t> yang </a:t>
            </a:r>
            <a:r>
              <a:rPr lang="en-US" sz="2400" dirty="0" err="1"/>
              <a:t>mampu</a:t>
            </a:r>
            <a:r>
              <a:rPr lang="en-US" sz="2400" dirty="0"/>
              <a:t> </a:t>
            </a:r>
            <a:r>
              <a:rPr lang="en-US" sz="2400" dirty="0" err="1"/>
              <a:t>belajar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menyelesaikan</a:t>
            </a:r>
            <a:r>
              <a:rPr lang="en-US" sz="2400" dirty="0"/>
              <a:t> </a:t>
            </a:r>
            <a:r>
              <a:rPr lang="en-US" sz="2400" dirty="0" err="1"/>
              <a:t>masalah</a:t>
            </a:r>
            <a:r>
              <a:rPr lang="en-US" sz="2400" dirty="0"/>
              <a:t>, </a:t>
            </a:r>
            <a:r>
              <a:rPr lang="en-US" sz="2400" dirty="0" err="1"/>
              <a:t>banyak</a:t>
            </a:r>
            <a:r>
              <a:rPr lang="en-US" sz="2400" dirty="0"/>
              <a:t> </a:t>
            </a:r>
            <a:r>
              <a:rPr lang="en-US" sz="2400" dirty="0" err="1"/>
              <a:t>hal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dituntaskan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cepat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mesin</a:t>
            </a:r>
            <a:r>
              <a:rPr lang="en-US" sz="2400" dirty="0"/>
              <a:t> </a:t>
            </a:r>
            <a:r>
              <a:rPr lang="en-US" sz="2400" dirty="0" err="1"/>
              <a:t>dibanding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pikiran</a:t>
            </a:r>
            <a:r>
              <a:rPr lang="en-US" sz="2400" dirty="0"/>
              <a:t> </a:t>
            </a:r>
            <a:r>
              <a:rPr lang="en-US" sz="2400" dirty="0" err="1"/>
              <a:t>manusia</a:t>
            </a:r>
            <a:r>
              <a:rPr lang="en-US" sz="2400" dirty="0"/>
              <a:t> </a:t>
            </a:r>
            <a:r>
              <a:rPr lang="en-US" sz="2400" dirty="0" err="1"/>
              <a:t>sendiri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Kecerdasan</a:t>
            </a:r>
            <a:r>
              <a:rPr lang="en-US" sz="2400" dirty="0"/>
              <a:t> </a:t>
            </a:r>
            <a:r>
              <a:rPr lang="en-US" sz="2400" dirty="0" err="1"/>
              <a:t>buatan</a:t>
            </a:r>
            <a:r>
              <a:rPr lang="en-US" sz="2400" dirty="0"/>
              <a:t> </a:t>
            </a:r>
            <a:r>
              <a:rPr lang="en-US" sz="2400" dirty="0" err="1"/>
              <a:t>mampu</a:t>
            </a:r>
            <a:r>
              <a:rPr lang="en-US" sz="2400" dirty="0"/>
              <a:t> </a:t>
            </a:r>
            <a:r>
              <a:rPr lang="en-US" sz="2400" dirty="0" err="1"/>
              <a:t>memproses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banyak</a:t>
            </a:r>
            <a:r>
              <a:rPr lang="en-US" sz="2400" dirty="0"/>
              <a:t> data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waktu</a:t>
            </a:r>
            <a:r>
              <a:rPr lang="en-US" sz="2400" dirty="0"/>
              <a:t> yang </a:t>
            </a:r>
            <a:r>
              <a:rPr lang="en-US" sz="2400" dirty="0" err="1"/>
              <a:t>singkat</a:t>
            </a:r>
            <a:r>
              <a:rPr lang="en-US" sz="2400" dirty="0"/>
              <a:t>, </a:t>
            </a:r>
            <a:r>
              <a:rPr lang="en-US" sz="2400" dirty="0" err="1"/>
              <a:t>sehingga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tugas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diselesaikan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singkat</a:t>
            </a:r>
            <a:r>
              <a:rPr lang="en-US" sz="2400" dirty="0"/>
              <a:t>, </a:t>
            </a:r>
            <a:r>
              <a:rPr lang="en-US" sz="2400" dirty="0" err="1"/>
              <a:t>tetapi</a:t>
            </a:r>
            <a:r>
              <a:rPr lang="en-US" sz="2400" dirty="0"/>
              <a:t> </a:t>
            </a:r>
            <a:r>
              <a:rPr lang="en-US" sz="2400" dirty="0" err="1"/>
              <a:t>juga</a:t>
            </a:r>
            <a:r>
              <a:rPr lang="en-US" sz="2400" dirty="0"/>
              <a:t> </a:t>
            </a:r>
            <a:r>
              <a:rPr lang="en-US" sz="2400" dirty="0" err="1"/>
              <a:t>tanpa</a:t>
            </a:r>
            <a:r>
              <a:rPr lang="en-US" sz="2400" dirty="0"/>
              <a:t> </a:t>
            </a:r>
            <a:r>
              <a:rPr lang="en-US" sz="2400" dirty="0" err="1"/>
              <a:t>kesalahan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Meskipun</a:t>
            </a:r>
            <a:r>
              <a:rPr lang="en-US" sz="2400" dirty="0"/>
              <a:t> </a:t>
            </a:r>
            <a:r>
              <a:rPr lang="en-US" sz="2400" dirty="0" err="1"/>
              <a:t>belajar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manusia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memperoleh</a:t>
            </a:r>
            <a:r>
              <a:rPr lang="en-US" sz="2400" dirty="0"/>
              <a:t> </a:t>
            </a:r>
            <a:r>
              <a:rPr lang="en-US" sz="2400" dirty="0" err="1"/>
              <a:t>ilmu</a:t>
            </a:r>
            <a:r>
              <a:rPr lang="en-US" sz="2400" dirty="0"/>
              <a:t> </a:t>
            </a:r>
            <a:r>
              <a:rPr lang="en-US" sz="2400" dirty="0" err="1"/>
              <a:t>berbasis</a:t>
            </a:r>
            <a:r>
              <a:rPr lang="en-US" sz="2400" dirty="0"/>
              <a:t> </a:t>
            </a:r>
            <a:r>
              <a:rPr lang="en-US" sz="2400" dirty="0" err="1"/>
              <a:t>pengetahuan</a:t>
            </a:r>
            <a:r>
              <a:rPr lang="en-US" sz="2400" dirty="0"/>
              <a:t> </a:t>
            </a:r>
            <a:r>
              <a:rPr lang="en-US" sz="2400" dirty="0" err="1"/>
              <a:t>pakar</a:t>
            </a:r>
            <a:r>
              <a:rPr lang="en-US" sz="2400" dirty="0"/>
              <a:t>, </a:t>
            </a:r>
            <a:r>
              <a:rPr lang="en-US" sz="2400" dirty="0" err="1"/>
              <a:t>kecerdasan</a:t>
            </a:r>
            <a:r>
              <a:rPr lang="en-US" sz="2400" dirty="0"/>
              <a:t> </a:t>
            </a:r>
            <a:r>
              <a:rPr lang="en-US" sz="2400" dirty="0" err="1"/>
              <a:t>buatan</a:t>
            </a:r>
            <a:r>
              <a:rPr lang="en-US" sz="2400" dirty="0"/>
              <a:t> </a:t>
            </a:r>
            <a:r>
              <a:rPr lang="en-US" sz="2400" dirty="0" err="1"/>
              <a:t>mampu</a:t>
            </a:r>
            <a:r>
              <a:rPr lang="en-US" sz="2400" dirty="0"/>
              <a:t> </a:t>
            </a:r>
            <a:r>
              <a:rPr lang="en-US" sz="2400" dirty="0" err="1"/>
              <a:t>belajar</a:t>
            </a:r>
            <a:r>
              <a:rPr lang="en-US" sz="2400" dirty="0"/>
              <a:t> </a:t>
            </a:r>
            <a:r>
              <a:rPr lang="en-US" sz="2400" dirty="0" err="1"/>
              <a:t>jauh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cepat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mengolah</a:t>
            </a:r>
            <a:r>
              <a:rPr lang="en-US" sz="2400" dirty="0"/>
              <a:t> data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jumlah</a:t>
            </a:r>
            <a:r>
              <a:rPr lang="en-US" sz="2400" dirty="0"/>
              <a:t> </a:t>
            </a:r>
            <a:r>
              <a:rPr lang="en-US" sz="2400" dirty="0" err="1"/>
              <a:t>besar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033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8367" y="579139"/>
            <a:ext cx="8911687" cy="1280890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Perbandingan</a:t>
            </a:r>
            <a:r>
              <a:rPr lang="en-US" b="1" dirty="0" smtClean="0"/>
              <a:t> </a:t>
            </a:r>
            <a:r>
              <a:rPr lang="en-US" b="1" dirty="0"/>
              <a:t>AI </a:t>
            </a:r>
            <a:r>
              <a:rPr lang="en-US" b="1" dirty="0" err="1"/>
              <a:t>dengan</a:t>
            </a:r>
            <a:r>
              <a:rPr lang="en-US" b="1" dirty="0"/>
              <a:t> program </a:t>
            </a:r>
            <a:r>
              <a:rPr lang="en-US" b="1" dirty="0" err="1"/>
              <a:t>komputer</a:t>
            </a:r>
            <a:r>
              <a:rPr lang="en-US" b="1" dirty="0"/>
              <a:t> </a:t>
            </a:r>
            <a:r>
              <a:rPr lang="en-US" b="1" dirty="0" err="1"/>
              <a:t>konvensional</a:t>
            </a:r>
            <a:r>
              <a:rPr lang="en-US" b="1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0600" y="2268511"/>
            <a:ext cx="10467220" cy="3777622"/>
          </a:xfrm>
        </p:spPr>
        <p:txBody>
          <a:bodyPr>
            <a:noAutofit/>
          </a:bodyPr>
          <a:lstStyle/>
          <a:p>
            <a:r>
              <a:rPr lang="en-US" sz="2800" dirty="0" smtClean="0"/>
              <a:t>Program </a:t>
            </a:r>
            <a:r>
              <a:rPr lang="en-US" sz="2800" dirty="0" err="1"/>
              <a:t>komputer</a:t>
            </a:r>
            <a:r>
              <a:rPr lang="en-US" sz="2800" dirty="0"/>
              <a:t> </a:t>
            </a:r>
            <a:r>
              <a:rPr lang="en-US" sz="2800" dirty="0" err="1"/>
              <a:t>konvensional</a:t>
            </a:r>
            <a:r>
              <a:rPr lang="en-US" sz="2800" dirty="0"/>
              <a:t> </a:t>
            </a:r>
            <a:r>
              <a:rPr lang="en-US" sz="2800" dirty="0" err="1"/>
              <a:t>prosesnya</a:t>
            </a:r>
            <a:r>
              <a:rPr lang="en-US" sz="2800" dirty="0"/>
              <a:t> </a:t>
            </a:r>
            <a:r>
              <a:rPr lang="en-US" sz="2800" dirty="0" err="1"/>
              <a:t>berbasis</a:t>
            </a:r>
            <a:r>
              <a:rPr lang="en-US" sz="2800" dirty="0"/>
              <a:t> </a:t>
            </a:r>
            <a:r>
              <a:rPr lang="en-US" sz="2800" dirty="0" err="1"/>
              <a:t>algoritma</a:t>
            </a:r>
            <a:r>
              <a:rPr lang="en-US" sz="2800" dirty="0"/>
              <a:t>, </a:t>
            </a:r>
            <a:r>
              <a:rPr lang="en-US" sz="2800" dirty="0" err="1"/>
              <a:t>yakni</a:t>
            </a:r>
            <a:r>
              <a:rPr lang="en-US" sz="2800" dirty="0"/>
              <a:t> formula </a:t>
            </a:r>
            <a:r>
              <a:rPr lang="en-US" sz="2800" dirty="0" err="1"/>
              <a:t>matematis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prosedur</a:t>
            </a:r>
            <a:r>
              <a:rPr lang="en-US" sz="2800" dirty="0"/>
              <a:t> </a:t>
            </a:r>
            <a:r>
              <a:rPr lang="en-US" sz="2800" dirty="0" err="1"/>
              <a:t>sekuensial</a:t>
            </a:r>
            <a:r>
              <a:rPr lang="en-US" sz="2800" dirty="0"/>
              <a:t> yang </a:t>
            </a:r>
            <a:r>
              <a:rPr lang="en-US" sz="2800" dirty="0" err="1"/>
              <a:t>mengarah</a:t>
            </a:r>
            <a:r>
              <a:rPr lang="en-US" sz="2800" dirty="0"/>
              <a:t> </a:t>
            </a:r>
            <a:r>
              <a:rPr lang="en-US" sz="2800" dirty="0" err="1"/>
              <a:t>kepada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/>
              <a:t>solusi</a:t>
            </a:r>
            <a:r>
              <a:rPr lang="en-US" sz="2800" dirty="0"/>
              <a:t>.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</a:t>
            </a:r>
          </a:p>
          <a:p>
            <a:r>
              <a:rPr lang="en-US" sz="2800" dirty="0" err="1" smtClean="0"/>
              <a:t>Perangkat</a:t>
            </a:r>
            <a:r>
              <a:rPr lang="en-US" sz="2800" dirty="0" smtClean="0"/>
              <a:t> </a:t>
            </a:r>
            <a:r>
              <a:rPr lang="en-US" sz="2800" dirty="0" err="1" smtClean="0"/>
              <a:t>lunak</a:t>
            </a:r>
            <a:r>
              <a:rPr lang="en-US" sz="2800" dirty="0" smtClean="0"/>
              <a:t> AI </a:t>
            </a:r>
            <a:r>
              <a:rPr lang="en-US" sz="2800" dirty="0" err="1" smtClean="0"/>
              <a:t>berbasis</a:t>
            </a:r>
            <a:r>
              <a:rPr lang="en-US" sz="2800" dirty="0" smtClean="0"/>
              <a:t> </a:t>
            </a:r>
            <a:r>
              <a:rPr lang="en-US" sz="2800" dirty="0" err="1" smtClean="0"/>
              <a:t>representasi</a:t>
            </a:r>
            <a:r>
              <a:rPr lang="en-US" sz="2800" dirty="0" smtClean="0"/>
              <a:t> </a:t>
            </a:r>
            <a:r>
              <a:rPr lang="en-US" sz="2800" dirty="0" err="1" smtClean="0"/>
              <a:t>serta</a:t>
            </a:r>
            <a:r>
              <a:rPr lang="en-US" sz="2800" dirty="0" smtClean="0"/>
              <a:t> </a:t>
            </a:r>
            <a:r>
              <a:rPr lang="en-US" sz="2800" dirty="0" err="1" smtClean="0"/>
              <a:t>manipulasi</a:t>
            </a:r>
            <a:r>
              <a:rPr lang="en-US" sz="2800" dirty="0" smtClean="0"/>
              <a:t> </a:t>
            </a:r>
            <a:r>
              <a:rPr lang="en-US" sz="2800" dirty="0" err="1" smtClean="0"/>
              <a:t>simbolik</a:t>
            </a:r>
            <a:r>
              <a:rPr lang="en-US" sz="2800" dirty="0" smtClean="0"/>
              <a:t>. Di </a:t>
            </a:r>
            <a:r>
              <a:rPr lang="en-US" sz="2800" dirty="0" err="1" smtClean="0"/>
              <a:t>sini</a:t>
            </a:r>
            <a:r>
              <a:rPr lang="en-US" sz="2800" dirty="0" smtClean="0"/>
              <a:t> </a:t>
            </a:r>
            <a:r>
              <a:rPr lang="en-US" sz="2800" dirty="0" err="1" smtClean="0"/>
              <a:t>simbol</a:t>
            </a:r>
            <a:r>
              <a:rPr lang="en-US" sz="2800" dirty="0" smtClean="0"/>
              <a:t> </a:t>
            </a:r>
            <a:r>
              <a:rPr lang="en-US" sz="2800" dirty="0" err="1" smtClean="0"/>
              <a:t>tersebut</a:t>
            </a:r>
            <a:r>
              <a:rPr lang="en-US" sz="2800" dirty="0" smtClean="0"/>
              <a:t> </a:t>
            </a:r>
            <a:r>
              <a:rPr lang="en-US" sz="2800" dirty="0" err="1" smtClean="0"/>
              <a:t>berupa</a:t>
            </a:r>
            <a:r>
              <a:rPr lang="en-US" sz="2800" dirty="0" smtClean="0"/>
              <a:t> </a:t>
            </a:r>
            <a:r>
              <a:rPr lang="en-US" sz="2800" dirty="0" err="1" smtClean="0"/>
              <a:t>huruf</a:t>
            </a:r>
            <a:r>
              <a:rPr lang="en-US" sz="2800" dirty="0" smtClean="0"/>
              <a:t>, kata,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angka</a:t>
            </a:r>
            <a:r>
              <a:rPr lang="en-US" sz="2800" dirty="0" smtClean="0"/>
              <a:t> yang </a:t>
            </a:r>
            <a:r>
              <a:rPr lang="en-US" sz="2800" dirty="0" err="1" smtClean="0"/>
              <a:t>merepresentasikan</a:t>
            </a:r>
            <a:r>
              <a:rPr lang="en-US" sz="2800" dirty="0" smtClean="0"/>
              <a:t> </a:t>
            </a:r>
            <a:r>
              <a:rPr lang="en-US" sz="2800" dirty="0" err="1" smtClean="0"/>
              <a:t>obyek</a:t>
            </a:r>
            <a:r>
              <a:rPr lang="en-US" sz="2800" dirty="0" smtClean="0"/>
              <a:t>, proses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hubungan</a:t>
            </a:r>
            <a:r>
              <a:rPr lang="en-US" sz="2800" dirty="0" smtClean="0"/>
              <a:t> </a:t>
            </a:r>
            <a:r>
              <a:rPr lang="en-US" sz="2800" dirty="0" err="1" smtClean="0"/>
              <a:t>keduanya</a:t>
            </a:r>
            <a:r>
              <a:rPr lang="en-US" sz="2800" dirty="0" smtClean="0"/>
              <a:t>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0065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Bagian</a:t>
            </a:r>
            <a:r>
              <a:rPr lang="en-US" b="1" dirty="0" smtClean="0"/>
              <a:t> </a:t>
            </a:r>
            <a:r>
              <a:rPr lang="en-US" b="1" dirty="0" err="1" smtClean="0"/>
              <a:t>Utama</a:t>
            </a:r>
            <a:r>
              <a:rPr lang="en-US" b="1" dirty="0" smtClean="0"/>
              <a:t> AI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965" y="1905000"/>
            <a:ext cx="8915400" cy="3777622"/>
          </a:xfrm>
        </p:spPr>
        <p:txBody>
          <a:bodyPr>
            <a:normAutofit/>
          </a:bodyPr>
          <a:lstStyle/>
          <a:p>
            <a:pPr>
              <a:buAutoNum type="arabicPeriod"/>
            </a:pPr>
            <a:r>
              <a:rPr lang="en-US" sz="3200" dirty="0" err="1" smtClean="0"/>
              <a:t>Knowladge</a:t>
            </a:r>
            <a:r>
              <a:rPr lang="en-US" sz="3200" dirty="0" smtClean="0"/>
              <a:t> Base</a:t>
            </a:r>
          </a:p>
          <a:p>
            <a:pPr>
              <a:buAutoNum type="arabicPeriod"/>
            </a:pPr>
            <a:endParaRPr lang="en-US" sz="3200" dirty="0" smtClean="0"/>
          </a:p>
          <a:p>
            <a:pPr>
              <a:buAutoNum type="arabicPeriod"/>
            </a:pPr>
            <a:endParaRPr lang="en-US" sz="3200" dirty="0" smtClean="0"/>
          </a:p>
          <a:p>
            <a:pPr>
              <a:buAutoNum type="arabicPeriod"/>
            </a:pPr>
            <a:r>
              <a:rPr lang="en-US" sz="3200" dirty="0" err="1" smtClean="0"/>
              <a:t>Infirence</a:t>
            </a:r>
            <a:r>
              <a:rPr lang="en-US" sz="3200" dirty="0" smtClean="0"/>
              <a:t> Engineer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2868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AI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hyperautomation</a:t>
            </a:r>
            <a:r>
              <a:rPr lang="en-US" sz="3200" dirty="0" smtClean="0"/>
              <a:t> </a:t>
            </a:r>
            <a:r>
              <a:rPr lang="en-US" sz="3200" dirty="0" err="1" smtClean="0"/>
              <a:t>dalam</a:t>
            </a:r>
            <a:r>
              <a:rPr lang="en-US" sz="3200" dirty="0" smtClean="0"/>
              <a:t> </a:t>
            </a:r>
            <a:r>
              <a:rPr lang="en-US" sz="3200" dirty="0" err="1" smtClean="0"/>
              <a:t>kehidupan</a:t>
            </a:r>
            <a:r>
              <a:rPr lang="en-US" sz="3200" dirty="0" smtClean="0"/>
              <a:t> </a:t>
            </a:r>
            <a:r>
              <a:rPr lang="en-US" sz="3200" dirty="0" err="1" smtClean="0"/>
              <a:t>sehari-hari</a:t>
            </a:r>
            <a:endParaRPr lang="en-US" sz="3200" dirty="0" smtClean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err="1" smtClean="0"/>
              <a:t>Perangkat</a:t>
            </a:r>
            <a:r>
              <a:rPr lang="en-US" sz="3200" dirty="0" smtClean="0"/>
              <a:t> </a:t>
            </a:r>
            <a:r>
              <a:rPr lang="en-US" sz="3200" dirty="0" err="1" smtClean="0"/>
              <a:t>keras</a:t>
            </a:r>
            <a:r>
              <a:rPr lang="en-US" sz="3200" dirty="0" smtClean="0"/>
              <a:t> computer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fungsinya</a:t>
            </a:r>
            <a:r>
              <a:rPr lang="en-US" sz="3200" dirty="0" smtClean="0"/>
              <a:t>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5680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6" y="1014075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Hyperautomation</a:t>
            </a:r>
            <a:r>
              <a:rPr lang="en-US" dirty="0"/>
              <a:t> 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kombinasi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 </a:t>
            </a:r>
            <a:r>
              <a:rPr lang="en-US" dirty="0" smtClean="0"/>
              <a:t>machine Learning</a:t>
            </a:r>
            <a:r>
              <a:rPr lang="en-US" dirty="0"/>
              <a:t> (ML), software 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alat-alat</a:t>
            </a:r>
            <a:r>
              <a:rPr lang="en-US" dirty="0" smtClean="0"/>
              <a:t> </a:t>
            </a:r>
            <a:r>
              <a:rPr lang="en-US" dirty="0" err="1" smtClean="0"/>
              <a:t>automasi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/>
              <a:t>pekerjaan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40156" y="3681075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dirty="0" err="1" smtClean="0"/>
              <a:t>Mesin</a:t>
            </a:r>
            <a:r>
              <a:rPr lang="en-US" sz="3200" b="1" dirty="0" smtClean="0"/>
              <a:t> Learning </a:t>
            </a:r>
            <a:r>
              <a:rPr lang="en-US" sz="3200" dirty="0" err="1" smtClean="0"/>
              <a:t>adalah</a:t>
            </a:r>
            <a:r>
              <a:rPr lang="en-US" sz="3200" dirty="0"/>
              <a:t> </a:t>
            </a:r>
            <a:r>
              <a:rPr lang="en-US" sz="3200" dirty="0" err="1"/>
              <a:t>adalah</a:t>
            </a:r>
            <a:r>
              <a:rPr lang="en-US" sz="3200" dirty="0"/>
              <a:t> </a:t>
            </a:r>
            <a:r>
              <a:rPr lang="en-US" sz="3200" dirty="0" err="1"/>
              <a:t>salah</a:t>
            </a:r>
            <a:r>
              <a:rPr lang="en-US" sz="3200" dirty="0"/>
              <a:t> </a:t>
            </a:r>
            <a:r>
              <a:rPr lang="en-US" sz="3200" dirty="0" err="1"/>
              <a:t>satu</a:t>
            </a:r>
            <a:r>
              <a:rPr lang="en-US" sz="3200" dirty="0"/>
              <a:t> </a:t>
            </a:r>
            <a:r>
              <a:rPr lang="en-US" sz="3200" dirty="0" err="1"/>
              <a:t>cabang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artificial intelligence </a:t>
            </a:r>
            <a:r>
              <a:rPr lang="en-US" sz="3200" dirty="0" err="1"/>
              <a:t>atau</a:t>
            </a:r>
            <a:r>
              <a:rPr lang="en-US" sz="3200" dirty="0"/>
              <a:t> </a:t>
            </a:r>
            <a:r>
              <a:rPr lang="en-US" sz="3200" dirty="0" err="1"/>
              <a:t>kecerdasan</a:t>
            </a:r>
            <a:r>
              <a:rPr lang="en-US" sz="3200" dirty="0"/>
              <a:t> </a:t>
            </a:r>
            <a:r>
              <a:rPr lang="en-US" sz="3200" dirty="0" err="1"/>
              <a:t>buatan</a:t>
            </a:r>
            <a:r>
              <a:rPr lang="en-US" sz="3200" dirty="0"/>
              <a:t> yang </a:t>
            </a:r>
            <a:r>
              <a:rPr lang="en-US" sz="3200" dirty="0" err="1"/>
              <a:t>membuat</a:t>
            </a:r>
            <a:r>
              <a:rPr lang="en-US" sz="3200" dirty="0"/>
              <a:t> </a:t>
            </a:r>
            <a:r>
              <a:rPr lang="en-US" sz="3200" dirty="0" err="1"/>
              <a:t>sistem</a:t>
            </a:r>
            <a:r>
              <a:rPr lang="en-US" sz="3200" dirty="0"/>
              <a:t> </a:t>
            </a:r>
            <a:r>
              <a:rPr lang="en-US" sz="3200" dirty="0" err="1"/>
              <a:t>bisa</a:t>
            </a:r>
            <a:r>
              <a:rPr lang="en-US" sz="3200" dirty="0"/>
              <a:t> </a:t>
            </a:r>
            <a:r>
              <a:rPr lang="en-US" sz="3200" dirty="0" err="1"/>
              <a:t>mengadaptasi</a:t>
            </a:r>
            <a:r>
              <a:rPr lang="en-US" sz="3200" dirty="0"/>
              <a:t> </a:t>
            </a:r>
            <a:r>
              <a:rPr lang="en-US" sz="3200" dirty="0" err="1"/>
              <a:t>kemampuan</a:t>
            </a:r>
            <a:r>
              <a:rPr lang="en-US" sz="3200" dirty="0"/>
              <a:t> </a:t>
            </a:r>
            <a:r>
              <a:rPr lang="en-US" sz="3200" dirty="0" err="1"/>
              <a:t>manusia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belajar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2175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Komponen</a:t>
            </a:r>
            <a:r>
              <a:rPr lang="en-US" b="1" dirty="0" smtClean="0"/>
              <a:t> </a:t>
            </a:r>
            <a:r>
              <a:rPr lang="en-US" b="1" dirty="0" err="1" smtClean="0"/>
              <a:t>Hyperautomation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AutoNum type="arabicPeriod"/>
            </a:pPr>
            <a:r>
              <a:rPr lang="en-US" sz="3200" dirty="0" smtClean="0"/>
              <a:t>Sensor</a:t>
            </a:r>
          </a:p>
          <a:p>
            <a:pPr>
              <a:buAutoNum type="arabicPeriod"/>
            </a:pPr>
            <a:r>
              <a:rPr lang="en-US" sz="3200" dirty="0" err="1" smtClean="0"/>
              <a:t>Perangkat</a:t>
            </a:r>
            <a:r>
              <a:rPr lang="en-US" sz="3200" dirty="0" smtClean="0"/>
              <a:t> </a:t>
            </a:r>
            <a:r>
              <a:rPr lang="en-US" sz="3200" dirty="0" err="1" smtClean="0"/>
              <a:t>Lunak</a:t>
            </a:r>
            <a:r>
              <a:rPr lang="en-US" sz="3200" dirty="0" smtClean="0"/>
              <a:t> (Software)</a:t>
            </a:r>
          </a:p>
          <a:p>
            <a:pPr>
              <a:buAutoNum type="arabicPeriod"/>
            </a:pPr>
            <a:r>
              <a:rPr lang="en-US" sz="3200" dirty="0" smtClean="0"/>
              <a:t>Artificial </a:t>
            </a:r>
            <a:r>
              <a:rPr lang="en-US" sz="3200" dirty="0" err="1" smtClean="0"/>
              <a:t>Intiligent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Algoritma</a:t>
            </a:r>
            <a:endParaRPr lang="en-US" sz="3200" dirty="0" smtClean="0"/>
          </a:p>
          <a:p>
            <a:pPr>
              <a:buAutoNum type="arabicPeriod"/>
            </a:pPr>
            <a:r>
              <a:rPr lang="en-US" sz="3200" dirty="0" err="1" smtClean="0"/>
              <a:t>Integritas</a:t>
            </a:r>
            <a:r>
              <a:rPr lang="en-US" sz="3200" dirty="0" smtClean="0"/>
              <a:t> Data</a:t>
            </a:r>
          </a:p>
          <a:p>
            <a:pPr>
              <a:buAutoNum type="arabicPeriod"/>
            </a:pPr>
            <a:r>
              <a:rPr lang="en-US" sz="3200" dirty="0" err="1" smtClean="0"/>
              <a:t>Jaringan</a:t>
            </a:r>
            <a:r>
              <a:rPr lang="en-US" sz="3200" dirty="0" smtClean="0"/>
              <a:t> </a:t>
            </a:r>
            <a:r>
              <a:rPr lang="en-US" sz="3200" dirty="0" err="1" smtClean="0"/>
              <a:t>Syaraf</a:t>
            </a:r>
            <a:r>
              <a:rPr lang="en-US" sz="3200" dirty="0" smtClean="0"/>
              <a:t> </a:t>
            </a:r>
            <a:r>
              <a:rPr lang="en-US" sz="3200" dirty="0" err="1" smtClean="0"/>
              <a:t>Tiruan</a:t>
            </a:r>
            <a:endParaRPr lang="en-US" sz="3200" dirty="0" smtClean="0"/>
          </a:p>
          <a:p>
            <a:pPr>
              <a:buAutoNum type="arabicPeriod"/>
            </a:pPr>
            <a:r>
              <a:rPr lang="en-US" sz="3200" dirty="0" err="1" smtClean="0"/>
              <a:t>Sistem</a:t>
            </a:r>
            <a:r>
              <a:rPr lang="en-US" sz="3200" dirty="0" smtClean="0"/>
              <a:t> </a:t>
            </a:r>
            <a:r>
              <a:rPr lang="en-US" sz="3200" dirty="0" err="1" smtClean="0"/>
              <a:t>Antisipasi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2451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343</TotalTime>
  <Words>909</Words>
  <Application>Microsoft Office PowerPoint</Application>
  <PresentationFormat>Widescreen</PresentationFormat>
  <Paragraphs>67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Wisp</vt:lpstr>
      <vt:lpstr>Hyperautomation</vt:lpstr>
      <vt:lpstr>Apa itu Artificial Intiligent (AI)?</vt:lpstr>
      <vt:lpstr>Lingkup Kecerdasan Buatan</vt:lpstr>
      <vt:lpstr>Manfaat Kecerdasan Buatan</vt:lpstr>
      <vt:lpstr>Perbandingan AI dengan program komputer konvensional </vt:lpstr>
      <vt:lpstr>Bagian Utama AI</vt:lpstr>
      <vt:lpstr>PowerPoint Presentation</vt:lpstr>
      <vt:lpstr>Hyperautomation adalah kombinasi dari beberapa machine Learning (ML), software dan alat-alat automasi untuk menyelesaikan pekerjaan</vt:lpstr>
      <vt:lpstr>Komponen Hyperautomation</vt:lpstr>
      <vt:lpstr>Aspek Hyperautomation</vt:lpstr>
      <vt:lpstr>Robotics Process Automation (Otomatisasi Proses Robotika)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Hyperautomation</dc:title>
  <dc:creator>Godets9</dc:creator>
  <cp:lastModifiedBy>Godets9</cp:lastModifiedBy>
  <cp:revision>15</cp:revision>
  <dcterms:created xsi:type="dcterms:W3CDTF">2021-04-26T12:01:33Z</dcterms:created>
  <dcterms:modified xsi:type="dcterms:W3CDTF">2021-04-29T03:41:42Z</dcterms:modified>
</cp:coreProperties>
</file>