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3" r:id="rId3"/>
    <p:sldId id="264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Pemrograman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Berorientasi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Objek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BC511A-42F6-4BF4-B1F8-92BAC9B9DC6E}"/>
              </a:ext>
            </a:extLst>
          </p:cNvPr>
          <p:cNvSpPr txBox="1"/>
          <p:nvPr/>
        </p:nvSpPr>
        <p:spPr>
          <a:xfrm>
            <a:off x="4973000" y="2640080"/>
            <a:ext cx="240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PERTEMUAN </a:t>
            </a:r>
            <a:r>
              <a:rPr lang="en-US" sz="2400">
                <a:solidFill>
                  <a:srgbClr val="FF0000"/>
                </a:solidFill>
              </a:rPr>
              <a:t>-  10</a:t>
            </a:r>
            <a:endParaRPr lang="en-ID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79CC13-6BC0-40E1-A598-E460493F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5" y="5109608"/>
            <a:ext cx="1987691" cy="129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7649-F6FD-4706-BEE5-ABBDDF4B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0F8F-735D-41AB-944F-40205B03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Parrent</a:t>
            </a:r>
            <a:r>
              <a:rPr lang="en-US"/>
              <a:t> Class</a:t>
            </a:r>
          </a:p>
          <a:p>
            <a:pPr marL="457200" lvl="1" indent="0">
              <a:buNone/>
            </a:pPr>
            <a:r>
              <a:rPr lang="en-US"/>
              <a:t>Yaitu Class utama</a:t>
            </a:r>
          </a:p>
          <a:p>
            <a:endParaRPr lang="en-US"/>
          </a:p>
          <a:p>
            <a:r>
              <a:rPr lang="en-US" b="1"/>
              <a:t>Child</a:t>
            </a:r>
            <a:r>
              <a:rPr lang="en-US"/>
              <a:t> Class</a:t>
            </a:r>
          </a:p>
          <a:p>
            <a:pPr lvl="1"/>
            <a:r>
              <a:rPr lang="en-US"/>
              <a:t>Yaitu Class turunan (</a:t>
            </a:r>
            <a:r>
              <a:rPr lang="en-US" i="1"/>
              <a:t>fungsi tambahan</a:t>
            </a:r>
            <a:r>
              <a:rPr lang="en-US"/>
              <a:t>)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015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7649-F6FD-4706-BEE5-ABBDDF4B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0F8F-735D-41AB-944F-40205B03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Dalam PHP digunakan kata “ </a:t>
            </a:r>
            <a:r>
              <a:rPr lang="en-US" b="1"/>
              <a:t>Extends </a:t>
            </a:r>
            <a:r>
              <a:rPr lang="en-US"/>
              <a:t>” utk menandakan Child Class (fungsi tambahan)</a:t>
            </a:r>
            <a:endParaRPr lang="en-ID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2EA8496-35DC-4756-8344-A271EF064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5" t="54445" b="10764"/>
          <a:stretch/>
        </p:blipFill>
        <p:spPr bwMode="auto">
          <a:xfrm>
            <a:off x="1919950" y="4415301"/>
            <a:ext cx="289032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F182B06-75C7-48E4-94C0-BC9F37B12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46970"/>
          <a:stretch/>
        </p:blipFill>
        <p:spPr bwMode="auto">
          <a:xfrm>
            <a:off x="7765365" y="3942238"/>
            <a:ext cx="2857500" cy="202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2B750C-3671-4BBF-970F-20AB8C2990B7}"/>
              </a:ext>
            </a:extLst>
          </p:cNvPr>
          <p:cNvSpPr txBox="1"/>
          <p:nvPr/>
        </p:nvSpPr>
        <p:spPr>
          <a:xfrm>
            <a:off x="2152360" y="3757572"/>
            <a:ext cx="242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Class</a:t>
            </a:r>
            <a:r>
              <a:rPr lang="en-US"/>
              <a:t> Mobil_Truk</a:t>
            </a:r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201D1-5047-406F-8CBC-045C948BC193}"/>
              </a:ext>
            </a:extLst>
          </p:cNvPr>
          <p:cNvSpPr txBox="1"/>
          <p:nvPr/>
        </p:nvSpPr>
        <p:spPr>
          <a:xfrm>
            <a:off x="7551711" y="3816628"/>
            <a:ext cx="39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Class</a:t>
            </a:r>
            <a:r>
              <a:rPr lang="en-US"/>
              <a:t> Box </a:t>
            </a:r>
            <a:r>
              <a:rPr lang="en-US" b="1"/>
              <a:t>Extends</a:t>
            </a:r>
            <a:r>
              <a:rPr lang="en-US"/>
              <a:t> Mobil_Truk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708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Words>52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Pemrograman Berorientasi Objek</vt:lpstr>
      <vt:lpstr>INHERITANCE</vt:lpstr>
      <vt:lpstr>INHERITANCE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223</cp:revision>
  <dcterms:created xsi:type="dcterms:W3CDTF">2021-02-01T13:45:08Z</dcterms:created>
  <dcterms:modified xsi:type="dcterms:W3CDTF">2021-05-04T02:41:42Z</dcterms:modified>
</cp:coreProperties>
</file>