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4" r:id="rId3"/>
    <p:sldId id="265" r:id="rId4"/>
    <p:sldId id="267" r:id="rId5"/>
    <p:sldId id="266" r:id="rId6"/>
    <p:sldId id="274" r:id="rId7"/>
    <p:sldId id="27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10/05/2021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10/05/2021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10/05/2021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10/05/2021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10/05/2021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10/05/2021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10/05/2021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10/05/2021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10/05/2021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10/05/2021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10/05/2021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10/05/2021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Pemrograman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Berorientasi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Objek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BC511A-42F6-4BF4-B1F8-92BAC9B9DC6E}"/>
              </a:ext>
            </a:extLst>
          </p:cNvPr>
          <p:cNvSpPr txBox="1"/>
          <p:nvPr/>
        </p:nvSpPr>
        <p:spPr>
          <a:xfrm>
            <a:off x="4973000" y="2640080"/>
            <a:ext cx="2090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PERTEMUAN -  </a:t>
            </a:r>
            <a:endParaRPr lang="en-ID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79CC13-6BC0-40E1-A598-E460493F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5" y="5109608"/>
            <a:ext cx="1987691" cy="129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BC4F-E7E9-4DA8-8F61-6B1969E4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109E-C100-4BAF-B7CD-82FD53AAA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Encapsulation = </a:t>
            </a:r>
            <a:r>
              <a:rPr lang="en-US" b="1"/>
              <a:t>Pembungkusan</a:t>
            </a:r>
          </a:p>
          <a:p>
            <a:endParaRPr lang="en-US"/>
          </a:p>
          <a:p>
            <a:r>
              <a:rPr lang="en-US"/>
              <a:t>Merupakan Cara untuk </a:t>
            </a:r>
            <a:r>
              <a:rPr lang="en-US" b="1"/>
              <a:t>menyembunyikan</a:t>
            </a:r>
            <a:r>
              <a:rPr lang="en-US"/>
              <a:t> suatu informasi pada suatu class (</a:t>
            </a:r>
            <a:r>
              <a:rPr lang="en-US" b="1"/>
              <a:t>Pembatasan akses</a:t>
            </a:r>
            <a:r>
              <a:rPr lang="en-US"/>
              <a:t>).</a:t>
            </a:r>
          </a:p>
          <a:p>
            <a:endParaRPr lang="en-US"/>
          </a:p>
          <a:p>
            <a:r>
              <a:rPr lang="en-US"/>
              <a:t>Ada 3 macam </a:t>
            </a:r>
            <a:r>
              <a:rPr lang="en-US" b="1"/>
              <a:t>Access Modifier </a:t>
            </a:r>
            <a:r>
              <a:rPr lang="en-US"/>
              <a:t>(Hak akses):</a:t>
            </a:r>
          </a:p>
          <a:p>
            <a:pPr lvl="1"/>
            <a:r>
              <a:rPr lang="en-US" b="1"/>
              <a:t>Public</a:t>
            </a:r>
          </a:p>
          <a:p>
            <a:pPr lvl="1"/>
            <a:r>
              <a:rPr lang="en-US" b="1"/>
              <a:t>Protected</a:t>
            </a:r>
          </a:p>
          <a:p>
            <a:pPr lvl="1"/>
            <a:r>
              <a:rPr lang="en-US" b="1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49540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D8B3-307F-4C17-9A6E-91095DD7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Modifier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7AA6-AD8B-4C5A-81C3-320C9A4D1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Public</a:t>
            </a:r>
          </a:p>
          <a:p>
            <a:pPr marL="0" indent="0">
              <a:buNone/>
            </a:pPr>
            <a:r>
              <a:rPr lang="en-ID" b="0" i="0">
                <a:solidFill>
                  <a:srgbClr val="292B2C"/>
                </a:solidFill>
                <a:effectLst/>
                <a:latin typeface="-apple-system"/>
              </a:rPr>
              <a:t>Properti atau method bisa diakses di mana saja, bisa dari dalam class dan juga luar class (code program).</a:t>
            </a:r>
            <a:endParaRPr lang="en-ID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1DDBDB-C27D-46D5-AE5E-80E4A011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975" y="3479727"/>
            <a:ext cx="4768948" cy="268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66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D8B3-307F-4C17-9A6E-91095DD7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Modifier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7AA6-AD8B-4C5A-81C3-320C9A4D1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Protected</a:t>
            </a:r>
          </a:p>
          <a:p>
            <a:pPr marL="0" indent="0">
              <a:buNone/>
            </a:pPr>
            <a:r>
              <a:rPr lang="en-ID" b="0" i="0">
                <a:solidFill>
                  <a:srgbClr val="292B2C"/>
                </a:solidFill>
                <a:effectLst/>
                <a:latin typeface="-apple-system"/>
              </a:rPr>
              <a:t>Properti atau method hanya bisa diakses di dalam class utama dan class turunannya.</a:t>
            </a:r>
            <a:endParaRPr lang="en-ID" b="1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A250D3E-FC0D-4509-A9FA-CF31ABCA3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496" y="3429000"/>
            <a:ext cx="3725008" cy="248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45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D8B3-307F-4C17-9A6E-91095DD7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Modifier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7AA6-AD8B-4C5A-81C3-320C9A4D1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Private</a:t>
            </a:r>
          </a:p>
          <a:p>
            <a:pPr marL="0" indent="0">
              <a:buNone/>
            </a:pPr>
            <a:r>
              <a:rPr lang="en-ID" b="0" i="0">
                <a:solidFill>
                  <a:srgbClr val="292B2C"/>
                </a:solidFill>
                <a:effectLst/>
                <a:latin typeface="-apple-system"/>
              </a:rPr>
              <a:t>Properti atau method HANYA BISA diakses di dalam class saja.</a:t>
            </a:r>
            <a:endParaRPr lang="en-ID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E64F54-69C7-468F-B0B3-76BF6CF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069" y="3429000"/>
            <a:ext cx="22098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85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8DBC-A3E4-4555-AB84-477BE6A6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Modifier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9C43-8DD2-4E47-B19C-6C7F00A62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CLASS data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457200" lvl="1" indent="0">
              <a:buNone/>
            </a:pPr>
            <a:r>
              <a:rPr lang="en-US" b="1"/>
              <a:t>PUBLIC</a:t>
            </a:r>
            <a:r>
              <a:rPr lang="en-US"/>
              <a:t>   $nama ; </a:t>
            </a:r>
          </a:p>
          <a:p>
            <a:pPr marL="457200" lvl="1" indent="0">
              <a:buNone/>
            </a:pPr>
            <a:r>
              <a:rPr lang="en-US" b="1"/>
              <a:t>PROTECTED  </a:t>
            </a:r>
            <a:r>
              <a:rPr lang="en-US"/>
              <a:t> $alamat ; </a:t>
            </a:r>
          </a:p>
          <a:p>
            <a:pPr marL="457200" lvl="1" indent="0">
              <a:buNone/>
            </a:pPr>
            <a:r>
              <a:rPr lang="en-US" b="1"/>
              <a:t>PRIVATE  </a:t>
            </a:r>
            <a:r>
              <a:rPr lang="en-US"/>
              <a:t> $uang ; 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b="1"/>
              <a:t>PUBLIC</a:t>
            </a:r>
            <a:r>
              <a:rPr lang="en-US"/>
              <a:t>   Function   tampilkan()</a:t>
            </a:r>
          </a:p>
          <a:p>
            <a:pPr marL="457200" lvl="1" indent="0">
              <a:buNone/>
            </a:pPr>
            <a:r>
              <a:rPr lang="en-US"/>
              <a:t>{</a:t>
            </a:r>
          </a:p>
          <a:p>
            <a:pPr marL="457200" lvl="1" indent="0">
              <a:buNone/>
            </a:pPr>
            <a:r>
              <a:rPr lang="en-US"/>
              <a:t>	…</a:t>
            </a:r>
          </a:p>
          <a:p>
            <a:pPr marL="457200" lvl="1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/>
              <a:t>{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48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9C23-7789-474B-B023-A4594BF3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Modifier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673BE4-67B1-47DE-A6A5-4B74DD69698C}"/>
              </a:ext>
            </a:extLst>
          </p:cNvPr>
          <p:cNvSpPr/>
          <p:nvPr/>
        </p:nvSpPr>
        <p:spPr>
          <a:xfrm>
            <a:off x="2082018" y="1814732"/>
            <a:ext cx="5444197" cy="2419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487C5B-0A2A-43C3-B281-E9389BF3FC54}"/>
              </a:ext>
            </a:extLst>
          </p:cNvPr>
          <p:cNvSpPr/>
          <p:nvPr/>
        </p:nvSpPr>
        <p:spPr>
          <a:xfrm>
            <a:off x="2082017" y="5880294"/>
            <a:ext cx="5444197" cy="7737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CF326F-0AE9-4811-A561-B9B2364A4A6D}"/>
              </a:ext>
            </a:extLst>
          </p:cNvPr>
          <p:cNvSpPr/>
          <p:nvPr/>
        </p:nvSpPr>
        <p:spPr>
          <a:xfrm>
            <a:off x="2208628" y="1901703"/>
            <a:ext cx="1477107" cy="4079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PUBLIC</a:t>
            </a:r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ECEC0C-E97B-4DD8-9E1C-D37C2F0C6CE5}"/>
              </a:ext>
            </a:extLst>
          </p:cNvPr>
          <p:cNvSpPr/>
          <p:nvPr/>
        </p:nvSpPr>
        <p:spPr>
          <a:xfrm>
            <a:off x="2082016" y="4358419"/>
            <a:ext cx="5444197" cy="1325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725306-A10E-46D9-B1B5-8A08A298B0F4}"/>
              </a:ext>
            </a:extLst>
          </p:cNvPr>
          <p:cNvSpPr/>
          <p:nvPr/>
        </p:nvSpPr>
        <p:spPr>
          <a:xfrm>
            <a:off x="2208626" y="2473691"/>
            <a:ext cx="1477107" cy="4079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PROTECTED</a:t>
            </a:r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512559-5268-43AF-9DCF-4BF8FB7BF905}"/>
              </a:ext>
            </a:extLst>
          </p:cNvPr>
          <p:cNvSpPr/>
          <p:nvPr/>
        </p:nvSpPr>
        <p:spPr>
          <a:xfrm>
            <a:off x="2208626" y="4502772"/>
            <a:ext cx="1477107" cy="4079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PUBLIC</a:t>
            </a:r>
            <a:endParaRPr lang="en-ID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99A673-F98E-4AD4-B09F-404DF6329F6B}"/>
              </a:ext>
            </a:extLst>
          </p:cNvPr>
          <p:cNvSpPr/>
          <p:nvPr/>
        </p:nvSpPr>
        <p:spPr>
          <a:xfrm>
            <a:off x="2208625" y="6063173"/>
            <a:ext cx="1477107" cy="4079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PUBLIC</a:t>
            </a:r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B0DA93-309E-4551-80AA-1C8FEBCDD35B}"/>
              </a:ext>
            </a:extLst>
          </p:cNvPr>
          <p:cNvSpPr/>
          <p:nvPr/>
        </p:nvSpPr>
        <p:spPr>
          <a:xfrm>
            <a:off x="2222689" y="5021200"/>
            <a:ext cx="1477107" cy="4079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PROTECTED</a:t>
            </a:r>
            <a:endParaRPr lang="en-ID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0EB989-A869-44B8-BF9A-018141649964}"/>
              </a:ext>
            </a:extLst>
          </p:cNvPr>
          <p:cNvSpPr/>
          <p:nvPr/>
        </p:nvSpPr>
        <p:spPr>
          <a:xfrm>
            <a:off x="2208624" y="3415084"/>
            <a:ext cx="1477107" cy="4079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PRIVATE</a:t>
            </a:r>
            <a:endParaRPr lang="en-ID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9F23C4E-8C43-499B-BEBC-3C0725EF8E17}"/>
              </a:ext>
            </a:extLst>
          </p:cNvPr>
          <p:cNvSpPr/>
          <p:nvPr/>
        </p:nvSpPr>
        <p:spPr>
          <a:xfrm>
            <a:off x="8074855" y="1814732"/>
            <a:ext cx="422030" cy="2419643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3F0D8C1-246C-4FBC-9EA3-53F4DD68122D}"/>
              </a:ext>
            </a:extLst>
          </p:cNvPr>
          <p:cNvSpPr/>
          <p:nvPr/>
        </p:nvSpPr>
        <p:spPr>
          <a:xfrm>
            <a:off x="8102989" y="4358419"/>
            <a:ext cx="422030" cy="1325563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6E06497-33F0-4E49-86C0-D579CDE1D1B7}"/>
              </a:ext>
            </a:extLst>
          </p:cNvPr>
          <p:cNvSpPr/>
          <p:nvPr/>
        </p:nvSpPr>
        <p:spPr>
          <a:xfrm>
            <a:off x="8102991" y="5978924"/>
            <a:ext cx="422030" cy="654631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E0EDC-50EE-4B7F-BAA8-66AFD4D619DA}"/>
              </a:ext>
            </a:extLst>
          </p:cNvPr>
          <p:cNvSpPr txBox="1"/>
          <p:nvPr/>
        </p:nvSpPr>
        <p:spPr>
          <a:xfrm>
            <a:off x="8872571" y="2839887"/>
            <a:ext cx="1480021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Class Utama</a:t>
            </a:r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D610E4-13A2-4B01-99C2-C5C5855BA7BD}"/>
              </a:ext>
            </a:extLst>
          </p:cNvPr>
          <p:cNvSpPr txBox="1"/>
          <p:nvPr/>
        </p:nvSpPr>
        <p:spPr>
          <a:xfrm>
            <a:off x="8872572" y="4759659"/>
            <a:ext cx="1480021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Class Turunan</a:t>
            </a:r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1E7A8-15A9-44B9-B6E9-588DB5A0EE67}"/>
              </a:ext>
            </a:extLst>
          </p:cNvPr>
          <p:cNvSpPr txBox="1"/>
          <p:nvPr/>
        </p:nvSpPr>
        <p:spPr>
          <a:xfrm>
            <a:off x="8836280" y="6103669"/>
            <a:ext cx="1516313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Code Program</a:t>
            </a:r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5D1D96-6B9D-41E0-A145-8D80032A4857}"/>
              </a:ext>
            </a:extLst>
          </p:cNvPr>
          <p:cNvSpPr txBox="1"/>
          <p:nvPr/>
        </p:nvSpPr>
        <p:spPr>
          <a:xfrm>
            <a:off x="414154" y="2839887"/>
            <a:ext cx="14800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accent1"/>
                </a:solidFill>
              </a:rPr>
              <a:t>Class MOTOR</a:t>
            </a:r>
            <a:endParaRPr lang="en-ID" i="1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340DAB-F5A3-4672-BD6A-ECF74C56C6A6}"/>
              </a:ext>
            </a:extLst>
          </p:cNvPr>
          <p:cNvSpPr txBox="1"/>
          <p:nvPr/>
        </p:nvSpPr>
        <p:spPr>
          <a:xfrm>
            <a:off x="414153" y="4836534"/>
            <a:ext cx="14800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accent1"/>
                </a:solidFill>
              </a:rPr>
              <a:t>Class SPION</a:t>
            </a:r>
            <a:endParaRPr lang="en-ID" i="1">
              <a:solidFill>
                <a:schemeClr val="accent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3DE087-08CD-4158-870A-0F34B8992B32}"/>
              </a:ext>
            </a:extLst>
          </p:cNvPr>
          <p:cNvCxnSpPr/>
          <p:nvPr/>
        </p:nvCxnSpPr>
        <p:spPr>
          <a:xfrm>
            <a:off x="414153" y="5767904"/>
            <a:ext cx="11093219" cy="4205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18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</TotalTime>
  <Words>138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Pemrograman Berorientasi Objek</vt:lpstr>
      <vt:lpstr>Encapsulation</vt:lpstr>
      <vt:lpstr>Access Modifier</vt:lpstr>
      <vt:lpstr>Access Modifier</vt:lpstr>
      <vt:lpstr>Access Modifier</vt:lpstr>
      <vt:lpstr>Access Modifier</vt:lpstr>
      <vt:lpstr>Access Modifier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262</cp:revision>
  <dcterms:created xsi:type="dcterms:W3CDTF">2021-02-01T13:45:08Z</dcterms:created>
  <dcterms:modified xsi:type="dcterms:W3CDTF">2021-05-10T12:27:07Z</dcterms:modified>
</cp:coreProperties>
</file>