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64" r:id="rId4"/>
    <p:sldId id="266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 </a:t>
            </a:r>
            <a:r>
              <a:rPr lang="en-US" sz="2400" smtClean="0">
                <a:solidFill>
                  <a:srgbClr val="FF0000"/>
                </a:solidFill>
              </a:rPr>
              <a:t>12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POLIMORPHISM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POLIMORPHISM = BANYAK </a:t>
            </a:r>
            <a:r>
              <a:rPr lang="en-US" smtClean="0"/>
              <a:t>BENTUK (manfaat)</a:t>
            </a:r>
          </a:p>
          <a:p>
            <a:endParaRPr lang="en-US"/>
          </a:p>
          <a:p>
            <a:r>
              <a:rPr lang="en-US" smtClean="0"/>
              <a:t>Merupakan suatu metode utk menggunakan </a:t>
            </a:r>
            <a:r>
              <a:rPr lang="en-US" b="1" smtClean="0"/>
              <a:t>manfaat</a:t>
            </a:r>
            <a:r>
              <a:rPr lang="en-US" smtClean="0"/>
              <a:t> dari suatu objek yg kita </a:t>
            </a:r>
            <a:r>
              <a:rPr lang="en-US" b="1" smtClean="0"/>
              <a:t>pilih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222EC5AF-1C34-4A89-B7FA-CBF216022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7567" r="11523"/>
          <a:stretch/>
        </p:blipFill>
        <p:spPr bwMode="auto">
          <a:xfrm>
            <a:off x="8168499" y="4491222"/>
            <a:ext cx="3502855" cy="23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="" xmlns:a16="http://schemas.microsoft.com/office/drawing/2014/main" id="{5EDA28FF-01F2-4D1C-9A31-CDE950ED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6"/>
          <a:stretch/>
        </p:blipFill>
        <p:spPr bwMode="auto">
          <a:xfrm>
            <a:off x="223075" y="4231321"/>
            <a:ext cx="2936933" cy="26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0589" y="4259132"/>
            <a:ext cx="4780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SAMA SAMA BISA DIKENDARAI,</a:t>
            </a: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NAMUN CARA MENGENDARAI &amp; MANFAATNYA </a:t>
            </a:r>
          </a:p>
          <a:p>
            <a:pPr algn="ctr"/>
            <a:r>
              <a:rPr lang="en-US" b="1" smtClean="0">
                <a:solidFill>
                  <a:srgbClr val="FF0000"/>
                </a:solidFill>
              </a:rPr>
              <a:t>BERBEDA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1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 dalam PHP, digunakan 2 istilah berikut utk mengimplementasikan Polimorphism :</a:t>
            </a:r>
          </a:p>
          <a:p>
            <a:endParaRPr lang="en-US"/>
          </a:p>
          <a:p>
            <a:pPr lvl="1"/>
            <a:r>
              <a:rPr lang="en-US" b="1" smtClean="0"/>
              <a:t>INTERFACE </a:t>
            </a:r>
          </a:p>
          <a:p>
            <a:pPr lvl="2"/>
            <a:r>
              <a:rPr lang="en-US" b="1" smtClean="0"/>
              <a:t>Aturan</a:t>
            </a:r>
            <a:r>
              <a:rPr lang="en-US" smtClean="0"/>
              <a:t> yg harus </a:t>
            </a:r>
            <a:r>
              <a:rPr lang="en-US" b="1" smtClean="0"/>
              <a:t>diikuti</a:t>
            </a:r>
            <a:r>
              <a:rPr lang="en-US" smtClean="0"/>
              <a:t> oleh semua class yg mengimplementasikannya.</a:t>
            </a:r>
            <a:endParaRPr lang="en-US"/>
          </a:p>
          <a:p>
            <a:pPr lvl="1"/>
            <a:endParaRPr lang="en-US" smtClean="0"/>
          </a:p>
          <a:p>
            <a:pPr lvl="1"/>
            <a:r>
              <a:rPr lang="en-US" b="1" smtClean="0"/>
              <a:t>IMPLEMENTS</a:t>
            </a:r>
          </a:p>
          <a:p>
            <a:pPr lvl="2"/>
            <a:r>
              <a:rPr lang="en-US" smtClean="0"/>
              <a:t>Digunakan oleh </a:t>
            </a:r>
            <a:r>
              <a:rPr lang="en-US" smtClean="0"/>
              <a:t>class yg ingin </a:t>
            </a:r>
            <a:r>
              <a:rPr lang="en-US" b="1" smtClean="0"/>
              <a:t>mengakses</a:t>
            </a:r>
            <a:r>
              <a:rPr lang="en-US" smtClean="0"/>
              <a:t> suatu interface.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POLIMORPHISM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222EC5AF-1C34-4A89-B7FA-CBF216022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7567" r="11523"/>
          <a:stretch/>
        </p:blipFill>
        <p:spPr bwMode="auto">
          <a:xfrm>
            <a:off x="8168499" y="4491222"/>
            <a:ext cx="3502855" cy="23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="" xmlns:a16="http://schemas.microsoft.com/office/drawing/2014/main" id="{5EDA28FF-01F2-4D1C-9A31-CDE950ED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6"/>
          <a:stretch/>
        </p:blipFill>
        <p:spPr bwMode="auto">
          <a:xfrm>
            <a:off x="223075" y="4231321"/>
            <a:ext cx="2936933" cy="26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068" t="2964" r="3051" b="4638"/>
          <a:stretch/>
        </p:blipFill>
        <p:spPr>
          <a:xfrm>
            <a:off x="4825002" y="2614596"/>
            <a:ext cx="1337480" cy="1337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10032" y="2351424"/>
            <a:ext cx="258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INTERFACE</a:t>
            </a:r>
            <a:r>
              <a:rPr lang="en-US" smtClean="0">
                <a:solidFill>
                  <a:srgbClr val="FF0000"/>
                </a:solidFill>
              </a:rPr>
              <a:t> BERKENDARA 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43237" y="4080943"/>
            <a:ext cx="2169994" cy="1239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98505" y="4090781"/>
            <a:ext cx="2169994" cy="1239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727476">
            <a:off x="2892241" y="437101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IMPLEMENT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872524" flipH="1">
            <a:off x="6691716" y="43710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IMPLEMENT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13231" y="1213532"/>
            <a:ext cx="1698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</a:rPr>
              <a:t>Nyalakan mesin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</a:rPr>
              <a:t>Maju</a:t>
            </a:r>
            <a:br>
              <a:rPr lang="en-US" b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smtClean="0">
                <a:solidFill>
                  <a:schemeClr val="bg1">
                    <a:lumMod val="50000"/>
                  </a:schemeClr>
                </a:solidFill>
              </a:rPr>
              <a:t>Mundur</a:t>
            </a:r>
          </a:p>
          <a:p>
            <a:r>
              <a:rPr lang="en-US" b="1" smtClean="0">
                <a:solidFill>
                  <a:schemeClr val="bg1">
                    <a:lumMod val="50000"/>
                  </a:schemeClr>
                </a:solidFill>
              </a:rPr>
              <a:t>Berhenti</a:t>
            </a:r>
            <a:endParaRPr 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95397" y="2890452"/>
            <a:ext cx="1658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Nyalakan mesin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Maju</a:t>
            </a:r>
            <a:br>
              <a:rPr lang="en-US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Mundur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Berhenti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484" y="2989228"/>
            <a:ext cx="1658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Nyalakan mesin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Maju</a:t>
            </a:r>
            <a:br>
              <a:rPr lang="en-US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Mundur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Berhenti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perhitungan </a:t>
            </a:r>
            <a:r>
              <a:rPr lang="en-US" b="1" smtClean="0"/>
              <a:t>Bangun Datar </a:t>
            </a:r>
            <a:r>
              <a:rPr lang="en-US" smtClean="0"/>
              <a:t>dalam Polimorphism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7029"/>
            <a:ext cx="2996821" cy="990813"/>
          </a:xfrm>
        </p:spPr>
        <p:txBody>
          <a:bodyPr>
            <a:normAutofit/>
          </a:bodyPr>
          <a:lstStyle/>
          <a:p>
            <a:r>
              <a:rPr lang="en-US" smtClean="0"/>
              <a:t>LUAS = sisi x sisi</a:t>
            </a:r>
          </a:p>
          <a:p>
            <a:r>
              <a:rPr lang="en-US" smtClean="0"/>
              <a:t>KELILING = sisi x 4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8674" y="2332948"/>
            <a:ext cx="1091821" cy="1091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904" y="2401188"/>
            <a:ext cx="1951630" cy="1078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4067028"/>
            <a:ext cx="5111656" cy="99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LUAS = panjang x lebar</a:t>
            </a:r>
          </a:p>
          <a:p>
            <a:r>
              <a:rPr lang="en-US" smtClean="0"/>
              <a:t>KELILING = 2 x (panjang + lebar)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088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121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Pemrograman Berorientasi Objek</vt:lpstr>
      <vt:lpstr>POLIMORPHISM</vt:lpstr>
      <vt:lpstr>POLIMORPHISM</vt:lpstr>
      <vt:lpstr>POLIMORPHISM</vt:lpstr>
      <vt:lpstr>Contoh perhitungan Bangun Datar dalam Polimorphism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KAIXA</cp:lastModifiedBy>
  <cp:revision>237</cp:revision>
  <dcterms:created xsi:type="dcterms:W3CDTF">2021-02-01T13:45:08Z</dcterms:created>
  <dcterms:modified xsi:type="dcterms:W3CDTF">2021-05-17T07:08:37Z</dcterms:modified>
</cp:coreProperties>
</file>