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3" r:id="rId3"/>
    <p:sldId id="268" r:id="rId4"/>
    <p:sldId id="265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Pemrograman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Berorientasi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40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</a:t>
            </a:r>
            <a:r>
              <a:rPr lang="en-US" sz="2400">
                <a:solidFill>
                  <a:srgbClr val="FF0000"/>
                </a:solidFill>
              </a:rPr>
              <a:t>- 13 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79CC13-6BC0-40E1-A598-E460493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5" y="5109608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2CEF-E895-4A87-AAB1-42DBCE2B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AA72-8B34-4684-9243-B9F1CA20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ABSTRACTION = CARA PANDANG</a:t>
            </a:r>
          </a:p>
          <a:p>
            <a:r>
              <a:rPr lang="en-US"/>
              <a:t>MENAMPILKAN BAGIAN YG PENTING SAJA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2CB0580-C63C-4961-BF23-435F5AEE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65" y="3039256"/>
            <a:ext cx="5050836" cy="313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2CEF-E895-4A87-AAB1-42DBCE2B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  <a:endParaRPr lang="en-ID"/>
          </a:p>
        </p:txBody>
      </p:sp>
      <p:pic>
        <p:nvPicPr>
          <p:cNvPr id="1026" name="Picture 2" descr="Ini 8 manfaat mengonsumsi apel rebus">
            <a:extLst>
              <a:ext uri="{FF2B5EF4-FFF2-40B4-BE49-F238E27FC236}">
                <a16:creationId xmlns:a16="http://schemas.microsoft.com/office/drawing/2014/main" id="{63C863E9-6E1A-4B70-B7B4-8558CE7F8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603" y="401204"/>
            <a:ext cx="1706068" cy="170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isnya Jus Apel Setara Minuman Bersoda - Gaya Tempo.co">
            <a:extLst>
              <a:ext uri="{FF2B5EF4-FFF2-40B4-BE49-F238E27FC236}">
                <a16:creationId xmlns:a16="http://schemas.microsoft.com/office/drawing/2014/main" id="{EF9F0D89-E21B-4677-A496-0BE20A670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412633" y="3549650"/>
            <a:ext cx="2404751" cy="319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a Membuat Sari Apel atau Jus Apel: 14 Langkah (dengan Gambar)">
            <a:extLst>
              <a:ext uri="{FF2B5EF4-FFF2-40B4-BE49-F238E27FC236}">
                <a16:creationId xmlns:a16="http://schemas.microsoft.com/office/drawing/2014/main" id="{CBB097B1-FDD4-42DB-9004-2AF22FE18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6" r="19158"/>
          <a:stretch/>
        </p:blipFill>
        <p:spPr bwMode="auto">
          <a:xfrm>
            <a:off x="435810" y="3549650"/>
            <a:ext cx="2660051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AK KOST BUAT JUS APEL UNTUK DIET 112 KALORI - YouTube">
            <a:extLst>
              <a:ext uri="{FF2B5EF4-FFF2-40B4-BE49-F238E27FC236}">
                <a16:creationId xmlns:a16="http://schemas.microsoft.com/office/drawing/2014/main" id="{CA7F6C55-4FA9-4D58-81EB-87A6E4F59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8" r="33975" b="13006"/>
          <a:stretch/>
        </p:blipFill>
        <p:spPr bwMode="auto">
          <a:xfrm>
            <a:off x="5871770" y="3563937"/>
            <a:ext cx="1943726" cy="297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ADAB10-FCDD-4E86-9AAB-F82BB42400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914" r="12741"/>
          <a:stretch/>
        </p:blipFill>
        <p:spPr>
          <a:xfrm>
            <a:off x="3265825" y="3549650"/>
            <a:ext cx="2470958" cy="3003971"/>
          </a:xfrm>
          <a:prstGeom prst="rect">
            <a:avLst/>
          </a:prstGeom>
        </p:spPr>
      </p:pic>
      <p:pic>
        <p:nvPicPr>
          <p:cNvPr id="1038" name="Picture 14" descr="The Equal Sign Means Relationship, Not Action - KP® Mathematics : KP®  Mathematics">
            <a:extLst>
              <a:ext uri="{FF2B5EF4-FFF2-40B4-BE49-F238E27FC236}">
                <a16:creationId xmlns:a16="http://schemas.microsoft.com/office/drawing/2014/main" id="{475BB264-1A75-49DF-97AD-A65E14C0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70" y="4503314"/>
            <a:ext cx="1327163" cy="10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2CEF-E895-4A87-AAB1-42DBCE2B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AA72-8B34-4684-9243-B9F1CA20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 dalam PHP abstract class dituliskan sbb :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ABSTRACT CLASS </a:t>
            </a:r>
            <a:r>
              <a:rPr lang="en-US"/>
              <a:t>buah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ABSTRACT PUBLIC FUNCTION </a:t>
            </a:r>
            <a:r>
              <a:rPr lang="en-US"/>
              <a:t>pesan_jus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88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2CEF-E895-4A87-AAB1-42DBCE2B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AA72-8B34-4684-9243-B9F1CA20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Penggunaan Lengkapnya sbb :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ABSTRACT CLASS </a:t>
            </a:r>
            <a:r>
              <a:rPr lang="en-US"/>
              <a:t>buah</a:t>
            </a:r>
          </a:p>
          <a:p>
            <a:pPr lvl="1"/>
            <a:r>
              <a:rPr lang="en-US"/>
              <a:t>PUBLIC FUNCTION dicuci</a:t>
            </a:r>
          </a:p>
          <a:p>
            <a:pPr lvl="1"/>
            <a:r>
              <a:rPr lang="en-US"/>
              <a:t>PUBLIC FUNCTION dipotong</a:t>
            </a:r>
          </a:p>
          <a:p>
            <a:pPr lvl="1"/>
            <a:r>
              <a:rPr lang="en-US"/>
              <a:t>PUBLIC FUNCTION diblender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ABSTRACT PUBLIC FUNCTION </a:t>
            </a:r>
            <a:r>
              <a:rPr lang="en-US"/>
              <a:t>pesan_jus</a:t>
            </a:r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CLASS mangga EXTENDS buah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PUBLIC FUNCTION </a:t>
            </a:r>
            <a:r>
              <a:rPr lang="en-US"/>
              <a:t>pesan_jus</a:t>
            </a:r>
          </a:p>
          <a:p>
            <a:pPr lvl="1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847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72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Pemrograman Berorientasi Objek</vt:lpstr>
      <vt:lpstr>ABSTRACTION</vt:lpstr>
      <vt:lpstr>ABSTRACTION</vt:lpstr>
      <vt:lpstr>ABSTRACTION</vt:lpstr>
      <vt:lpstr>ABSTRACTION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KAIXA</cp:lastModifiedBy>
  <cp:revision>238</cp:revision>
  <dcterms:created xsi:type="dcterms:W3CDTF">2021-02-01T13:45:08Z</dcterms:created>
  <dcterms:modified xsi:type="dcterms:W3CDTF">2021-05-24T16:24:03Z</dcterms:modified>
</cp:coreProperties>
</file>