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69" r:id="rId3"/>
    <p:sldId id="268" r:id="rId4"/>
    <p:sldId id="267" r:id="rId5"/>
    <p:sldId id="265" r:id="rId6"/>
    <p:sldId id="266" r:id="rId7"/>
    <p:sldId id="27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2063-776A-4B91-88BA-2B067BF6C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F4296-DB16-4CE0-B066-869310D71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7F805-89CE-491C-846C-8A5490F7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0A935-62D5-4D4C-B932-A6C1D262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939DF-F860-4D3E-B7C3-23CE063B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202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DE45-3685-4DE3-91C6-5F228672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DF2DB-71BD-48FB-88B4-886E8346E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3F19F-7667-40E1-881F-34B8097A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5D1D-ED30-49AE-9877-1BD435EC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737E-C62C-4437-94A0-CF028235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884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B5AD6-AB79-49CC-9AAB-87A0EACF3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E596B-FF10-42A1-AFE7-8FA1E9527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B4E2-E2F6-41E6-BFC9-425201A5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85B80-E946-4D4F-9DC1-E7762B3B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BAAD0-8C80-41D6-8DFA-55CDEF89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904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8381-C1DF-4B82-83B7-A14972C7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EE55C-BFE4-4EF2-863B-67E43820E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D750C-CDE8-495D-A24E-33672B8A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CDD8-2DBC-4D72-975C-16A4767A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804C3-8CD9-4498-8F22-C096B8AB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518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8FBB-0EDE-4CCB-AD50-4CEE0130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1F3E-AF34-497A-8099-3F8B4B7F3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F332E-CA49-4A5A-B727-75E218FC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8E19F-6A68-4174-BE58-078BBB04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C89F-1EBE-4EAD-BE24-2D224741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764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5BD9-28D9-4EF8-9E3E-6C04A16F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1ABC-960E-4DC7-8A8D-A331C031A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50CAC-A90E-4BEC-A0EE-7BEEAF602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A0B48-4183-4E6C-90A3-019B6B1F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8971A-78D1-45BD-90F6-BF83EC50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B5BB-1ADE-4F54-B86A-54C82F1B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134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8377-25B5-4F49-9418-8909FC14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27E9C-8887-4107-8F13-CFF13E3D9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BE684-727F-4D11-B02C-35EDEBFB1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94446-0194-457B-93F1-7F58BA998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2C602-B763-4FB6-9391-12F2F466E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25D3A-963F-4BDE-95AB-318E7B78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BD464-E105-4456-AC2F-F67B466B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8DD44-B185-4AF7-80A1-09318D9C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021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9BB0-8D79-402C-A30C-6816D8B4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BBFBD-BA51-480D-99B0-5F38A431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E8673-91E8-43E5-B295-087DA814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E24E-204B-4ED4-947A-90D7059A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928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C2FE6-9F14-4BA8-BD89-F9970FD2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D32B0-0D6F-41EA-8CEC-F1FD597F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1CDE9-888E-4F2C-97B1-1A59DC55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962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8F2C-084A-47E3-B686-CBB0DF2E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B1C02-9656-472A-8D7A-0AF3DFD2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51BF6-A6BC-4DB0-B5B1-B0C15E91B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6FD2E-B91B-4DB5-AFF4-3D7962F6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CF010-BD5D-4FD1-8F0B-A37C22E0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C1683-A4A2-4C22-AE0E-5A414A6E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075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97E1-5F86-4E9C-A912-72CBB3A7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0EE9C-4FF8-4723-99CF-6599CF456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C41D5-D29B-48DD-A7E3-056104DD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275AF-97D5-4CDF-88EF-1F5C0FAA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282E5-7E83-4FBB-BDE1-74475B2D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AE964-4E5B-429F-ABE7-26B4D104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007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FD8A1-633C-4F43-9061-FE6232D9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C5AAE-C27E-401F-AAF5-C46A9707A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9604-2A8C-4764-B724-6CAC8BF2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44E49-6844-492F-A795-DFD2B0BF5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BBFDD-1C4A-473A-93A8-BBAD26FE9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024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08CC-2357-462B-8E4B-CCE82AB36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3695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Pemrograman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Berorientasi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Objek</a:t>
            </a:r>
            <a:endParaRPr lang="en-ID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C9301-ACA5-48F6-8362-E14E2A6E7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ARIEF FAUZAN</a:t>
            </a:r>
          </a:p>
          <a:p>
            <a:r>
              <a:rPr lang="en-US" sz="3600" dirty="0"/>
              <a:t>WA : 085221102620</a:t>
            </a:r>
            <a:endParaRPr lang="en-ID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32DEDA-33A8-420C-BD4D-31DD0660DB8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6349" y="247186"/>
            <a:ext cx="1356784" cy="1353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BC511A-42F6-4BF4-B1F8-92BAC9B9DC6E}"/>
              </a:ext>
            </a:extLst>
          </p:cNvPr>
          <p:cNvSpPr txBox="1"/>
          <p:nvPr/>
        </p:nvSpPr>
        <p:spPr>
          <a:xfrm>
            <a:off x="4973000" y="2640080"/>
            <a:ext cx="2245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PERTEMUAN -  2</a:t>
            </a:r>
            <a:endParaRPr lang="en-ID" sz="2400" dirty="0">
              <a:solidFill>
                <a:srgbClr val="FF0000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D333C89-DC09-44CF-A514-EB56E00CA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6385" y="5109608"/>
            <a:ext cx="1987691" cy="129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09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3EA9-66F6-4BE6-A471-B92892F7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Class, </a:t>
            </a:r>
            <a:r>
              <a:rPr lang="en-US" dirty="0" err="1"/>
              <a:t>Objek</a:t>
            </a:r>
            <a:r>
              <a:rPr lang="en-US" dirty="0"/>
              <a:t>, </a:t>
            </a:r>
            <a:r>
              <a:rPr lang="en-US" dirty="0" err="1"/>
              <a:t>Atribut</a:t>
            </a:r>
            <a:r>
              <a:rPr lang="en-US" dirty="0"/>
              <a:t>, Method ??? </a:t>
            </a:r>
            <a:endParaRPr lang="en-ID" dirty="0"/>
          </a:p>
        </p:txBody>
      </p:sp>
      <p:pic>
        <p:nvPicPr>
          <p:cNvPr id="6" name="Picture 6" descr="LIGHT DUTY Truk Fuso Terbaik dan Paling Tangguh di Indonesia | Mitsubishi  Fuso">
            <a:extLst>
              <a:ext uri="{FF2B5EF4-FFF2-40B4-BE49-F238E27FC236}">
                <a16:creationId xmlns:a16="http://schemas.microsoft.com/office/drawing/2014/main" id="{B941499E-FDC3-4D15-BE93-196909CC8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9891" y="1769012"/>
            <a:ext cx="2705461" cy="165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27298B4-73E3-4687-8B55-036F6CFFC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10648" y="3991806"/>
            <a:ext cx="2434884" cy="131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Mau Jual Rumah, Perhatikan Hal Ini Supaya Dapat Harga Bagus | Pasar  Properti | Rumah.com">
            <a:extLst>
              <a:ext uri="{FF2B5EF4-FFF2-40B4-BE49-F238E27FC236}">
                <a16:creationId xmlns:a16="http://schemas.microsoft.com/office/drawing/2014/main" id="{6E5D68D9-3ABA-4207-A15C-1D261E4EA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38725" y="1576227"/>
            <a:ext cx="2434884" cy="223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i Luar Jakarta, Rumah Tapak Lebih Diminati Ketimbang Apartemen - Bisnis  Tempo.co">
            <a:extLst>
              <a:ext uri="{FF2B5EF4-FFF2-40B4-BE49-F238E27FC236}">
                <a16:creationId xmlns:a16="http://schemas.microsoft.com/office/drawing/2014/main" id="{47C493C0-B8BA-46C7-9F43-D9A12D96D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44503" y="4160619"/>
            <a:ext cx="2434884" cy="182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indari Tangki Bensin Sering Kosong, Banyak Risikonya">
            <a:extLst>
              <a:ext uri="{FF2B5EF4-FFF2-40B4-BE49-F238E27FC236}">
                <a16:creationId xmlns:a16="http://schemas.microsoft.com/office/drawing/2014/main" id="{465B3B4F-B129-4C1F-B8F9-3F272BE31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18741" y="1936568"/>
            <a:ext cx="2705461" cy="152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4CEE36B-378C-4E26-8DCA-088BDB27B118}"/>
              </a:ext>
            </a:extLst>
          </p:cNvPr>
          <p:cNvSpPr/>
          <p:nvPr/>
        </p:nvSpPr>
        <p:spPr>
          <a:xfrm>
            <a:off x="1132362" y="4062145"/>
            <a:ext cx="3291840" cy="1659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Kendaraan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315382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A925-A585-47AD-969A-160F11A6C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CE0AFE-9231-4244-8E68-26030255C5FA}"/>
              </a:ext>
            </a:extLst>
          </p:cNvPr>
          <p:cNvSpPr/>
          <p:nvPr/>
        </p:nvSpPr>
        <p:spPr>
          <a:xfrm>
            <a:off x="1167618" y="2152357"/>
            <a:ext cx="3291840" cy="1659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Kendaraan</a:t>
            </a:r>
            <a:endParaRPr lang="en-ID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AE67C1-FA98-4869-A084-52308C29E844}"/>
              </a:ext>
            </a:extLst>
          </p:cNvPr>
          <p:cNvSpPr/>
          <p:nvPr/>
        </p:nvSpPr>
        <p:spPr>
          <a:xfrm>
            <a:off x="7917766" y="2152357"/>
            <a:ext cx="3291840" cy="16599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Tempat</a:t>
            </a:r>
            <a:r>
              <a:rPr lang="en-US" sz="3200" dirty="0"/>
              <a:t> </a:t>
            </a:r>
            <a:r>
              <a:rPr lang="en-US" sz="3200" dirty="0" err="1"/>
              <a:t>Tinggal</a:t>
            </a:r>
            <a:endParaRPr lang="en-ID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5DC1F9-09B4-41B9-AA4D-3228CB1F81C5}"/>
              </a:ext>
            </a:extLst>
          </p:cNvPr>
          <p:cNvSpPr/>
          <p:nvPr/>
        </p:nvSpPr>
        <p:spPr>
          <a:xfrm>
            <a:off x="4018671" y="4597790"/>
            <a:ext cx="3291840" cy="1659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Tujuan</a:t>
            </a:r>
            <a:r>
              <a:rPr lang="en-US" sz="3200" dirty="0"/>
              <a:t> </a:t>
            </a:r>
            <a:r>
              <a:rPr lang="en-US" sz="3200" dirty="0" err="1"/>
              <a:t>Wisata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363275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EEE6-390F-4DFD-983A-F70E0B03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objek</a:t>
            </a:r>
            <a:endParaRPr lang="en-ID" dirty="0"/>
          </a:p>
        </p:txBody>
      </p:sp>
      <p:pic>
        <p:nvPicPr>
          <p:cNvPr id="2052" name="Picture 4" descr="Jual SEWA BUS/BIS/ELF/MOBIL TERMURAH JAKARTA | KASKUS">
            <a:extLst>
              <a:ext uri="{FF2B5EF4-FFF2-40B4-BE49-F238E27FC236}">
                <a16:creationId xmlns:a16="http://schemas.microsoft.com/office/drawing/2014/main" id="{96879630-9547-4451-86F7-0907EFAA3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6234" y="2881313"/>
            <a:ext cx="4694203" cy="338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IGHT DUTY Truk Fuso Terbaik dan Paling Tangguh di Indonesia | Mitsubishi  Fuso">
            <a:extLst>
              <a:ext uri="{FF2B5EF4-FFF2-40B4-BE49-F238E27FC236}">
                <a16:creationId xmlns:a16="http://schemas.microsoft.com/office/drawing/2014/main" id="{A96B0975-A572-4643-B208-C6D6C780C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2494330"/>
            <a:ext cx="3533775" cy="216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F86C744-CF89-4E02-AAFC-B98CE8CCA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3800" y="500063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45F7E1-BE5E-41F9-8713-2CD9F1388028}"/>
              </a:ext>
            </a:extLst>
          </p:cNvPr>
          <p:cNvSpPr txBox="1"/>
          <p:nvPr/>
        </p:nvSpPr>
        <p:spPr>
          <a:xfrm>
            <a:off x="1294226" y="4852096"/>
            <a:ext cx="3365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Objeknya</a:t>
            </a:r>
            <a:r>
              <a:rPr lang="en-US" sz="2400" dirty="0"/>
              <a:t> </a:t>
            </a:r>
            <a:r>
              <a:rPr lang="en-US" sz="2400" dirty="0" err="1"/>
              <a:t>apa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?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85647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E9D2-CD22-475E-8714-B11D5617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atribut</a:t>
            </a:r>
            <a:endParaRPr lang="en-ID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1A111C-A977-4B17-914B-6534DFD7C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9964" y="2032485"/>
            <a:ext cx="4021015" cy="216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acing car in formula 1 red car on Royalty Free Vector Image">
            <a:extLst>
              <a:ext uri="{FF2B5EF4-FFF2-40B4-BE49-F238E27FC236}">
                <a16:creationId xmlns:a16="http://schemas.microsoft.com/office/drawing/2014/main" id="{73D4823B-2687-40EB-B41F-62B62C4A04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12890" y="1685000"/>
            <a:ext cx="4236354" cy="251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CF6D61-2B36-42B6-8EEB-5EEC35B5EEF2}"/>
              </a:ext>
            </a:extLst>
          </p:cNvPr>
          <p:cNvSpPr txBox="1"/>
          <p:nvPr/>
        </p:nvSpPr>
        <p:spPr>
          <a:xfrm>
            <a:off x="1294226" y="4852096"/>
            <a:ext cx="3365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Warnanya</a:t>
            </a:r>
            <a:r>
              <a:rPr lang="en-US" sz="2400" dirty="0"/>
              <a:t> </a:t>
            </a:r>
            <a:r>
              <a:rPr lang="en-US" sz="2400" dirty="0" err="1"/>
              <a:t>apa</a:t>
            </a:r>
            <a:r>
              <a:rPr lang="en-US" sz="2400" dirty="0"/>
              <a:t>?</a:t>
            </a:r>
            <a:endParaRPr lang="en-ID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5E4E48-49C7-4F8B-91F8-3F882700E91D}"/>
              </a:ext>
            </a:extLst>
          </p:cNvPr>
          <p:cNvSpPr txBox="1"/>
          <p:nvPr/>
        </p:nvSpPr>
        <p:spPr>
          <a:xfrm>
            <a:off x="2373220" y="5685354"/>
            <a:ext cx="423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Bentuknya</a:t>
            </a:r>
            <a:r>
              <a:rPr lang="en-US" sz="2400" dirty="0"/>
              <a:t> </a:t>
            </a:r>
            <a:r>
              <a:rPr lang="en-US" sz="2400" dirty="0" err="1"/>
              <a:t>bagaimana</a:t>
            </a:r>
            <a:r>
              <a:rPr lang="en-US" sz="2400" dirty="0"/>
              <a:t>?</a:t>
            </a:r>
            <a:endParaRPr lang="en-ID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4F384-C333-462D-B2E7-3F92147B5A5E}"/>
              </a:ext>
            </a:extLst>
          </p:cNvPr>
          <p:cNvSpPr txBox="1"/>
          <p:nvPr/>
        </p:nvSpPr>
        <p:spPr>
          <a:xfrm>
            <a:off x="5917809" y="4942167"/>
            <a:ext cx="423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Pakai</a:t>
            </a:r>
            <a:r>
              <a:rPr lang="en-US" sz="2400" dirty="0"/>
              <a:t> </a:t>
            </a:r>
            <a:r>
              <a:rPr lang="en-US" sz="2400" dirty="0" err="1"/>
              <a:t>Sayap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?</a:t>
            </a:r>
            <a:endParaRPr lang="en-ID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16A12F-7593-4D53-8EA3-F691329F8C37}"/>
              </a:ext>
            </a:extLst>
          </p:cNvPr>
          <p:cNvSpPr txBox="1"/>
          <p:nvPr/>
        </p:nvSpPr>
        <p:spPr>
          <a:xfrm>
            <a:off x="6609574" y="5675606"/>
            <a:ext cx="423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Jenisnya</a:t>
            </a:r>
            <a:r>
              <a:rPr lang="en-US" sz="2400" dirty="0"/>
              <a:t> </a:t>
            </a:r>
            <a:r>
              <a:rPr lang="en-US" sz="2400" dirty="0" err="1"/>
              <a:t>apa</a:t>
            </a:r>
            <a:r>
              <a:rPr lang="en-US" sz="2400" dirty="0"/>
              <a:t>?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888411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BAE7-B9EB-49EB-888B-1BEB58A8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  <a:endParaRPr lang="en-ID" dirty="0"/>
          </a:p>
        </p:txBody>
      </p:sp>
      <p:pic>
        <p:nvPicPr>
          <p:cNvPr id="3074" name="Picture 2" descr="Hindari Tangki Bensin Sering Kosong, Banyak Risikonya">
            <a:extLst>
              <a:ext uri="{FF2B5EF4-FFF2-40B4-BE49-F238E27FC236}">
                <a16:creationId xmlns:a16="http://schemas.microsoft.com/office/drawing/2014/main" id="{543E7FA1-0DA2-4C21-A3A2-F3D95B594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5946" y="2068438"/>
            <a:ext cx="3387456" cy="190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Jangan Asal Pompa Ban, Tiap Mobil Beda Ukuran Tekanan">
            <a:extLst>
              <a:ext uri="{FF2B5EF4-FFF2-40B4-BE49-F238E27FC236}">
                <a16:creationId xmlns:a16="http://schemas.microsoft.com/office/drawing/2014/main" id="{4DCC3CEF-6939-4AB6-AF59-4E2F2956C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1720" y="2068438"/>
            <a:ext cx="2896114" cy="191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730F4A-B237-4D81-B689-56B5D8FC87A2}"/>
              </a:ext>
            </a:extLst>
          </p:cNvPr>
          <p:cNvSpPr txBox="1"/>
          <p:nvPr/>
        </p:nvSpPr>
        <p:spPr>
          <a:xfrm>
            <a:off x="1350496" y="4936478"/>
            <a:ext cx="4178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Apa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 yang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?</a:t>
            </a:r>
            <a:endParaRPr lang="en-ID" sz="2400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E7FE043E-22C5-4CB5-9676-AA8391394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96152" y="2068438"/>
            <a:ext cx="3433251" cy="192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6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9E0F-A87A-4233-9D1E-BDF714EB7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b="1" dirty="0" err="1"/>
              <a:t>Berorientasi</a:t>
            </a:r>
            <a:r>
              <a:rPr lang="en-US" b="1" dirty="0"/>
              <a:t> </a:t>
            </a:r>
            <a:r>
              <a:rPr lang="en-US" b="1" dirty="0" err="1"/>
              <a:t>Objek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7199-E317-4EA9-8B70-2D3A9B4D1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dan </a:t>
            </a:r>
            <a:r>
              <a:rPr lang="en-US" dirty="0" err="1"/>
              <a:t>objeknya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dan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Atributnya</a:t>
            </a:r>
            <a:r>
              <a:rPr lang="en-US" dirty="0"/>
              <a:t> </a:t>
            </a:r>
            <a:r>
              <a:rPr lang="en-US" b="1" dirty="0" err="1"/>
              <a:t>atau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methodnya</a:t>
            </a:r>
            <a:br>
              <a:rPr lang="en-US" dirty="0"/>
            </a:b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33F694-354B-42B6-897B-0F3C4E0A4EF1}"/>
              </a:ext>
            </a:extLst>
          </p:cNvPr>
          <p:cNvSpPr/>
          <p:nvPr/>
        </p:nvSpPr>
        <p:spPr>
          <a:xfrm>
            <a:off x="5237870" y="1575581"/>
            <a:ext cx="6115929" cy="2771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dirty="0"/>
          </a:p>
        </p:txBody>
      </p:sp>
      <p:pic>
        <p:nvPicPr>
          <p:cNvPr id="5" name="Picture 4" descr="Jual SEWA BUS/BIS/ELF/MOBIL TERMURAH JAKARTA | KASKUS">
            <a:extLst>
              <a:ext uri="{FF2B5EF4-FFF2-40B4-BE49-F238E27FC236}">
                <a16:creationId xmlns:a16="http://schemas.microsoft.com/office/drawing/2014/main" id="{FE68FD2D-5DF1-4FF7-BF48-C356A5C90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17656" y="2165143"/>
            <a:ext cx="2040957" cy="14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Jual Mainan Diecast Die Cast Bus Transjakarta Bis Trans Jakarta Busway Car  - Merah Online Maret 2021 | Blibli">
            <a:extLst>
              <a:ext uri="{FF2B5EF4-FFF2-40B4-BE49-F238E27FC236}">
                <a16:creationId xmlns:a16="http://schemas.microsoft.com/office/drawing/2014/main" id="{4A0CA801-D7B3-41BE-A61F-1B153F9E42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593410" y="1690688"/>
            <a:ext cx="2559664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917A671B-2897-4742-9841-C4FB8D2C9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11711" y="3039621"/>
            <a:ext cx="2218006" cy="119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50B6DD-990E-430E-AC68-1FF74A14AA43}"/>
              </a:ext>
            </a:extLst>
          </p:cNvPr>
          <p:cNvSpPr txBox="1"/>
          <p:nvPr/>
        </p:nvSpPr>
        <p:spPr>
          <a:xfrm>
            <a:off x="5614378" y="1764552"/>
            <a:ext cx="1497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kendaraan</a:t>
            </a:r>
            <a:endParaRPr lang="en-ID" sz="2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7502AC-7F3A-4B62-B58D-F3560ECE7125}"/>
              </a:ext>
            </a:extLst>
          </p:cNvPr>
          <p:cNvCxnSpPr>
            <a:cxnSpLocks/>
          </p:cNvCxnSpPr>
          <p:nvPr/>
        </p:nvCxnSpPr>
        <p:spPr>
          <a:xfrm flipH="1" flipV="1">
            <a:off x="6238134" y="3698217"/>
            <a:ext cx="1513164" cy="9300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212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5BB2-37C2-4E93-90BB-ED60CFAC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F4A44-B02B-47DB-8EAE-843390435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0286" y="1902656"/>
            <a:ext cx="5589613" cy="390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5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</TotalTime>
  <Words>75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Pemrograman Berorientasi Objek</vt:lpstr>
      <vt:lpstr>Class, Objek, Atribut, Method ??? </vt:lpstr>
      <vt:lpstr>class</vt:lpstr>
      <vt:lpstr>objek</vt:lpstr>
      <vt:lpstr>atribut</vt:lpstr>
      <vt:lpstr>Method</vt:lpstr>
      <vt:lpstr>Urutan dalam Berorientasi Objek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Arief Fauzan</dc:creator>
  <cp:lastModifiedBy>Arief Fauzan</cp:lastModifiedBy>
  <cp:revision>198</cp:revision>
  <dcterms:created xsi:type="dcterms:W3CDTF">2021-02-01T13:45:08Z</dcterms:created>
  <dcterms:modified xsi:type="dcterms:W3CDTF">2021-04-17T07:30:22Z</dcterms:modified>
</cp:coreProperties>
</file>