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2"/>
  </p:notesMasterIdLst>
  <p:sldIdLst>
    <p:sldId id="256" r:id="rId2"/>
    <p:sldId id="265" r:id="rId3"/>
    <p:sldId id="270" r:id="rId4"/>
    <p:sldId id="263" r:id="rId5"/>
    <p:sldId id="264" r:id="rId6"/>
    <p:sldId id="267" r:id="rId7"/>
    <p:sldId id="268" r:id="rId8"/>
    <p:sldId id="274" r:id="rId9"/>
    <p:sldId id="266" r:id="rId10"/>
    <p:sldId id="271" r:id="rId11"/>
    <p:sldId id="277" r:id="rId12"/>
    <p:sldId id="275" r:id="rId13"/>
    <p:sldId id="278" r:id="rId14"/>
    <p:sldId id="269" r:id="rId15"/>
    <p:sldId id="280" r:id="rId16"/>
    <p:sldId id="283" r:id="rId17"/>
    <p:sldId id="281" r:id="rId18"/>
    <p:sldId id="286" r:id="rId19"/>
    <p:sldId id="282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51FAC-60B3-4BF9-8ACB-3C8B2A3D10BA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971AC-6877-45B5-A882-96408E4B56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0172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971AC-6877-45B5-A882-96408E4B5603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087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Pemrograman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Berorientasi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Objek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BC511A-42F6-4BF4-B1F8-92BAC9B9DC6E}"/>
              </a:ext>
            </a:extLst>
          </p:cNvPr>
          <p:cNvSpPr txBox="1"/>
          <p:nvPr/>
        </p:nvSpPr>
        <p:spPr>
          <a:xfrm>
            <a:off x="4973000" y="2640080"/>
            <a:ext cx="224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PERTEMUAN </a:t>
            </a:r>
            <a:r>
              <a:rPr lang="en-US" sz="2400">
                <a:solidFill>
                  <a:srgbClr val="FF0000"/>
                </a:solidFill>
              </a:rPr>
              <a:t>-  4</a:t>
            </a:r>
            <a:endParaRPr lang="en-ID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79CC13-6BC0-40E1-A598-E460493F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5" y="5109608"/>
            <a:ext cx="1987691" cy="129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F459-46F4-43EA-8886-2FC347AB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Pengkondisian</a:t>
            </a:r>
            <a:r>
              <a:rPr lang="en-US" dirty="0"/>
              <a:t>  - Switch Case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E2B2-334C-44C4-A5A2-2BB38AC0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886"/>
            <a:ext cx="10515600" cy="54501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i="1" dirty="0" err="1"/>
              <a:t>Contoh</a:t>
            </a:r>
            <a:r>
              <a:rPr lang="en-US" i="1" dirty="0"/>
              <a:t> 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hari</a:t>
            </a:r>
            <a:r>
              <a:rPr lang="en-US" dirty="0"/>
              <a:t>=2;</a:t>
            </a:r>
          </a:p>
          <a:p>
            <a:pPr marL="0" indent="0">
              <a:buNone/>
            </a:pPr>
            <a:r>
              <a:rPr lang="en-ID" b="1" dirty="0"/>
              <a:t>switch</a:t>
            </a:r>
            <a:r>
              <a:rPr lang="en-ID" dirty="0"/>
              <a:t> (</a:t>
            </a:r>
            <a:r>
              <a:rPr lang="en-ID" dirty="0">
                <a:solidFill>
                  <a:srgbClr val="FF0000"/>
                </a:solidFill>
              </a:rPr>
              <a:t>$</a:t>
            </a:r>
            <a:r>
              <a:rPr lang="en-ID" dirty="0" err="1">
                <a:solidFill>
                  <a:srgbClr val="FF0000"/>
                </a:solidFill>
              </a:rPr>
              <a:t>hari</a:t>
            </a:r>
            <a:r>
              <a:rPr lang="en-ID" dirty="0"/>
              <a:t>) </a:t>
            </a:r>
          </a:p>
          <a:p>
            <a:pPr marL="0" indent="0">
              <a:buNone/>
            </a:pPr>
            <a:r>
              <a:rPr lang="en-ID" dirty="0"/>
              <a:t>{</a:t>
            </a:r>
          </a:p>
          <a:p>
            <a:pPr marL="457200" lvl="1" indent="0">
              <a:buNone/>
            </a:pPr>
            <a:r>
              <a:rPr lang="en-ID" b="1" dirty="0"/>
              <a:t>case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1 </a:t>
            </a:r>
            <a:r>
              <a:rPr lang="en-ID" b="1" dirty="0"/>
              <a:t>:</a:t>
            </a:r>
          </a:p>
          <a:p>
            <a:pPr marL="457200" lvl="1" indent="0">
              <a:buNone/>
            </a:pPr>
            <a:r>
              <a:rPr lang="en-ID" dirty="0"/>
              <a:t>Echo “</a:t>
            </a:r>
            <a:r>
              <a:rPr lang="en-ID" dirty="0" err="1"/>
              <a:t>senin</a:t>
            </a:r>
            <a:r>
              <a:rPr lang="en-ID" dirty="0"/>
              <a:t>”;</a:t>
            </a:r>
          </a:p>
          <a:p>
            <a:pPr marL="457200" lvl="1" indent="0">
              <a:buNone/>
            </a:pPr>
            <a:r>
              <a:rPr lang="en-ID" b="1" dirty="0"/>
              <a:t>break;</a:t>
            </a:r>
          </a:p>
          <a:p>
            <a:pPr marL="457200" lvl="1" indent="0">
              <a:buNone/>
            </a:pPr>
            <a:endParaRPr lang="en-ID" b="1" dirty="0"/>
          </a:p>
          <a:p>
            <a:pPr marL="457200" lvl="1" indent="0">
              <a:buNone/>
            </a:pPr>
            <a:r>
              <a:rPr lang="en-ID" b="1" dirty="0"/>
              <a:t>case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2 </a:t>
            </a:r>
            <a:r>
              <a:rPr lang="en-ID" b="1" dirty="0"/>
              <a:t>:</a:t>
            </a:r>
          </a:p>
          <a:p>
            <a:pPr marL="457200" lvl="1" indent="0">
              <a:buNone/>
            </a:pPr>
            <a:r>
              <a:rPr lang="en-ID" dirty="0"/>
              <a:t>Echo “</a:t>
            </a:r>
            <a:r>
              <a:rPr lang="en-ID" dirty="0" err="1"/>
              <a:t>selasa</a:t>
            </a:r>
            <a:r>
              <a:rPr lang="en-ID" dirty="0"/>
              <a:t>”;</a:t>
            </a:r>
          </a:p>
          <a:p>
            <a:pPr marL="457200" lvl="1" indent="0">
              <a:buNone/>
            </a:pPr>
            <a:r>
              <a:rPr lang="en-ID" b="1" dirty="0"/>
              <a:t>break;</a:t>
            </a:r>
          </a:p>
          <a:p>
            <a:pPr marL="457200" lvl="1" indent="0">
              <a:buNone/>
            </a:pPr>
            <a:endParaRPr lang="en-ID" b="1" dirty="0"/>
          </a:p>
          <a:p>
            <a:pPr marL="457200" lvl="1" indent="0">
              <a:buNone/>
            </a:pPr>
            <a:r>
              <a:rPr lang="en-ID" b="1" dirty="0"/>
              <a:t>case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3 </a:t>
            </a:r>
            <a:r>
              <a:rPr lang="en-ID" b="1" dirty="0"/>
              <a:t>:</a:t>
            </a:r>
          </a:p>
          <a:p>
            <a:pPr marL="457200" lvl="1" indent="0">
              <a:buNone/>
            </a:pPr>
            <a:r>
              <a:rPr lang="en-ID" dirty="0"/>
              <a:t>Echo “Rabu”;</a:t>
            </a:r>
          </a:p>
          <a:p>
            <a:pPr marL="457200" lvl="1" indent="0">
              <a:buNone/>
            </a:pPr>
            <a:r>
              <a:rPr lang="en-ID" b="1" dirty="0"/>
              <a:t>break;</a:t>
            </a:r>
          </a:p>
          <a:p>
            <a:pPr marL="457200" lvl="1" indent="0">
              <a:buNone/>
            </a:pPr>
            <a:r>
              <a:rPr lang="en-ID" b="1" dirty="0"/>
              <a:t>…</a:t>
            </a:r>
          </a:p>
          <a:p>
            <a:pPr marL="457200" lvl="1" indent="0">
              <a:buNone/>
            </a:pPr>
            <a:endParaRPr lang="en-ID" b="1" dirty="0"/>
          </a:p>
          <a:p>
            <a:pPr marL="457200" lvl="1" indent="0">
              <a:buNone/>
            </a:pPr>
            <a:r>
              <a:rPr lang="en-ID" b="1" dirty="0"/>
              <a:t>default</a:t>
            </a:r>
            <a:r>
              <a:rPr lang="en-ID" dirty="0"/>
              <a:t>:</a:t>
            </a:r>
          </a:p>
          <a:p>
            <a:pPr marL="457200" lvl="1" indent="0">
              <a:buNone/>
            </a:pPr>
            <a:r>
              <a:rPr lang="en-ID" dirty="0"/>
              <a:t>Echo “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lain </a:t>
            </a:r>
            <a:r>
              <a:rPr lang="en-ID" dirty="0" err="1"/>
              <a:t>lagi</a:t>
            </a:r>
            <a:r>
              <a:rPr lang="en-ID" dirty="0"/>
              <a:t>”;</a:t>
            </a:r>
          </a:p>
          <a:p>
            <a:pPr marL="0" indent="0">
              <a:buNone/>
            </a:pPr>
            <a:r>
              <a:rPr lang="en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983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C0F1-E5E5-4417-A549-2BFEA864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IF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448F-1214-4C31-B02A-1E140618A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 = </a:t>
            </a:r>
            <a:r>
              <a:rPr lang="en-US" dirty="0" err="1"/>
              <a:t>senin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= </a:t>
            </a:r>
            <a:r>
              <a:rPr lang="en-US" dirty="0" err="1"/>
              <a:t>selasa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 = </a:t>
            </a:r>
            <a:r>
              <a:rPr lang="en-US" dirty="0" err="1"/>
              <a:t>rabu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 = </a:t>
            </a:r>
            <a:r>
              <a:rPr lang="en-US" dirty="0" err="1"/>
              <a:t>kamis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 = </a:t>
            </a:r>
            <a:r>
              <a:rPr lang="en-US" dirty="0" err="1"/>
              <a:t>jumat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 = </a:t>
            </a:r>
            <a:r>
              <a:rPr lang="en-US" dirty="0" err="1"/>
              <a:t>sabtu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 = </a:t>
            </a:r>
            <a:r>
              <a:rPr lang="en-US" dirty="0" err="1"/>
              <a:t>minggu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823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93A7-C587-4123-BA14-511449A0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IF </a:t>
            </a:r>
            <a:r>
              <a:rPr lang="en-US" dirty="0" err="1"/>
              <a:t>bercabang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9D73-4457-49AA-AF28-9D0426B3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Mau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kampus</a:t>
            </a:r>
            <a:r>
              <a:rPr lang="en-US" b="1" dirty="0"/>
              <a:t> </a:t>
            </a:r>
            <a:r>
              <a:rPr lang="en-US" b="1" dirty="0" err="1"/>
              <a:t>hari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??</a:t>
            </a:r>
          </a:p>
          <a:p>
            <a:endParaRPr lang="en-US" dirty="0"/>
          </a:p>
          <a:p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kampus</a:t>
            </a:r>
            <a:endParaRPr lang="en-US" dirty="0"/>
          </a:p>
          <a:p>
            <a:pPr lvl="1"/>
            <a:r>
              <a:rPr lang="en-US" dirty="0"/>
              <a:t>Naik </a:t>
            </a:r>
            <a:r>
              <a:rPr lang="en-US" dirty="0" err="1"/>
              <a:t>kendaraan</a:t>
            </a:r>
            <a:r>
              <a:rPr lang="en-US" dirty="0"/>
              <a:t> motor</a:t>
            </a:r>
          </a:p>
          <a:p>
            <a:pPr lvl="1"/>
            <a:r>
              <a:rPr lang="en-US" dirty="0"/>
              <a:t>Naik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angkot</a:t>
            </a:r>
            <a:endParaRPr lang="en-US" dirty="0"/>
          </a:p>
          <a:p>
            <a:pPr lvl="1"/>
            <a:r>
              <a:rPr lang="en-US" dirty="0"/>
              <a:t>Naik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lain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kampus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8385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C0F1-E5E5-4417-A549-2BFEA864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Switch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448F-1214-4C31-B02A-1E140618A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Sama </a:t>
            </a:r>
            <a:r>
              <a:rPr lang="en-US" dirty="0" err="1"/>
              <a:t>seperti</a:t>
            </a:r>
            <a:r>
              <a:rPr lang="en-US" dirty="0"/>
              <a:t> Latihan IF </a:t>
            </a:r>
            <a:r>
              <a:rPr lang="en-US" dirty="0" err="1"/>
              <a:t>tadi</a:t>
            </a:r>
            <a:r>
              <a:rPr lang="en-US" dirty="0"/>
              <a:t>,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 = </a:t>
            </a:r>
            <a:r>
              <a:rPr lang="en-US" dirty="0" err="1"/>
              <a:t>senin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= </a:t>
            </a:r>
            <a:r>
              <a:rPr lang="en-US" dirty="0" err="1"/>
              <a:t>selasa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 = </a:t>
            </a:r>
            <a:r>
              <a:rPr lang="en-US" dirty="0" err="1"/>
              <a:t>rabu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 = </a:t>
            </a:r>
            <a:r>
              <a:rPr lang="en-US" dirty="0" err="1"/>
              <a:t>kamis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 = </a:t>
            </a:r>
            <a:r>
              <a:rPr lang="en-US" dirty="0" err="1"/>
              <a:t>jumat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 = </a:t>
            </a:r>
            <a:r>
              <a:rPr lang="en-US" dirty="0" err="1"/>
              <a:t>sabtu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 = </a:t>
            </a:r>
            <a:r>
              <a:rPr lang="en-US" dirty="0" err="1"/>
              <a:t>minggu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3236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18C8-FD57-4440-829C-A1503473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PERULANGAN</a:t>
            </a:r>
            <a:endParaRPr lang="en-ID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5332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B13D-ABB0-46E8-8169-0CB1B389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6083-DD62-4E99-BBEA-9FED5BC8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Perulangan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b="1" dirty="0"/>
              <a:t> :</a:t>
            </a:r>
          </a:p>
          <a:p>
            <a:pPr lvl="1"/>
            <a:r>
              <a:rPr lang="en-US" b="1" dirty="0"/>
              <a:t>FOR </a:t>
            </a:r>
            <a:endParaRPr lang="en-US" dirty="0"/>
          </a:p>
          <a:p>
            <a:pPr lvl="1"/>
            <a:r>
              <a:rPr lang="en-US" b="1" dirty="0"/>
              <a:t>WHILE</a:t>
            </a:r>
          </a:p>
          <a:p>
            <a:pPr lvl="1"/>
            <a:r>
              <a:rPr lang="en-US" b="1" dirty="0"/>
              <a:t>DO WHILE</a:t>
            </a:r>
          </a:p>
          <a:p>
            <a:pPr lvl="1"/>
            <a:endParaRPr lang="en-US" b="1" dirty="0"/>
          </a:p>
          <a:p>
            <a:pPr marL="0" indent="0">
              <a:buNone/>
            </a:pPr>
            <a:r>
              <a:rPr lang="en-US" b="1" dirty="0" err="1"/>
              <a:t>Khusus</a:t>
            </a:r>
            <a:r>
              <a:rPr lang="en-US" b="1" dirty="0"/>
              <a:t> </a:t>
            </a:r>
            <a:r>
              <a:rPr lang="en-US" b="1" dirty="0" err="1"/>
              <a:t>utk</a:t>
            </a:r>
            <a:r>
              <a:rPr lang="en-US" b="1" dirty="0"/>
              <a:t> </a:t>
            </a:r>
            <a:r>
              <a:rPr lang="en-US" b="1" dirty="0" err="1"/>
              <a:t>mengambil</a:t>
            </a:r>
            <a:r>
              <a:rPr lang="en-US" b="1" dirty="0"/>
              <a:t> data Array :</a:t>
            </a:r>
          </a:p>
          <a:p>
            <a:pPr lvl="1"/>
            <a:r>
              <a:rPr lang="en-US" b="1" dirty="0"/>
              <a:t>FOR Each</a:t>
            </a:r>
            <a:endParaRPr lang="en-US" dirty="0"/>
          </a:p>
          <a:p>
            <a:pPr lvl="1"/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04379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B13D-ABB0-46E8-8169-0CB1B389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 </a:t>
            </a:r>
            <a:r>
              <a:rPr lang="en-US" dirty="0" err="1"/>
              <a:t>Umum</a:t>
            </a:r>
            <a:r>
              <a:rPr lang="en-US" dirty="0"/>
              <a:t> - FOR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6083-DD62-4E99-BBEA-9FED5BC80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ID" b="0" i="0" dirty="0">
              <a:solidFill>
                <a:srgbClr val="800080"/>
              </a:solidFill>
              <a:effectLst/>
              <a:latin typeface="inherit"/>
            </a:endParaRPr>
          </a:p>
          <a:p>
            <a:pPr marL="0" indent="0" algn="l">
              <a:buNone/>
            </a:pPr>
            <a:endParaRPr lang="en-ID" dirty="0">
              <a:solidFill>
                <a:srgbClr val="800080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ID" b="1" i="0" dirty="0">
                <a:effectLst/>
                <a:latin typeface="inherit"/>
              </a:rPr>
              <a:t>FOR </a:t>
            </a:r>
            <a:r>
              <a:rPr lang="en-ID" b="0" i="0" dirty="0">
                <a:effectLst/>
                <a:latin typeface="inherit"/>
              </a:rPr>
              <a:t> (    $</a:t>
            </a:r>
            <a:r>
              <a:rPr lang="en-ID" b="0" i="0" dirty="0" err="1">
                <a:effectLst/>
                <a:latin typeface="inherit"/>
              </a:rPr>
              <a:t>urutan</a:t>
            </a:r>
            <a:r>
              <a:rPr lang="en-ID" b="0" i="0" dirty="0">
                <a:effectLst/>
                <a:latin typeface="inherit"/>
              </a:rPr>
              <a:t> </a:t>
            </a:r>
            <a:r>
              <a:rPr lang="en-ID" b="1" i="0" dirty="0">
                <a:effectLst/>
                <a:latin typeface="inherit"/>
              </a:rPr>
              <a:t>=</a:t>
            </a:r>
            <a:r>
              <a:rPr lang="en-ID" b="0" i="0" dirty="0">
                <a:effectLst/>
                <a:latin typeface="inherit"/>
              </a:rPr>
              <a:t> 1    </a:t>
            </a:r>
            <a:r>
              <a:rPr lang="en-ID" b="1" i="0" dirty="0">
                <a:effectLst/>
                <a:latin typeface="inherit"/>
              </a:rPr>
              <a:t>;</a:t>
            </a:r>
            <a:r>
              <a:rPr lang="en-ID" b="0" i="0" dirty="0">
                <a:effectLst/>
                <a:latin typeface="inherit"/>
              </a:rPr>
              <a:t>        $</a:t>
            </a:r>
            <a:r>
              <a:rPr lang="en-ID" dirty="0" err="1">
                <a:latin typeface="inherit"/>
              </a:rPr>
              <a:t>urutan</a:t>
            </a:r>
            <a:r>
              <a:rPr lang="en-ID" dirty="0">
                <a:latin typeface="inherit"/>
              </a:rPr>
              <a:t> </a:t>
            </a:r>
            <a:r>
              <a:rPr lang="en-ID" b="1" i="0" dirty="0">
                <a:effectLst/>
                <a:latin typeface="inherit"/>
              </a:rPr>
              <a:t>&lt;=</a:t>
            </a:r>
            <a:r>
              <a:rPr lang="en-ID" b="0" i="0" dirty="0">
                <a:effectLst/>
                <a:latin typeface="inherit"/>
              </a:rPr>
              <a:t> </a:t>
            </a:r>
            <a:r>
              <a:rPr lang="en-ID" dirty="0">
                <a:latin typeface="inherit"/>
              </a:rPr>
              <a:t>3</a:t>
            </a:r>
            <a:r>
              <a:rPr lang="en-ID" b="0" i="0" dirty="0">
                <a:effectLst/>
                <a:latin typeface="inherit"/>
              </a:rPr>
              <a:t>     </a:t>
            </a:r>
            <a:r>
              <a:rPr lang="en-ID" b="1" i="0" dirty="0">
                <a:effectLst/>
                <a:latin typeface="inherit"/>
              </a:rPr>
              <a:t>;</a:t>
            </a:r>
            <a:r>
              <a:rPr lang="en-ID" b="0" i="0" dirty="0">
                <a:effectLst/>
                <a:latin typeface="inherit"/>
              </a:rPr>
              <a:t>    $</a:t>
            </a:r>
            <a:r>
              <a:rPr lang="en-ID" dirty="0" err="1">
                <a:latin typeface="inherit"/>
              </a:rPr>
              <a:t>urutan</a:t>
            </a:r>
            <a:r>
              <a:rPr lang="en-ID" dirty="0">
                <a:latin typeface="inherit"/>
              </a:rPr>
              <a:t> </a:t>
            </a:r>
            <a:r>
              <a:rPr lang="en-ID" b="1" i="0" dirty="0">
                <a:effectLst/>
                <a:latin typeface="inherit"/>
              </a:rPr>
              <a:t>++ </a:t>
            </a:r>
            <a:r>
              <a:rPr lang="en-ID" b="0" i="0" dirty="0">
                <a:effectLst/>
                <a:latin typeface="inherit"/>
              </a:rPr>
              <a:t>   )  </a:t>
            </a:r>
          </a:p>
          <a:p>
            <a:pPr marL="0" indent="0" algn="l">
              <a:buNone/>
            </a:pPr>
            <a:r>
              <a:rPr lang="en-ID" b="0" i="0" dirty="0">
                <a:effectLst/>
                <a:latin typeface="inherit"/>
              </a:rPr>
              <a:t>{</a:t>
            </a:r>
            <a:endParaRPr lang="en-ID" b="0" i="0" dirty="0">
              <a:effectLst/>
              <a:latin typeface="Monaco"/>
            </a:endParaRPr>
          </a:p>
          <a:p>
            <a:pPr marL="457200" lvl="1" indent="0">
              <a:buNone/>
            </a:pPr>
            <a:r>
              <a:rPr lang="en-ID" b="0" i="0" dirty="0">
                <a:effectLst/>
                <a:latin typeface="inherit"/>
              </a:rPr>
              <a:t>echo “ </a:t>
            </a:r>
            <a:r>
              <a:rPr lang="en-ID" b="0" i="0" dirty="0" err="1">
                <a:effectLst/>
                <a:latin typeface="inherit"/>
              </a:rPr>
              <a:t>jadwal</a:t>
            </a:r>
            <a:r>
              <a:rPr lang="en-ID" b="0" i="0" dirty="0">
                <a:effectLst/>
                <a:latin typeface="inherit"/>
              </a:rPr>
              <a:t> </a:t>
            </a:r>
            <a:r>
              <a:rPr lang="en-ID" b="0" i="0" dirty="0" err="1">
                <a:effectLst/>
                <a:latin typeface="inherit"/>
              </a:rPr>
              <a:t>makan</a:t>
            </a:r>
            <a:r>
              <a:rPr lang="en-ID" b="0" i="0" dirty="0">
                <a:effectLst/>
                <a:latin typeface="inherit"/>
              </a:rPr>
              <a:t> </a:t>
            </a:r>
            <a:r>
              <a:rPr lang="en-ID" b="0" i="0" dirty="0" err="1">
                <a:effectLst/>
                <a:latin typeface="inherit"/>
              </a:rPr>
              <a:t>ke</a:t>
            </a:r>
            <a:r>
              <a:rPr lang="en-ID" b="0" i="0" dirty="0">
                <a:effectLst/>
                <a:latin typeface="inherit"/>
              </a:rPr>
              <a:t> : “ .  $</a:t>
            </a:r>
            <a:r>
              <a:rPr lang="en-ID" b="0" i="0" dirty="0" err="1">
                <a:effectLst/>
                <a:latin typeface="inherit"/>
              </a:rPr>
              <a:t>urutan</a:t>
            </a:r>
            <a:r>
              <a:rPr lang="en-ID" b="0" i="0" dirty="0">
                <a:effectLst/>
                <a:latin typeface="inherit"/>
              </a:rPr>
              <a:t> ;</a:t>
            </a:r>
          </a:p>
          <a:p>
            <a:pPr marL="457200" lvl="1" indent="0">
              <a:buNone/>
            </a:pPr>
            <a:r>
              <a:rPr lang="en-ID" dirty="0">
                <a:latin typeface="inherit"/>
              </a:rPr>
              <a:t>echo “ &lt;</a:t>
            </a:r>
            <a:r>
              <a:rPr lang="en-ID" dirty="0" err="1">
                <a:latin typeface="inherit"/>
              </a:rPr>
              <a:t>br</a:t>
            </a:r>
            <a:r>
              <a:rPr lang="en-ID" dirty="0">
                <a:latin typeface="inherit"/>
              </a:rPr>
              <a:t>&gt; ”;</a:t>
            </a:r>
            <a:endParaRPr lang="en-ID" b="0" i="0" dirty="0">
              <a:effectLst/>
              <a:latin typeface="Monaco"/>
            </a:endParaRPr>
          </a:p>
          <a:p>
            <a:pPr marL="0" indent="0" algn="l">
              <a:buNone/>
            </a:pPr>
            <a:r>
              <a:rPr lang="en-ID" b="0" i="0" dirty="0">
                <a:effectLst/>
                <a:latin typeface="inherit"/>
              </a:rPr>
              <a:t>}</a:t>
            </a:r>
            <a:endParaRPr lang="en-ID" b="0" i="0" dirty="0">
              <a:effectLst/>
              <a:latin typeface="Monaco"/>
            </a:endParaRPr>
          </a:p>
          <a:p>
            <a:endParaRPr lang="en-ID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2CA7C2B-2C50-41A8-B1D4-7D343BFCAA8E}"/>
              </a:ext>
            </a:extLst>
          </p:cNvPr>
          <p:cNvSpPr/>
          <p:nvPr/>
        </p:nvSpPr>
        <p:spPr>
          <a:xfrm>
            <a:off x="2447779" y="2307102"/>
            <a:ext cx="295421" cy="4360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9A8733F-76F1-42DA-B40E-0EE1E9B60BE8}"/>
              </a:ext>
            </a:extLst>
          </p:cNvPr>
          <p:cNvSpPr/>
          <p:nvPr/>
        </p:nvSpPr>
        <p:spPr>
          <a:xfrm>
            <a:off x="5514536" y="2307102"/>
            <a:ext cx="295421" cy="4360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C942FB3-0145-4399-8E67-100447BC73B2}"/>
              </a:ext>
            </a:extLst>
          </p:cNvPr>
          <p:cNvSpPr/>
          <p:nvPr/>
        </p:nvSpPr>
        <p:spPr>
          <a:xfrm>
            <a:off x="8004518" y="2307102"/>
            <a:ext cx="295421" cy="4360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237DE-E3C4-442D-B195-F1FB13C77AB2}"/>
              </a:ext>
            </a:extLst>
          </p:cNvPr>
          <p:cNvSpPr txBox="1"/>
          <p:nvPr/>
        </p:nvSpPr>
        <p:spPr>
          <a:xfrm>
            <a:off x="2049987" y="1825625"/>
            <a:ext cx="1091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Nilai </a:t>
            </a:r>
            <a:r>
              <a:rPr lang="en-US" dirty="0" err="1"/>
              <a:t>awal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E64A4-BAA1-4390-9D9F-F8F66CFFCCD1}"/>
              </a:ext>
            </a:extLst>
          </p:cNvPr>
          <p:cNvSpPr txBox="1"/>
          <p:nvPr/>
        </p:nvSpPr>
        <p:spPr>
          <a:xfrm>
            <a:off x="4610891" y="1825625"/>
            <a:ext cx="1807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Batas </a:t>
            </a:r>
            <a:r>
              <a:rPr lang="en-US" dirty="0" err="1"/>
              <a:t>perulangan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AA080-6FF7-45FC-9ACC-3F17E0C06363}"/>
              </a:ext>
            </a:extLst>
          </p:cNvPr>
          <p:cNvSpPr txBox="1"/>
          <p:nvPr/>
        </p:nvSpPr>
        <p:spPr>
          <a:xfrm>
            <a:off x="7342579" y="1825625"/>
            <a:ext cx="3433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Nilai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1 (increment)</a:t>
            </a:r>
            <a:endParaRPr lang="en-ID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6ADF9F7-1E89-46EF-A888-C14F41AA1053}"/>
              </a:ext>
            </a:extLst>
          </p:cNvPr>
          <p:cNvSpPr/>
          <p:nvPr/>
        </p:nvSpPr>
        <p:spPr>
          <a:xfrm rot="8821927">
            <a:off x="3841661" y="4517066"/>
            <a:ext cx="290040" cy="8646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6A4A1-9841-4606-B353-36DBD778E32E}"/>
              </a:ext>
            </a:extLst>
          </p:cNvPr>
          <p:cNvSpPr txBox="1"/>
          <p:nvPr/>
        </p:nvSpPr>
        <p:spPr>
          <a:xfrm>
            <a:off x="3798104" y="5391012"/>
            <a:ext cx="1237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Isi program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0507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B13D-ABB0-46E8-8169-0CB1B389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 </a:t>
            </a:r>
            <a:r>
              <a:rPr lang="en-US" dirty="0" err="1"/>
              <a:t>Umum</a:t>
            </a:r>
            <a:r>
              <a:rPr lang="en-US" dirty="0"/>
              <a:t> - WHILE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6083-DD62-4E99-BBEA-9FED5BC8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635"/>
            <a:ext cx="10515600" cy="527538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ID" b="0" i="0" dirty="0">
              <a:effectLst/>
              <a:latin typeface="Monaco"/>
            </a:endParaRPr>
          </a:p>
          <a:p>
            <a:pPr marL="0" indent="0" algn="l">
              <a:buNone/>
            </a:pPr>
            <a:r>
              <a:rPr lang="en-ID" b="0" i="0" dirty="0">
                <a:effectLst/>
                <a:latin typeface="Monaco"/>
              </a:rPr>
              <a:t>$</a:t>
            </a:r>
            <a:r>
              <a:rPr lang="en-ID" b="0" i="0" dirty="0" err="1">
                <a:effectLst/>
                <a:latin typeface="Monaco"/>
              </a:rPr>
              <a:t>urutan</a:t>
            </a:r>
            <a:r>
              <a:rPr lang="en-ID" b="0" i="0" dirty="0">
                <a:effectLst/>
                <a:latin typeface="Monaco"/>
              </a:rPr>
              <a:t> = 1 ;</a:t>
            </a:r>
          </a:p>
          <a:p>
            <a:pPr marL="0" indent="0" algn="l">
              <a:buNone/>
            </a:pPr>
            <a:endParaRPr lang="en-ID" b="0" i="0" dirty="0">
              <a:effectLst/>
              <a:latin typeface="Monaco"/>
            </a:endParaRPr>
          </a:p>
          <a:p>
            <a:pPr marL="0" indent="0" algn="l">
              <a:buNone/>
            </a:pPr>
            <a:r>
              <a:rPr lang="en-ID" sz="2400" b="1" i="0" dirty="0">
                <a:effectLst/>
                <a:latin typeface="inherit"/>
              </a:rPr>
              <a:t>WHILE</a:t>
            </a:r>
            <a:r>
              <a:rPr lang="en-ID" sz="2400" b="0" i="0" dirty="0">
                <a:effectLst/>
                <a:latin typeface="inherit"/>
              </a:rPr>
              <a:t> ( </a:t>
            </a:r>
            <a:r>
              <a:rPr lang="en-ID" sz="3200" b="0" i="0" dirty="0">
                <a:effectLst/>
                <a:latin typeface="inherit"/>
              </a:rPr>
              <a:t>$</a:t>
            </a:r>
            <a:r>
              <a:rPr lang="en-ID" sz="3200" b="0" i="0" dirty="0" err="1">
                <a:effectLst/>
                <a:latin typeface="inherit"/>
              </a:rPr>
              <a:t>urutan</a:t>
            </a:r>
            <a:r>
              <a:rPr lang="en-ID" sz="3200" b="0" i="0" dirty="0">
                <a:effectLst/>
                <a:latin typeface="inherit"/>
              </a:rPr>
              <a:t>  </a:t>
            </a:r>
            <a:r>
              <a:rPr lang="en-ID" sz="3200" b="1" i="0" dirty="0">
                <a:effectLst/>
                <a:latin typeface="inherit"/>
              </a:rPr>
              <a:t>&lt;=</a:t>
            </a:r>
            <a:r>
              <a:rPr lang="en-ID" sz="3200" b="0" i="0" dirty="0">
                <a:effectLst/>
                <a:latin typeface="inherit"/>
              </a:rPr>
              <a:t>  </a:t>
            </a:r>
            <a:r>
              <a:rPr lang="en-ID" sz="3200" dirty="0">
                <a:latin typeface="inherit"/>
              </a:rPr>
              <a:t>3 </a:t>
            </a:r>
            <a:r>
              <a:rPr lang="en-ID" sz="2400" b="0" i="0" dirty="0">
                <a:effectLst/>
                <a:latin typeface="inherit"/>
              </a:rPr>
              <a:t>) </a:t>
            </a:r>
          </a:p>
          <a:p>
            <a:pPr marL="0" indent="0" algn="l">
              <a:buNone/>
            </a:pPr>
            <a:r>
              <a:rPr lang="en-ID" b="0" i="0" dirty="0">
                <a:effectLst/>
                <a:latin typeface="inherit"/>
              </a:rPr>
              <a:t>{</a:t>
            </a:r>
          </a:p>
          <a:p>
            <a:pPr marL="457200" lvl="1" indent="0">
              <a:buNone/>
            </a:pPr>
            <a:r>
              <a:rPr lang="en-ID" b="0" i="0" dirty="0">
                <a:effectLst/>
                <a:latin typeface="inherit"/>
              </a:rPr>
              <a:t>echo “</a:t>
            </a:r>
            <a:r>
              <a:rPr lang="en-ID" b="0" i="0" dirty="0" err="1">
                <a:effectLst/>
                <a:latin typeface="inherit"/>
              </a:rPr>
              <a:t>jadwal</a:t>
            </a:r>
            <a:r>
              <a:rPr lang="en-ID" b="0" i="0" dirty="0">
                <a:effectLst/>
                <a:latin typeface="inherit"/>
              </a:rPr>
              <a:t> </a:t>
            </a:r>
            <a:r>
              <a:rPr lang="en-ID" b="0" i="0" dirty="0" err="1">
                <a:effectLst/>
                <a:latin typeface="inherit"/>
              </a:rPr>
              <a:t>makan</a:t>
            </a:r>
            <a:r>
              <a:rPr lang="en-ID" b="0" i="0" dirty="0">
                <a:effectLst/>
                <a:latin typeface="inherit"/>
              </a:rPr>
              <a:t> </a:t>
            </a:r>
            <a:r>
              <a:rPr lang="en-ID" b="0" i="0" dirty="0" err="1">
                <a:effectLst/>
                <a:latin typeface="inherit"/>
              </a:rPr>
              <a:t>ke</a:t>
            </a:r>
            <a:r>
              <a:rPr lang="en-ID" b="0" i="0" dirty="0">
                <a:effectLst/>
                <a:latin typeface="inherit"/>
              </a:rPr>
              <a:t> : “  .  $</a:t>
            </a:r>
            <a:r>
              <a:rPr lang="en-ID" b="0" i="0" dirty="0" err="1">
                <a:effectLst/>
                <a:latin typeface="inherit"/>
              </a:rPr>
              <a:t>urutan</a:t>
            </a:r>
            <a:r>
              <a:rPr lang="en-ID" b="0" i="0" dirty="0">
                <a:effectLst/>
                <a:latin typeface="inherit"/>
              </a:rPr>
              <a:t> ;</a:t>
            </a:r>
          </a:p>
          <a:p>
            <a:pPr marL="457200" lvl="1" indent="0">
              <a:buNone/>
            </a:pPr>
            <a:r>
              <a:rPr lang="en-ID" dirty="0">
                <a:latin typeface="inherit"/>
              </a:rPr>
              <a:t>echo “ &lt;</a:t>
            </a:r>
            <a:r>
              <a:rPr lang="en-ID" dirty="0" err="1">
                <a:latin typeface="inherit"/>
              </a:rPr>
              <a:t>br</a:t>
            </a:r>
            <a:r>
              <a:rPr lang="en-ID" dirty="0">
                <a:latin typeface="inherit"/>
              </a:rPr>
              <a:t>&gt; ”;</a:t>
            </a:r>
            <a:endParaRPr lang="en-ID" b="0" i="0" dirty="0">
              <a:effectLst/>
              <a:latin typeface="Monaco"/>
            </a:endParaRPr>
          </a:p>
          <a:p>
            <a:pPr marL="457200" lvl="1" indent="0">
              <a:buNone/>
            </a:pPr>
            <a:endParaRPr lang="en-ID" b="0" i="0" dirty="0">
              <a:effectLst/>
              <a:latin typeface="Monaco"/>
            </a:endParaRPr>
          </a:p>
          <a:p>
            <a:pPr marL="457200" lvl="1" indent="0">
              <a:buNone/>
            </a:pPr>
            <a:r>
              <a:rPr lang="en-ID" b="0" i="0" dirty="0">
                <a:effectLst/>
                <a:latin typeface="Monaco"/>
              </a:rPr>
              <a:t>$</a:t>
            </a:r>
            <a:r>
              <a:rPr lang="en-ID" b="0" i="0" dirty="0" err="1">
                <a:effectLst/>
                <a:latin typeface="Monaco"/>
              </a:rPr>
              <a:t>urutan</a:t>
            </a:r>
            <a:r>
              <a:rPr lang="en-ID" b="0" i="0" dirty="0">
                <a:effectLst/>
                <a:latin typeface="Monaco"/>
              </a:rPr>
              <a:t>++ ;</a:t>
            </a:r>
          </a:p>
          <a:p>
            <a:pPr marL="0" indent="0" algn="l">
              <a:buNone/>
            </a:pPr>
            <a:r>
              <a:rPr lang="en-ID" b="0" i="0" dirty="0">
                <a:effectLst/>
                <a:latin typeface="inherit"/>
              </a:rPr>
              <a:t>} </a:t>
            </a:r>
          </a:p>
          <a:p>
            <a:pPr marL="0" indent="0" algn="l">
              <a:buNone/>
            </a:pPr>
            <a:endParaRPr lang="en-ID" dirty="0">
              <a:latin typeface="inherit"/>
            </a:endParaRPr>
          </a:p>
          <a:p>
            <a:endParaRPr lang="en-ID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98124B4-4B63-4B3C-B1F5-3C3DAFB67FCE}"/>
              </a:ext>
            </a:extLst>
          </p:cNvPr>
          <p:cNvSpPr/>
          <p:nvPr/>
        </p:nvSpPr>
        <p:spPr>
          <a:xfrm rot="6196673">
            <a:off x="3985487" y="4188905"/>
            <a:ext cx="290040" cy="8646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4C4A4-ACF9-482A-A08F-04CB34458751}"/>
              </a:ext>
            </a:extLst>
          </p:cNvPr>
          <p:cNvSpPr txBox="1"/>
          <p:nvPr/>
        </p:nvSpPr>
        <p:spPr>
          <a:xfrm>
            <a:off x="4795165" y="4476185"/>
            <a:ext cx="1237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Isi program</a:t>
            </a:r>
            <a:endParaRPr lang="en-ID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60B40CE-131A-4101-8374-8628205CDBBC}"/>
              </a:ext>
            </a:extLst>
          </p:cNvPr>
          <p:cNvSpPr/>
          <p:nvPr/>
        </p:nvSpPr>
        <p:spPr>
          <a:xfrm rot="6958933">
            <a:off x="3023654" y="5287794"/>
            <a:ext cx="295421" cy="4360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5A613-491A-4CFC-8F63-FD8DACE1909D}"/>
              </a:ext>
            </a:extLst>
          </p:cNvPr>
          <p:cNvSpPr txBox="1"/>
          <p:nvPr/>
        </p:nvSpPr>
        <p:spPr>
          <a:xfrm>
            <a:off x="3757117" y="5505843"/>
            <a:ext cx="3433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Nilai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1 (increment)</a:t>
            </a:r>
            <a:endParaRPr lang="en-ID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EB10553-A1B9-461E-BCBD-07E5FA3FAFBF}"/>
              </a:ext>
            </a:extLst>
          </p:cNvPr>
          <p:cNvSpPr/>
          <p:nvPr/>
        </p:nvSpPr>
        <p:spPr>
          <a:xfrm rot="3066655">
            <a:off x="4245253" y="2599394"/>
            <a:ext cx="295421" cy="4360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CEE68F-C7D7-466B-856D-D73ACC32166B}"/>
              </a:ext>
            </a:extLst>
          </p:cNvPr>
          <p:cNvSpPr txBox="1"/>
          <p:nvPr/>
        </p:nvSpPr>
        <p:spPr>
          <a:xfrm>
            <a:off x="4774053" y="2519532"/>
            <a:ext cx="1807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Batas </a:t>
            </a:r>
            <a:r>
              <a:rPr lang="en-US" dirty="0" err="1"/>
              <a:t>perulangan</a:t>
            </a:r>
            <a:endParaRPr lang="en-ID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9986778-B64C-4EEC-9A87-CAB55045B739}"/>
              </a:ext>
            </a:extLst>
          </p:cNvPr>
          <p:cNvSpPr/>
          <p:nvPr/>
        </p:nvSpPr>
        <p:spPr>
          <a:xfrm rot="5232353">
            <a:off x="3059385" y="1819134"/>
            <a:ext cx="295421" cy="4360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3AD55-AA9B-486A-BB95-4661A2217A5A}"/>
              </a:ext>
            </a:extLst>
          </p:cNvPr>
          <p:cNvSpPr txBox="1"/>
          <p:nvPr/>
        </p:nvSpPr>
        <p:spPr>
          <a:xfrm>
            <a:off x="3521467" y="1804820"/>
            <a:ext cx="1091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Nilai </a:t>
            </a:r>
            <a:r>
              <a:rPr lang="en-US" dirty="0" err="1"/>
              <a:t>awal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7895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B13D-ABB0-46E8-8169-0CB1B389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 </a:t>
            </a:r>
            <a:r>
              <a:rPr lang="en-US" dirty="0" err="1"/>
              <a:t>Umum</a:t>
            </a:r>
            <a:r>
              <a:rPr lang="en-US" dirty="0"/>
              <a:t> – DO WHILE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6083-DD62-4E99-BBEA-9FED5BC8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635"/>
            <a:ext cx="10515600" cy="527538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ID" b="0" i="0" dirty="0">
              <a:effectLst/>
              <a:latin typeface="Monaco"/>
            </a:endParaRPr>
          </a:p>
          <a:p>
            <a:pPr marL="0" indent="0" algn="l">
              <a:buNone/>
            </a:pPr>
            <a:r>
              <a:rPr lang="en-ID" b="0" i="0" dirty="0">
                <a:effectLst/>
                <a:latin typeface="Monaco"/>
              </a:rPr>
              <a:t>$</a:t>
            </a:r>
            <a:r>
              <a:rPr lang="en-ID" b="0" i="0" dirty="0" err="1">
                <a:effectLst/>
                <a:latin typeface="Monaco"/>
              </a:rPr>
              <a:t>urutan</a:t>
            </a:r>
            <a:r>
              <a:rPr lang="en-ID" b="0" i="0" dirty="0">
                <a:effectLst/>
                <a:latin typeface="Monaco"/>
              </a:rPr>
              <a:t> = 1 ;</a:t>
            </a:r>
          </a:p>
          <a:p>
            <a:pPr marL="0" indent="0" algn="l">
              <a:buNone/>
            </a:pPr>
            <a:endParaRPr lang="en-ID" b="0" i="0" dirty="0">
              <a:effectLst/>
              <a:latin typeface="Monaco"/>
            </a:endParaRPr>
          </a:p>
          <a:p>
            <a:pPr marL="0" indent="0" algn="l">
              <a:buNone/>
            </a:pPr>
            <a:r>
              <a:rPr lang="en-ID" sz="2400" b="1" i="0" dirty="0">
                <a:effectLst/>
                <a:latin typeface="inherit"/>
              </a:rPr>
              <a:t>DO</a:t>
            </a:r>
          </a:p>
          <a:p>
            <a:pPr marL="0" indent="0" algn="l">
              <a:buNone/>
            </a:pPr>
            <a:r>
              <a:rPr lang="en-ID" b="0" i="0" dirty="0">
                <a:effectLst/>
                <a:latin typeface="inherit"/>
              </a:rPr>
              <a:t>{</a:t>
            </a:r>
          </a:p>
          <a:p>
            <a:pPr marL="457200" lvl="1" indent="0">
              <a:buNone/>
            </a:pPr>
            <a:r>
              <a:rPr lang="en-ID" b="0" i="0" dirty="0">
                <a:effectLst/>
                <a:latin typeface="inherit"/>
              </a:rPr>
              <a:t>echo “</a:t>
            </a:r>
            <a:r>
              <a:rPr lang="en-ID" b="0" i="0" dirty="0" err="1">
                <a:effectLst/>
                <a:latin typeface="inherit"/>
              </a:rPr>
              <a:t>jadwal</a:t>
            </a:r>
            <a:r>
              <a:rPr lang="en-ID" b="0" i="0" dirty="0">
                <a:effectLst/>
                <a:latin typeface="inherit"/>
              </a:rPr>
              <a:t> </a:t>
            </a:r>
            <a:r>
              <a:rPr lang="en-ID" b="0" i="0" dirty="0" err="1">
                <a:effectLst/>
                <a:latin typeface="inherit"/>
              </a:rPr>
              <a:t>makan</a:t>
            </a:r>
            <a:r>
              <a:rPr lang="en-ID" b="0" i="0" dirty="0">
                <a:effectLst/>
                <a:latin typeface="inherit"/>
              </a:rPr>
              <a:t> </a:t>
            </a:r>
            <a:r>
              <a:rPr lang="en-ID" b="0" i="0" dirty="0" err="1">
                <a:effectLst/>
                <a:latin typeface="inherit"/>
              </a:rPr>
              <a:t>ke</a:t>
            </a:r>
            <a:r>
              <a:rPr lang="en-ID" b="0" i="0" dirty="0">
                <a:effectLst/>
                <a:latin typeface="inherit"/>
              </a:rPr>
              <a:t> : “  .  $</a:t>
            </a:r>
            <a:r>
              <a:rPr lang="en-ID" b="0" i="0" dirty="0" err="1">
                <a:effectLst/>
                <a:latin typeface="inherit"/>
              </a:rPr>
              <a:t>urutan</a:t>
            </a:r>
            <a:r>
              <a:rPr lang="en-ID" b="0" i="0" dirty="0">
                <a:effectLst/>
                <a:latin typeface="inherit"/>
              </a:rPr>
              <a:t> ;</a:t>
            </a:r>
          </a:p>
          <a:p>
            <a:pPr marL="457200" lvl="1" indent="0">
              <a:buNone/>
            </a:pPr>
            <a:r>
              <a:rPr lang="en-ID" dirty="0">
                <a:latin typeface="inherit"/>
              </a:rPr>
              <a:t>echo “ &lt;</a:t>
            </a:r>
            <a:r>
              <a:rPr lang="en-ID" dirty="0" err="1">
                <a:latin typeface="inherit"/>
              </a:rPr>
              <a:t>br</a:t>
            </a:r>
            <a:r>
              <a:rPr lang="en-ID" dirty="0">
                <a:latin typeface="inherit"/>
              </a:rPr>
              <a:t>&gt; ”;</a:t>
            </a:r>
            <a:endParaRPr lang="en-ID" b="0" i="0" dirty="0">
              <a:effectLst/>
              <a:latin typeface="Monaco"/>
            </a:endParaRPr>
          </a:p>
          <a:p>
            <a:pPr marL="457200" lvl="1" indent="0">
              <a:buNone/>
            </a:pPr>
            <a:endParaRPr lang="en-ID" b="0" i="0" dirty="0">
              <a:effectLst/>
              <a:latin typeface="Monaco"/>
            </a:endParaRPr>
          </a:p>
          <a:p>
            <a:pPr marL="457200" lvl="1" indent="0">
              <a:buNone/>
            </a:pPr>
            <a:r>
              <a:rPr lang="en-ID" b="0" i="0" dirty="0">
                <a:effectLst/>
                <a:latin typeface="Monaco"/>
              </a:rPr>
              <a:t>$</a:t>
            </a:r>
            <a:r>
              <a:rPr lang="en-ID" b="0" i="0" dirty="0" err="1">
                <a:effectLst/>
                <a:latin typeface="Monaco"/>
              </a:rPr>
              <a:t>urutan</a:t>
            </a:r>
            <a:r>
              <a:rPr lang="en-ID" b="0" i="0" dirty="0">
                <a:effectLst/>
                <a:latin typeface="Monaco"/>
              </a:rPr>
              <a:t>++ ;</a:t>
            </a:r>
          </a:p>
          <a:p>
            <a:pPr marL="0" indent="0" algn="l">
              <a:buNone/>
            </a:pPr>
            <a:r>
              <a:rPr lang="en-ID" b="0" i="0" dirty="0">
                <a:effectLst/>
                <a:latin typeface="inherit"/>
              </a:rPr>
              <a:t>}  </a:t>
            </a:r>
          </a:p>
          <a:p>
            <a:pPr marL="0" indent="0">
              <a:buNone/>
            </a:pPr>
            <a:r>
              <a:rPr lang="en-ID" sz="2400" b="1" i="0" dirty="0">
                <a:effectLst/>
                <a:latin typeface="inherit"/>
              </a:rPr>
              <a:t>WHILE</a:t>
            </a:r>
            <a:r>
              <a:rPr lang="en-ID" sz="2000" b="0" i="0" dirty="0">
                <a:effectLst/>
                <a:latin typeface="inherit"/>
              </a:rPr>
              <a:t> ( </a:t>
            </a:r>
            <a:r>
              <a:rPr lang="en-ID" sz="2800" b="0" i="0" dirty="0">
                <a:effectLst/>
                <a:latin typeface="inherit"/>
              </a:rPr>
              <a:t>$</a:t>
            </a:r>
            <a:r>
              <a:rPr lang="en-ID" sz="2800" b="0" i="0" dirty="0" err="1">
                <a:effectLst/>
                <a:latin typeface="inherit"/>
              </a:rPr>
              <a:t>urutan</a:t>
            </a:r>
            <a:r>
              <a:rPr lang="en-ID" sz="2800" b="0" i="0" dirty="0">
                <a:effectLst/>
                <a:latin typeface="inherit"/>
              </a:rPr>
              <a:t>  </a:t>
            </a:r>
            <a:r>
              <a:rPr lang="en-ID" sz="2800" b="1" i="0" dirty="0">
                <a:effectLst/>
                <a:latin typeface="inherit"/>
              </a:rPr>
              <a:t>&lt;=</a:t>
            </a:r>
            <a:r>
              <a:rPr lang="en-ID" sz="2800" b="0" i="0" dirty="0">
                <a:effectLst/>
                <a:latin typeface="inherit"/>
              </a:rPr>
              <a:t>  </a:t>
            </a:r>
            <a:r>
              <a:rPr lang="en-ID" sz="2800" dirty="0">
                <a:latin typeface="inherit"/>
              </a:rPr>
              <a:t>3 </a:t>
            </a:r>
            <a:r>
              <a:rPr lang="en-ID" sz="2000" b="0" i="0" dirty="0">
                <a:effectLst/>
                <a:latin typeface="inherit"/>
              </a:rPr>
              <a:t>) </a:t>
            </a:r>
          </a:p>
          <a:p>
            <a:pPr marL="0" indent="0" algn="l">
              <a:buNone/>
            </a:pPr>
            <a:endParaRPr lang="en-ID" b="0" i="0" dirty="0">
              <a:effectLst/>
              <a:latin typeface="inherit"/>
            </a:endParaRPr>
          </a:p>
          <a:p>
            <a:pPr marL="0" indent="0" algn="l">
              <a:buNone/>
            </a:pPr>
            <a:endParaRPr lang="en-ID" dirty="0">
              <a:latin typeface="inherit"/>
            </a:endParaRPr>
          </a:p>
          <a:p>
            <a:endParaRPr lang="en-ID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98124B4-4B63-4B3C-B1F5-3C3DAFB67FCE}"/>
              </a:ext>
            </a:extLst>
          </p:cNvPr>
          <p:cNvSpPr/>
          <p:nvPr/>
        </p:nvSpPr>
        <p:spPr>
          <a:xfrm rot="6196673">
            <a:off x="4759207" y="4011090"/>
            <a:ext cx="290040" cy="8646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4C4A4-ACF9-482A-A08F-04CB34458751}"/>
              </a:ext>
            </a:extLst>
          </p:cNvPr>
          <p:cNvSpPr txBox="1"/>
          <p:nvPr/>
        </p:nvSpPr>
        <p:spPr>
          <a:xfrm>
            <a:off x="5568885" y="4298370"/>
            <a:ext cx="1237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Isi program</a:t>
            </a:r>
            <a:endParaRPr lang="en-ID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60B40CE-131A-4101-8374-8628205CDBBC}"/>
              </a:ext>
            </a:extLst>
          </p:cNvPr>
          <p:cNvSpPr/>
          <p:nvPr/>
        </p:nvSpPr>
        <p:spPr>
          <a:xfrm rot="6958933">
            <a:off x="3118785" y="5076650"/>
            <a:ext cx="295421" cy="4360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5A613-491A-4CFC-8F63-FD8DACE1909D}"/>
              </a:ext>
            </a:extLst>
          </p:cNvPr>
          <p:cNvSpPr txBox="1"/>
          <p:nvPr/>
        </p:nvSpPr>
        <p:spPr>
          <a:xfrm>
            <a:off x="3641663" y="5234316"/>
            <a:ext cx="3433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Nilai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1 (increment)</a:t>
            </a:r>
            <a:endParaRPr lang="en-ID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EB10553-A1B9-461E-BCBD-07E5FA3FAFBF}"/>
              </a:ext>
            </a:extLst>
          </p:cNvPr>
          <p:cNvSpPr/>
          <p:nvPr/>
        </p:nvSpPr>
        <p:spPr>
          <a:xfrm rot="6599866">
            <a:off x="4209343" y="6061453"/>
            <a:ext cx="295421" cy="4360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CEE68F-C7D7-466B-856D-D73ACC32166B}"/>
              </a:ext>
            </a:extLst>
          </p:cNvPr>
          <p:cNvSpPr txBox="1"/>
          <p:nvPr/>
        </p:nvSpPr>
        <p:spPr>
          <a:xfrm>
            <a:off x="4665240" y="6170262"/>
            <a:ext cx="1807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Batas </a:t>
            </a:r>
            <a:r>
              <a:rPr lang="en-US" dirty="0" err="1"/>
              <a:t>perulangan</a:t>
            </a:r>
            <a:endParaRPr lang="en-ID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9986778-B64C-4EEC-9A87-CAB55045B739}"/>
              </a:ext>
            </a:extLst>
          </p:cNvPr>
          <p:cNvSpPr/>
          <p:nvPr/>
        </p:nvSpPr>
        <p:spPr>
          <a:xfrm rot="5232353">
            <a:off x="3059385" y="1819134"/>
            <a:ext cx="295421" cy="4360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3AD55-AA9B-486A-BB95-4661A2217A5A}"/>
              </a:ext>
            </a:extLst>
          </p:cNvPr>
          <p:cNvSpPr txBox="1"/>
          <p:nvPr/>
        </p:nvSpPr>
        <p:spPr>
          <a:xfrm>
            <a:off x="3521467" y="1804820"/>
            <a:ext cx="1091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Nilai </a:t>
            </a:r>
            <a:r>
              <a:rPr lang="en-US" dirty="0" err="1"/>
              <a:t>awal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65634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B13D-ABB0-46E8-8169-0CB1B389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 </a:t>
            </a:r>
            <a:r>
              <a:rPr lang="en-US" dirty="0" err="1"/>
              <a:t>Khusus</a:t>
            </a:r>
            <a:r>
              <a:rPr lang="en-US" dirty="0"/>
              <a:t> ARRAY – FOR Each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6083-DD62-4E99-BBEA-9FED5BC8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5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/>
              <a:t>$</a:t>
            </a:r>
            <a:r>
              <a:rPr lang="en-ID" dirty="0" err="1"/>
              <a:t>buah_buahan</a:t>
            </a:r>
            <a:r>
              <a:rPr lang="en-ID" dirty="0"/>
              <a:t> = array ( "</a:t>
            </a:r>
            <a:r>
              <a:rPr lang="en-ID" dirty="0" err="1"/>
              <a:t>Jeruk</a:t>
            </a:r>
            <a:r>
              <a:rPr lang="en-ID" dirty="0"/>
              <a:t>" , "</a:t>
            </a:r>
            <a:r>
              <a:rPr lang="en-ID" dirty="0" err="1"/>
              <a:t>Apel</a:t>
            </a:r>
            <a:r>
              <a:rPr lang="en-ID" dirty="0"/>
              <a:t>", "Pisang",  "</a:t>
            </a:r>
            <a:r>
              <a:rPr lang="en-ID" dirty="0" err="1"/>
              <a:t>Anggur</a:t>
            </a:r>
            <a:r>
              <a:rPr lang="en-ID" dirty="0"/>
              <a:t>", " Mangga" 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b="1" dirty="0"/>
              <a:t>FOREACH</a:t>
            </a:r>
            <a:r>
              <a:rPr lang="en-ID" dirty="0"/>
              <a:t> ( $</a:t>
            </a:r>
            <a:r>
              <a:rPr lang="en-ID" dirty="0" err="1"/>
              <a:t>buah_buahan</a:t>
            </a:r>
            <a:r>
              <a:rPr lang="en-ID" dirty="0"/>
              <a:t>    as   $</a:t>
            </a:r>
            <a:r>
              <a:rPr lang="en-ID" dirty="0" err="1"/>
              <a:t>nama_buah</a:t>
            </a:r>
            <a:r>
              <a:rPr lang="en-ID" dirty="0"/>
              <a:t> )</a:t>
            </a:r>
          </a:p>
          <a:p>
            <a:pPr marL="0" indent="0">
              <a:buNone/>
            </a:pPr>
            <a:r>
              <a:rPr lang="en-ID" dirty="0"/>
              <a:t>{</a:t>
            </a:r>
          </a:p>
          <a:p>
            <a:pPr marL="0" indent="0">
              <a:buNone/>
            </a:pPr>
            <a:r>
              <a:rPr lang="en-ID" dirty="0"/>
              <a:t>	echo $</a:t>
            </a:r>
            <a:r>
              <a:rPr lang="en-ID" dirty="0" err="1"/>
              <a:t>nama_buah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	echo "&lt;</a:t>
            </a:r>
            <a:r>
              <a:rPr lang="en-ID" dirty="0" err="1"/>
              <a:t>br</a:t>
            </a:r>
            <a:r>
              <a:rPr lang="en-ID" dirty="0"/>
              <a:t>&gt;";</a:t>
            </a:r>
          </a:p>
          <a:p>
            <a:pPr marL="0" indent="0">
              <a:buNone/>
            </a:pPr>
            <a:r>
              <a:rPr lang="en-ID" dirty="0"/>
              <a:t>}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CBBFB37-C6EF-4CC4-A42E-CAD893A3730F}"/>
              </a:ext>
            </a:extLst>
          </p:cNvPr>
          <p:cNvSpPr/>
          <p:nvPr/>
        </p:nvSpPr>
        <p:spPr>
          <a:xfrm rot="6196673">
            <a:off x="4480947" y="4262332"/>
            <a:ext cx="290040" cy="8646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3D419-2FE6-4B25-946E-A4FC275F1839}"/>
              </a:ext>
            </a:extLst>
          </p:cNvPr>
          <p:cNvSpPr txBox="1"/>
          <p:nvPr/>
        </p:nvSpPr>
        <p:spPr>
          <a:xfrm>
            <a:off x="5290625" y="4549612"/>
            <a:ext cx="1237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Isi program</a:t>
            </a:r>
            <a:endParaRPr lang="en-ID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6028C59-0F97-449F-B888-22D5A27D73D2}"/>
              </a:ext>
            </a:extLst>
          </p:cNvPr>
          <p:cNvSpPr/>
          <p:nvPr/>
        </p:nvSpPr>
        <p:spPr>
          <a:xfrm rot="6599866">
            <a:off x="9090613" y="2227714"/>
            <a:ext cx="295421" cy="4360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CBA81-3C35-420C-84C7-46DEFD178F50}"/>
              </a:ext>
            </a:extLst>
          </p:cNvPr>
          <p:cNvSpPr txBox="1"/>
          <p:nvPr/>
        </p:nvSpPr>
        <p:spPr>
          <a:xfrm>
            <a:off x="9546510" y="2336523"/>
            <a:ext cx="1807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Batas </a:t>
            </a:r>
            <a:r>
              <a:rPr lang="en-US" dirty="0" err="1"/>
              <a:t>perulangan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002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F096-7646-40B0-B497-E2FBEF97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Pengkondisian</a:t>
            </a:r>
            <a:r>
              <a:rPr lang="en-US" dirty="0"/>
              <a:t> &amp; </a:t>
            </a:r>
            <a:r>
              <a:rPr lang="en-US" b="1" dirty="0" err="1"/>
              <a:t>Perulangan</a:t>
            </a:r>
            <a:r>
              <a:rPr lang="en-US" b="1" dirty="0"/>
              <a:t> </a:t>
            </a:r>
            <a:r>
              <a:rPr lang="en-US" dirty="0"/>
              <a:t>pada PHP</a:t>
            </a:r>
            <a:endParaRPr lang="en-ID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FFB181-8CF1-4242-814A-03CB77955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978" y="3582339"/>
            <a:ext cx="2256692" cy="225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9E7D4E-3000-4773-A000-86436AEB7CF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3" y="3617088"/>
            <a:ext cx="1609578" cy="170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3D594-110E-4B89-B273-C8D04AF4B080}"/>
              </a:ext>
            </a:extLst>
          </p:cNvPr>
          <p:cNvSpPr txBox="1"/>
          <p:nvPr/>
        </p:nvSpPr>
        <p:spPr>
          <a:xfrm>
            <a:off x="1615469" y="2018824"/>
            <a:ext cx="232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PUNYA MOTOR GAK ??</a:t>
            </a:r>
            <a:endParaRPr lang="en-ID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F642719-AD64-4266-8927-3DDA3850B914}"/>
              </a:ext>
            </a:extLst>
          </p:cNvPr>
          <p:cNvSpPr/>
          <p:nvPr/>
        </p:nvSpPr>
        <p:spPr>
          <a:xfrm rot="2190197">
            <a:off x="1805963" y="2298930"/>
            <a:ext cx="295421" cy="132556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CD5BADC-89A2-4827-B56B-D27638067A03}"/>
              </a:ext>
            </a:extLst>
          </p:cNvPr>
          <p:cNvSpPr/>
          <p:nvPr/>
        </p:nvSpPr>
        <p:spPr>
          <a:xfrm rot="19409803" flipH="1">
            <a:off x="3144188" y="2298930"/>
            <a:ext cx="295421" cy="13255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016C6-82AB-419D-8C25-C343D495F1B7}"/>
              </a:ext>
            </a:extLst>
          </p:cNvPr>
          <p:cNvSpPr/>
          <p:nvPr/>
        </p:nvSpPr>
        <p:spPr>
          <a:xfrm>
            <a:off x="6625883" y="2018824"/>
            <a:ext cx="84406" cy="435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23A51-1098-4CE7-81BC-A18BE2811A66}"/>
              </a:ext>
            </a:extLst>
          </p:cNvPr>
          <p:cNvSpPr txBox="1"/>
          <p:nvPr/>
        </p:nvSpPr>
        <p:spPr>
          <a:xfrm>
            <a:off x="8615796" y="1738875"/>
            <a:ext cx="2468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Makan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ahh..</a:t>
            </a:r>
            <a:br>
              <a:rPr lang="en-US" sz="2400" dirty="0"/>
            </a:br>
            <a:r>
              <a:rPr lang="en-US" sz="2400" dirty="0"/>
              <a:t>Masih </a:t>
            </a:r>
            <a:r>
              <a:rPr lang="en-US" sz="2400" dirty="0" err="1"/>
              <a:t>laper</a:t>
            </a:r>
            <a:r>
              <a:rPr lang="en-US" sz="2400" dirty="0"/>
              <a:t>.. </a:t>
            </a:r>
            <a:r>
              <a:rPr lang="en-US" sz="2400" dirty="0" err="1"/>
              <a:t>haha</a:t>
            </a:r>
            <a:endParaRPr lang="en-ID" sz="2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3AFB914-766C-41A9-88A3-8C570CAC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02" y="2740745"/>
            <a:ext cx="2991729" cy="22437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185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163B-3187-4CED-A301-AEF82D33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PENGKONDISIAN</a:t>
            </a:r>
            <a:endParaRPr lang="en-ID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5872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937C-D93D-489B-9FD5-81BB57BE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Pengkondisian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646E-1C57-4DC9-8723-FDF95F83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008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IF, ELSE IF, ELSE</a:t>
            </a:r>
          </a:p>
          <a:p>
            <a:pPr lvl="1"/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Jika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pengkondisian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 err="1"/>
              <a:t>pengkondisian</a:t>
            </a:r>
            <a:r>
              <a:rPr lang="en-US" i="1" dirty="0"/>
              <a:t> </a:t>
            </a:r>
            <a:r>
              <a:rPr lang="en-US" i="1" dirty="0" err="1"/>
              <a:t>bercabang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Sintaksnya</a:t>
            </a:r>
            <a:r>
              <a:rPr lang="en-US" dirty="0"/>
              <a:t> </a:t>
            </a:r>
            <a:r>
              <a:rPr lang="en-US" dirty="0" err="1"/>
              <a:t>agak</a:t>
            </a:r>
            <a:r>
              <a:rPr lang="en-US" dirty="0"/>
              <a:t> </a:t>
            </a:r>
            <a:r>
              <a:rPr lang="en-US" b="1" dirty="0" err="1"/>
              <a:t>ruwet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Harus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dirty="0"/>
              <a:t> operator </a:t>
            </a:r>
            <a:r>
              <a:rPr lang="en-US" dirty="0" err="1"/>
              <a:t>relasi</a:t>
            </a:r>
            <a:r>
              <a:rPr lang="en-US" dirty="0"/>
              <a:t> / </a:t>
            </a:r>
            <a:r>
              <a:rPr lang="en-US" dirty="0" err="1"/>
              <a:t>pembanding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b="1" dirty="0"/>
              <a:t>SWICTH CASE</a:t>
            </a:r>
          </a:p>
          <a:p>
            <a:pPr lvl="1"/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Jika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b="1" dirty="0"/>
              <a:t>1 </a:t>
            </a:r>
            <a:r>
              <a:rPr lang="en-US" b="1" dirty="0" err="1"/>
              <a:t>pengkondisian</a:t>
            </a:r>
            <a:r>
              <a:rPr lang="en-US" b="1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ada</a:t>
            </a:r>
            <a:r>
              <a:rPr lang="en-US" i="1" dirty="0"/>
              <a:t> </a:t>
            </a:r>
            <a:r>
              <a:rPr lang="en-US" i="1" dirty="0" err="1"/>
              <a:t>cabang</a:t>
            </a:r>
            <a:r>
              <a:rPr lang="en-US" i="1" dirty="0"/>
              <a:t> </a:t>
            </a:r>
            <a:r>
              <a:rPr lang="en-US" i="1" dirty="0" err="1"/>
              <a:t>kondisi</a:t>
            </a:r>
            <a:r>
              <a:rPr lang="en-US" i="1" dirty="0"/>
              <a:t> lain </a:t>
            </a:r>
            <a:r>
              <a:rPr lang="en-US" i="1" dirty="0" err="1"/>
              <a:t>lagi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Sintaksnya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b="1" dirty="0"/>
              <a:t>simple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Biasanya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dirty="0"/>
              <a:t> </a:t>
            </a:r>
            <a:r>
              <a:rPr lang="en-US" b="1" dirty="0" err="1"/>
              <a:t>menggunakan</a:t>
            </a:r>
            <a:r>
              <a:rPr lang="en-US" dirty="0"/>
              <a:t> operator </a:t>
            </a:r>
            <a:r>
              <a:rPr lang="en-US" dirty="0" err="1"/>
              <a:t>relasi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ID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DE29B0A-C15B-45B0-AAA5-CEFE1CBE5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231" y="628560"/>
            <a:ext cx="1222315" cy="14605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B91ACAD-50CE-4BA0-908A-77296914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711" y="1066934"/>
            <a:ext cx="1563272" cy="87826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BDB3518-A4D7-491A-8176-7A11078C5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401" y="565870"/>
            <a:ext cx="1585880" cy="15858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7824A07-50B5-44DC-B4E7-7D7D7BDAB86B}"/>
              </a:ext>
            </a:extLst>
          </p:cNvPr>
          <p:cNvSpPr/>
          <p:nvPr/>
        </p:nvSpPr>
        <p:spPr>
          <a:xfrm>
            <a:off x="7040842" y="1323187"/>
            <a:ext cx="576776" cy="3657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3CEB0FB-9FF2-4D57-9BAE-FFC6A494D7FF}"/>
              </a:ext>
            </a:extLst>
          </p:cNvPr>
          <p:cNvSpPr/>
          <p:nvPr/>
        </p:nvSpPr>
        <p:spPr>
          <a:xfrm>
            <a:off x="9416304" y="1323187"/>
            <a:ext cx="576776" cy="3657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650AF500-5D52-4E9A-8738-A170ECE35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12354" r="50000" b="8038"/>
          <a:stretch/>
        </p:blipFill>
        <p:spPr bwMode="auto">
          <a:xfrm>
            <a:off x="7981949" y="3362324"/>
            <a:ext cx="2160451" cy="334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3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18A1-6CDC-4C78-B14D-FA6FFCC4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Pengkondisian</a:t>
            </a:r>
            <a:r>
              <a:rPr lang="en-US" dirty="0"/>
              <a:t>  - </a:t>
            </a:r>
            <a:r>
              <a:rPr lang="en-US" b="1" dirty="0"/>
              <a:t>IF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579B-34D1-423F-9BDE-DF32B5DA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i="1" dirty="0" err="1"/>
              <a:t>Sintaks</a:t>
            </a:r>
            <a:r>
              <a:rPr lang="en-US" i="1" dirty="0"/>
              <a:t> :</a:t>
            </a:r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isi</a:t>
            </a:r>
            <a:r>
              <a:rPr lang="en-US" i="1" dirty="0"/>
              <a:t> program 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Contoh</a:t>
            </a:r>
            <a:r>
              <a:rPr lang="en-US" i="1" dirty="0"/>
              <a:t> 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$</a:t>
            </a:r>
            <a:r>
              <a:rPr lang="en-US" dirty="0" err="1"/>
              <a:t>alat_tulis</a:t>
            </a:r>
            <a:r>
              <a:rPr lang="en-US" dirty="0"/>
              <a:t> = “</a:t>
            </a:r>
            <a:r>
              <a:rPr lang="en-US" dirty="0" err="1"/>
              <a:t>pulpen</a:t>
            </a:r>
            <a:r>
              <a:rPr lang="en-US" dirty="0"/>
              <a:t>”);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alat_tulis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500" b="1" dirty="0">
                <a:solidFill>
                  <a:srgbClr val="FF0000"/>
                </a:solidFill>
              </a:rPr>
              <a:t>==</a:t>
            </a:r>
            <a:r>
              <a:rPr lang="en-US" dirty="0">
                <a:solidFill>
                  <a:srgbClr val="FF0000"/>
                </a:solidFill>
              </a:rPr>
              <a:t> “</a:t>
            </a:r>
            <a:r>
              <a:rPr lang="en-US" dirty="0" err="1">
                <a:solidFill>
                  <a:srgbClr val="FF0000"/>
                </a:solidFill>
              </a:rPr>
              <a:t>pulpen</a:t>
            </a:r>
            <a:r>
              <a:rPr lang="en-US" dirty="0">
                <a:solidFill>
                  <a:srgbClr val="FF0000"/>
                </a:solidFill>
              </a:rPr>
              <a:t>”)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 echo “</a:t>
            </a:r>
            <a:r>
              <a:rPr lang="en-US" i="1" dirty="0" err="1"/>
              <a:t>tulis</a:t>
            </a:r>
            <a:r>
              <a:rPr lang="en-US" i="1" dirty="0"/>
              <a:t> </a:t>
            </a:r>
            <a:r>
              <a:rPr lang="en-US" i="1" dirty="0" err="1"/>
              <a:t>pakai</a:t>
            </a:r>
            <a:r>
              <a:rPr lang="en-US" i="1" dirty="0"/>
              <a:t> </a:t>
            </a:r>
            <a:r>
              <a:rPr lang="en-US" i="1" dirty="0" err="1"/>
              <a:t>pulpen</a:t>
            </a:r>
            <a:r>
              <a:rPr lang="en-US" i="1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64DB67-B6AE-421A-94BE-271E0A50745F}"/>
              </a:ext>
            </a:extLst>
          </p:cNvPr>
          <p:cNvGrpSpPr/>
          <p:nvPr/>
        </p:nvGrpSpPr>
        <p:grpSpPr>
          <a:xfrm>
            <a:off x="5804828" y="875850"/>
            <a:ext cx="6171272" cy="3761800"/>
            <a:chOff x="5860952" y="3787862"/>
            <a:chExt cx="6229350" cy="3761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63C17F-7877-457B-A20C-1478E7C1B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0952" y="4501662"/>
              <a:ext cx="6229350" cy="3048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F30B10-3DCE-481C-BF5B-674C353B85A6}"/>
                </a:ext>
              </a:extLst>
            </p:cNvPr>
            <p:cNvSpPr txBox="1"/>
            <p:nvPr/>
          </p:nvSpPr>
          <p:spPr>
            <a:xfrm>
              <a:off x="6602475" y="3787862"/>
              <a:ext cx="43524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OPERATOR RELASI / PEMBANDING</a:t>
              </a:r>
            </a:p>
            <a:p>
              <a:pPr algn="ctr"/>
              <a:r>
                <a:rPr lang="en-US" dirty="0"/>
                <a:t>(</a:t>
              </a:r>
              <a:r>
                <a:rPr lang="en-US" i="1" dirty="0"/>
                <a:t>MENUNJUKAN LOGIKA BENAR ATAU SALAH</a:t>
              </a:r>
              <a:r>
                <a:rPr lang="en-US" dirty="0"/>
                <a:t>)</a:t>
              </a:r>
              <a:endParaRPr lang="en-ID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9D8C3E-9251-401A-8CC9-9FBBC63F1BF3}"/>
              </a:ext>
            </a:extLst>
          </p:cNvPr>
          <p:cNvCxnSpPr>
            <a:cxnSpLocks/>
          </p:cNvCxnSpPr>
          <p:nvPr/>
        </p:nvCxnSpPr>
        <p:spPr>
          <a:xfrm flipV="1">
            <a:off x="3628571" y="3113651"/>
            <a:ext cx="3391207" cy="1705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48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18A1-6CDC-4C78-B14D-FA6FFCC4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Pengkondisian</a:t>
            </a:r>
            <a:r>
              <a:rPr lang="en-US" dirty="0"/>
              <a:t>  - </a:t>
            </a:r>
            <a:r>
              <a:rPr lang="en-US" b="1" dirty="0"/>
              <a:t>IF &amp; ELSE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579B-34D1-423F-9BDE-DF32B5DAC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6"/>
            <a:ext cx="8915399" cy="42413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i="1" dirty="0" err="1"/>
              <a:t>Contoh</a:t>
            </a:r>
            <a:r>
              <a:rPr lang="en-US" i="1" dirty="0"/>
              <a:t> :</a:t>
            </a:r>
          </a:p>
          <a:p>
            <a:pPr marL="0" indent="0">
              <a:buNone/>
            </a:pPr>
            <a:br>
              <a:rPr lang="en-US" i="1" dirty="0"/>
            </a:br>
            <a:br>
              <a:rPr lang="en-US" i="1" dirty="0"/>
            </a:br>
            <a:r>
              <a:rPr lang="en-US" i="1" dirty="0"/>
              <a:t>$</a:t>
            </a:r>
            <a:r>
              <a:rPr lang="en-US" dirty="0" err="1"/>
              <a:t>alat_tulis</a:t>
            </a:r>
            <a:r>
              <a:rPr lang="en-US" dirty="0"/>
              <a:t> = “</a:t>
            </a:r>
            <a:r>
              <a:rPr lang="en-US" dirty="0" err="1"/>
              <a:t>pensil</a:t>
            </a:r>
            <a:r>
              <a:rPr lang="en-US" dirty="0"/>
              <a:t>”);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alat_tulis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500" b="1" dirty="0">
                <a:solidFill>
                  <a:srgbClr val="FF0000"/>
                </a:solidFill>
              </a:rPr>
              <a:t>==</a:t>
            </a:r>
            <a:r>
              <a:rPr lang="en-US" dirty="0">
                <a:solidFill>
                  <a:srgbClr val="FF0000"/>
                </a:solidFill>
              </a:rPr>
              <a:t> “</a:t>
            </a:r>
            <a:r>
              <a:rPr lang="en-US" dirty="0" err="1">
                <a:solidFill>
                  <a:srgbClr val="FF0000"/>
                </a:solidFill>
              </a:rPr>
              <a:t>pulpen</a:t>
            </a:r>
            <a:r>
              <a:rPr lang="en-US" dirty="0">
                <a:solidFill>
                  <a:srgbClr val="FF0000"/>
                </a:solidFill>
              </a:rPr>
              <a:t>”)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 echo “</a:t>
            </a:r>
            <a:r>
              <a:rPr lang="en-US" i="1" dirty="0" err="1"/>
              <a:t>tulis</a:t>
            </a:r>
            <a:r>
              <a:rPr lang="en-US" i="1" dirty="0"/>
              <a:t> </a:t>
            </a:r>
            <a:r>
              <a:rPr lang="en-US" i="1" dirty="0" err="1"/>
              <a:t>pakai</a:t>
            </a:r>
            <a:r>
              <a:rPr lang="en-US" i="1" dirty="0"/>
              <a:t> </a:t>
            </a:r>
            <a:r>
              <a:rPr lang="en-US" i="1" dirty="0" err="1"/>
              <a:t>pulpen</a:t>
            </a:r>
            <a:r>
              <a:rPr lang="en-US" i="1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ID" b="1" dirty="0"/>
              <a:t>ELSE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D" dirty="0"/>
              <a:t>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i="1" dirty="0"/>
              <a:t> 	echo “gak tau </a:t>
            </a:r>
            <a:r>
              <a:rPr lang="en-US" i="1" dirty="0" err="1"/>
              <a:t>mau</a:t>
            </a:r>
            <a:r>
              <a:rPr lang="en-US" i="1" dirty="0"/>
              <a:t> </a:t>
            </a:r>
            <a:r>
              <a:rPr lang="en-US" i="1" dirty="0" err="1"/>
              <a:t>tulis</a:t>
            </a:r>
            <a:r>
              <a:rPr lang="en-US" i="1" dirty="0"/>
              <a:t> </a:t>
            </a:r>
            <a:r>
              <a:rPr lang="en-US" i="1" dirty="0" err="1"/>
              <a:t>pakai</a:t>
            </a:r>
            <a:r>
              <a:rPr lang="en-US" i="1" dirty="0"/>
              <a:t> </a:t>
            </a:r>
            <a:r>
              <a:rPr lang="en-US" i="1" dirty="0" err="1"/>
              <a:t>apa</a:t>
            </a:r>
            <a:r>
              <a:rPr lang="en-US" i="1" dirty="0"/>
              <a:t>..”;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D" dirty="0"/>
              <a:t>}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AFD95-C5E0-41E3-B1C3-F0CCB7F49B2A}"/>
              </a:ext>
            </a:extLst>
          </p:cNvPr>
          <p:cNvSpPr txBox="1"/>
          <p:nvPr/>
        </p:nvSpPr>
        <p:spPr>
          <a:xfrm>
            <a:off x="7884882" y="3772128"/>
            <a:ext cx="32911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..</a:t>
            </a:r>
            <a:endParaRPr lang="en-I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E79207-9998-437B-8C6C-C41361AED3AA}"/>
              </a:ext>
            </a:extLst>
          </p:cNvPr>
          <p:cNvCxnSpPr>
            <a:cxnSpLocks/>
          </p:cNvCxnSpPr>
          <p:nvPr/>
        </p:nvCxnSpPr>
        <p:spPr>
          <a:xfrm flipV="1">
            <a:off x="1959429" y="4209144"/>
            <a:ext cx="5660571" cy="333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7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18A1-6CDC-4C78-B14D-FA6FFCC4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Pengkondisian</a:t>
            </a:r>
            <a:r>
              <a:rPr lang="en-US" dirty="0"/>
              <a:t>  - </a:t>
            </a:r>
            <a:r>
              <a:rPr lang="en-US" b="1" dirty="0"/>
              <a:t>IF &amp; ELSE IF &amp; ELSE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579B-34D1-423F-9BDE-DF32B5DAC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059543"/>
            <a:ext cx="9002485" cy="56605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i="1" dirty="0" err="1"/>
              <a:t>Contoh</a:t>
            </a:r>
            <a:r>
              <a:rPr lang="en-US" i="1" dirty="0"/>
              <a:t> 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$</a:t>
            </a:r>
            <a:r>
              <a:rPr lang="en-US" dirty="0" err="1"/>
              <a:t>alat_tulis</a:t>
            </a:r>
            <a:r>
              <a:rPr lang="en-US" dirty="0"/>
              <a:t> = “</a:t>
            </a:r>
            <a:r>
              <a:rPr lang="en-US" dirty="0" err="1"/>
              <a:t>pensil</a:t>
            </a:r>
            <a:r>
              <a:rPr lang="en-US" dirty="0"/>
              <a:t>”);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alat_tulis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500" b="1" dirty="0">
                <a:solidFill>
                  <a:srgbClr val="FF0000"/>
                </a:solidFill>
              </a:rPr>
              <a:t>==</a:t>
            </a:r>
            <a:r>
              <a:rPr lang="en-US" dirty="0">
                <a:solidFill>
                  <a:srgbClr val="FF0000"/>
                </a:solidFill>
              </a:rPr>
              <a:t> “</a:t>
            </a:r>
            <a:r>
              <a:rPr lang="en-US" dirty="0" err="1">
                <a:solidFill>
                  <a:srgbClr val="FF0000"/>
                </a:solidFill>
              </a:rPr>
              <a:t>pulpen</a:t>
            </a:r>
            <a:r>
              <a:rPr lang="en-US" dirty="0">
                <a:solidFill>
                  <a:srgbClr val="FF0000"/>
                </a:solidFill>
              </a:rPr>
              <a:t>”)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 echo “</a:t>
            </a:r>
            <a:r>
              <a:rPr lang="en-US" i="1" dirty="0" err="1"/>
              <a:t>tulis</a:t>
            </a:r>
            <a:r>
              <a:rPr lang="en-US" i="1" dirty="0"/>
              <a:t> </a:t>
            </a:r>
            <a:r>
              <a:rPr lang="en-US" i="1" dirty="0" err="1"/>
              <a:t>pakai</a:t>
            </a:r>
            <a:r>
              <a:rPr lang="en-US" i="1" dirty="0"/>
              <a:t> </a:t>
            </a:r>
            <a:r>
              <a:rPr lang="en-US" i="1" dirty="0" err="1"/>
              <a:t>pulpen</a:t>
            </a:r>
            <a:r>
              <a:rPr lang="en-US" i="1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ELSE IF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alat_tulis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500" b="1" dirty="0">
                <a:solidFill>
                  <a:srgbClr val="FF0000"/>
                </a:solidFill>
              </a:rPr>
              <a:t>==</a:t>
            </a:r>
            <a:r>
              <a:rPr lang="en-US" dirty="0">
                <a:solidFill>
                  <a:srgbClr val="FF0000"/>
                </a:solidFill>
              </a:rPr>
              <a:t> “</a:t>
            </a:r>
            <a:r>
              <a:rPr lang="en-US" dirty="0" err="1">
                <a:solidFill>
                  <a:srgbClr val="FF0000"/>
                </a:solidFill>
              </a:rPr>
              <a:t>pensil</a:t>
            </a:r>
            <a:r>
              <a:rPr lang="en-US" dirty="0">
                <a:solidFill>
                  <a:srgbClr val="FF0000"/>
                </a:solidFill>
              </a:rPr>
              <a:t>”)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 echo “</a:t>
            </a:r>
            <a:r>
              <a:rPr lang="en-US" i="1" dirty="0" err="1"/>
              <a:t>tulis</a:t>
            </a:r>
            <a:r>
              <a:rPr lang="en-US" i="1" dirty="0"/>
              <a:t> </a:t>
            </a:r>
            <a:r>
              <a:rPr lang="en-US" i="1" dirty="0" err="1"/>
              <a:t>pakai</a:t>
            </a:r>
            <a:r>
              <a:rPr lang="en-US" i="1" dirty="0"/>
              <a:t> </a:t>
            </a:r>
            <a:r>
              <a:rPr lang="en-US" i="1" dirty="0" err="1"/>
              <a:t>pensil</a:t>
            </a:r>
            <a:r>
              <a:rPr lang="en-US" i="1" dirty="0"/>
              <a:t>”;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ID" b="1" dirty="0"/>
              <a:t>ELSE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D" dirty="0"/>
              <a:t>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i="1" dirty="0"/>
              <a:t> 	echo “gak tau </a:t>
            </a:r>
            <a:r>
              <a:rPr lang="en-US" i="1" dirty="0" err="1"/>
              <a:t>mau</a:t>
            </a:r>
            <a:r>
              <a:rPr lang="en-US" i="1" dirty="0"/>
              <a:t> </a:t>
            </a:r>
            <a:r>
              <a:rPr lang="en-US" i="1" dirty="0" err="1"/>
              <a:t>tulis</a:t>
            </a:r>
            <a:r>
              <a:rPr lang="en-US" i="1" dirty="0"/>
              <a:t> </a:t>
            </a:r>
            <a:r>
              <a:rPr lang="en-US" i="1" dirty="0" err="1"/>
              <a:t>pakai</a:t>
            </a:r>
            <a:r>
              <a:rPr lang="en-US" i="1" dirty="0"/>
              <a:t> </a:t>
            </a:r>
            <a:r>
              <a:rPr lang="en-US" i="1" dirty="0" err="1"/>
              <a:t>apa</a:t>
            </a:r>
            <a:r>
              <a:rPr lang="en-US" i="1" dirty="0"/>
              <a:t>..”;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D" dirty="0"/>
              <a:t>}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180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C763-0C59-40AF-8143-C14660AD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Pengkondisian</a:t>
            </a:r>
            <a:r>
              <a:rPr lang="en-US" dirty="0"/>
              <a:t> - </a:t>
            </a:r>
            <a:r>
              <a:rPr lang="en-US" b="1" dirty="0"/>
              <a:t>IF &amp; ELSEIF &amp; ELSE </a:t>
            </a:r>
            <a:r>
              <a:rPr lang="en-US" b="1" dirty="0" err="1"/>
              <a:t>bercabang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10E9-1265-4DF6-8C4F-46C3278F9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1575582"/>
            <a:ext cx="6957479" cy="51808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 (</a:t>
            </a:r>
            <a:r>
              <a:rPr lang="en-US" b="1" dirty="0" err="1">
                <a:solidFill>
                  <a:srgbClr val="FF0000"/>
                </a:solidFill>
              </a:rPr>
              <a:t>kondisi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 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kondisi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 IF 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kondisi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ELSE IF (</a:t>
            </a:r>
            <a:r>
              <a:rPr lang="en-US" b="1" dirty="0" err="1">
                <a:solidFill>
                  <a:srgbClr val="FF0000"/>
                </a:solidFill>
              </a:rPr>
              <a:t>kondisi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5D79376E-1E21-4C5B-BC8D-741E1672523C}"/>
              </a:ext>
            </a:extLst>
          </p:cNvPr>
          <p:cNvSpPr/>
          <p:nvPr/>
        </p:nvSpPr>
        <p:spPr>
          <a:xfrm>
            <a:off x="8201465" y="1406769"/>
            <a:ext cx="407963" cy="22508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599BA-7B6A-40DE-9A12-DA9BAA652D04}"/>
              </a:ext>
            </a:extLst>
          </p:cNvPr>
          <p:cNvSpPr txBox="1"/>
          <p:nvPr/>
        </p:nvSpPr>
        <p:spPr>
          <a:xfrm>
            <a:off x="7108809" y="3870882"/>
            <a:ext cx="2593274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BIASA DISEBUT </a:t>
            </a:r>
            <a:r>
              <a:rPr lang="en-US" b="1" dirty="0">
                <a:solidFill>
                  <a:schemeClr val="bg1"/>
                </a:solidFill>
              </a:rPr>
              <a:t>NESTED IF</a:t>
            </a:r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65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F459-46F4-43EA-8886-2FC347AB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Pengkondisian</a:t>
            </a:r>
            <a:r>
              <a:rPr lang="en-US" dirty="0"/>
              <a:t>  - Switch Case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E2B2-334C-44C4-A5A2-2BB38AC0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09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err="1"/>
              <a:t>Sintaks</a:t>
            </a:r>
            <a:r>
              <a:rPr lang="en-US" i="1" dirty="0"/>
              <a:t> 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ID" b="1" dirty="0"/>
              <a:t>switch</a:t>
            </a:r>
            <a:r>
              <a:rPr lang="en-ID" dirty="0"/>
              <a:t> (</a:t>
            </a:r>
            <a:r>
              <a:rPr lang="en-ID" dirty="0" err="1">
                <a:solidFill>
                  <a:srgbClr val="FF0000"/>
                </a:solidFill>
              </a:rPr>
              <a:t>kondisi</a:t>
            </a:r>
            <a:r>
              <a:rPr lang="en-ID" dirty="0"/>
              <a:t>) </a:t>
            </a:r>
          </a:p>
          <a:p>
            <a:pPr marL="0" indent="0">
              <a:buNone/>
            </a:pPr>
            <a:r>
              <a:rPr lang="en-ID" dirty="0"/>
              <a:t>{</a:t>
            </a:r>
          </a:p>
          <a:p>
            <a:pPr marL="457200" lvl="1" indent="0">
              <a:buNone/>
            </a:pPr>
            <a:r>
              <a:rPr lang="en-ID" b="1" dirty="0"/>
              <a:t>case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1 </a:t>
            </a:r>
            <a:r>
              <a:rPr lang="en-ID" b="1" dirty="0"/>
              <a:t>:</a:t>
            </a:r>
          </a:p>
          <a:p>
            <a:pPr marL="457200" lvl="1" indent="0">
              <a:buNone/>
            </a:pPr>
            <a:r>
              <a:rPr lang="en-ID" dirty="0" err="1"/>
              <a:t>isi</a:t>
            </a:r>
            <a:r>
              <a:rPr lang="en-ID" dirty="0"/>
              <a:t> program 1 ;</a:t>
            </a:r>
          </a:p>
          <a:p>
            <a:pPr marL="457200" lvl="1" indent="0">
              <a:buNone/>
            </a:pPr>
            <a:r>
              <a:rPr lang="en-ID" b="1" dirty="0"/>
              <a:t>break;</a:t>
            </a:r>
          </a:p>
          <a:p>
            <a:pPr marL="457200" lvl="1" indent="0">
              <a:buNone/>
            </a:pPr>
            <a:endParaRPr lang="en-ID" b="1" dirty="0"/>
          </a:p>
          <a:p>
            <a:pPr marL="457200" lvl="1" indent="0">
              <a:buNone/>
            </a:pPr>
            <a:r>
              <a:rPr lang="en-ID" b="1" dirty="0"/>
              <a:t>case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2 </a:t>
            </a:r>
            <a:r>
              <a:rPr lang="en-ID" b="1" dirty="0"/>
              <a:t>:</a:t>
            </a:r>
          </a:p>
          <a:p>
            <a:pPr marL="457200" lvl="1" indent="0">
              <a:buNone/>
            </a:pPr>
            <a:r>
              <a:rPr lang="en-ID" dirty="0" err="1"/>
              <a:t>isi</a:t>
            </a:r>
            <a:r>
              <a:rPr lang="en-ID" dirty="0"/>
              <a:t> program 2;</a:t>
            </a:r>
          </a:p>
          <a:p>
            <a:pPr marL="457200" lvl="1" indent="0">
              <a:buNone/>
            </a:pPr>
            <a:r>
              <a:rPr lang="en-ID" b="1" dirty="0"/>
              <a:t>break;</a:t>
            </a:r>
          </a:p>
          <a:p>
            <a:pPr marL="457200" lvl="1" indent="0">
              <a:buNone/>
            </a:pPr>
            <a:endParaRPr lang="en-ID" b="1" dirty="0"/>
          </a:p>
          <a:p>
            <a:pPr marL="457200" lvl="1" indent="0">
              <a:buNone/>
            </a:pPr>
            <a:r>
              <a:rPr lang="en-ID" b="1" dirty="0"/>
              <a:t>default :</a:t>
            </a:r>
          </a:p>
          <a:p>
            <a:pPr marL="457200" lvl="1" indent="0">
              <a:buNone/>
            </a:pPr>
            <a:r>
              <a:rPr lang="en-ID" dirty="0" err="1"/>
              <a:t>isi</a:t>
            </a:r>
            <a:r>
              <a:rPr lang="en-ID" dirty="0"/>
              <a:t> program </a:t>
            </a:r>
            <a:r>
              <a:rPr lang="en-ID" dirty="0" err="1"/>
              <a:t>yg</a:t>
            </a:r>
            <a:r>
              <a:rPr lang="en-ID" dirty="0"/>
              <a:t> lain;</a:t>
            </a:r>
          </a:p>
          <a:p>
            <a:pPr marL="0" indent="0">
              <a:buNone/>
            </a:pPr>
            <a:r>
              <a:rPr lang="en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03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</TotalTime>
  <Words>746</Words>
  <Application>Microsoft Office PowerPoint</Application>
  <PresentationFormat>Widescreen</PresentationFormat>
  <Paragraphs>217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inherit</vt:lpstr>
      <vt:lpstr>Monaco</vt:lpstr>
      <vt:lpstr>Office Theme</vt:lpstr>
      <vt:lpstr>Pemrograman Berorientasi Objek</vt:lpstr>
      <vt:lpstr>Pengkondisian &amp; Perulangan pada PHP</vt:lpstr>
      <vt:lpstr>PENGKONDISIAN</vt:lpstr>
      <vt:lpstr>Pengkondisian</vt:lpstr>
      <vt:lpstr>Pengkondisian  - IF </vt:lpstr>
      <vt:lpstr>Pengkondisian  - IF &amp; ELSE </vt:lpstr>
      <vt:lpstr>Pengkondisian  - IF &amp; ELSE IF &amp; ELSE </vt:lpstr>
      <vt:lpstr>Pengkondisian - IF &amp; ELSEIF &amp; ELSE bercabang</vt:lpstr>
      <vt:lpstr>Pengkondisian  - Switch Case</vt:lpstr>
      <vt:lpstr>Pengkondisian  - Switch Case</vt:lpstr>
      <vt:lpstr>Latihan IF</vt:lpstr>
      <vt:lpstr>Latihan IF bercabang</vt:lpstr>
      <vt:lpstr>Latihan Switch</vt:lpstr>
      <vt:lpstr>PERULANGAN</vt:lpstr>
      <vt:lpstr>Perulangan</vt:lpstr>
      <vt:lpstr>Perulangan  Umum - FOR</vt:lpstr>
      <vt:lpstr>Perulangan  Umum - WHILE</vt:lpstr>
      <vt:lpstr>Perulangan  Umum – DO WHILE</vt:lpstr>
      <vt:lpstr>Perulangan  Khusus ARRAY – FOR Each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340</cp:revision>
  <dcterms:created xsi:type="dcterms:W3CDTF">2021-02-01T13:45:08Z</dcterms:created>
  <dcterms:modified xsi:type="dcterms:W3CDTF">2021-04-05T11:37:20Z</dcterms:modified>
</cp:coreProperties>
</file>