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3" r:id="rId3"/>
    <p:sldId id="269" r:id="rId4"/>
    <p:sldId id="264" r:id="rId5"/>
    <p:sldId id="265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063-776A-4B91-88BA-2B067BF6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4296-DB16-4CE0-B066-869310D71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F805-89CE-491C-846C-8A5490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A935-62D5-4D4C-B932-A6C1D262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39DF-F860-4D3E-B7C3-23CE063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DE45-3685-4DE3-91C6-5F228672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2DB-71BD-48FB-88B4-886E8346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3F19F-7667-40E1-881F-34B8097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5D1D-ED30-49AE-9877-1BD435EC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37E-C62C-4437-94A0-CF0282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884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5AD6-AB79-49CC-9AAB-87A0EACF3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596B-FF10-42A1-AFE7-8FA1E952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B4E2-E2F6-41E6-BFC9-425201A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5B80-E946-4D4F-9DC1-E7762B3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AAD0-8C80-41D6-8DFA-55CDEF8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0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8381-C1DF-4B82-83B7-A14972C7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E55C-BFE4-4EF2-863B-67E43820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0C-CDE8-495D-A24E-33672B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CDD8-2DBC-4D72-975C-16A4767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4C3-8CD9-4498-8F22-C096B8A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18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8FBB-0EDE-4CCB-AD50-4CEE0130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1F3E-AF34-497A-8099-3F8B4B7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332E-CA49-4A5A-B727-75E218FC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E19F-6A68-4174-BE58-078BBB0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C89F-1EBE-4EAD-BE24-2D224741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4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5BD9-28D9-4EF8-9E3E-6C04A16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1ABC-960E-4DC7-8A8D-A331C031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50CAC-A90E-4BEC-A0EE-7BEEAF602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0B48-4183-4E6C-90A3-019B6B1F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71A-78D1-45BD-90F6-BF83EC5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B5BB-1ADE-4F54-B86A-54C82F1B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3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8377-25B5-4F49-9418-8909FC14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7E9C-8887-4107-8F13-CFF13E3D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BE684-727F-4D11-B02C-35EDEBFB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94446-0194-457B-93F1-7F58BA99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2C602-B763-4FB6-9391-12F2F466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25D3A-963F-4BDE-95AB-318E7B7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BD464-E105-4456-AC2F-F67B466B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8DD44-B185-4AF7-80A1-09318D9C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02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9BB0-8D79-402C-A30C-6816D8B4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BBFBD-BA51-480D-99B0-5F38A431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8673-91E8-43E5-B295-087DA81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E24E-204B-4ED4-947A-90D7059A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2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2FE6-9F14-4BA8-BD89-F9970FD2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D32B0-0D6F-41EA-8CEC-F1FD597F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CDE9-888E-4F2C-97B1-1A59DC55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6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F2C-084A-47E3-B686-CBB0DF2E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1C02-9656-472A-8D7A-0AF3DFD2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51BF6-A6BC-4DB0-B5B1-B0C15E91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FD2E-B91B-4DB5-AFF4-3D7962F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F010-BD5D-4FD1-8F0B-A37C22E0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C1683-A4A2-4C22-AE0E-5A414A6E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75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97E1-5F86-4E9C-A912-72CBB3A70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EE9C-4FF8-4723-99CF-6599CF456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C41D5-D29B-48DD-A7E3-056104DD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75AF-97D5-4CDF-88EF-1F5C0FAA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66C1-9192-4B32-B2B7-F0E418CD6A72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82E5-7E83-4FBB-BDE1-74475B2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AE964-4E5B-429F-ABE7-26B4D104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0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D8A1-633C-4F43-9061-FE6232D9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C5AAE-C27E-401F-AAF5-C46A9707A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9604-2A8C-4764-B724-6CAC8BF2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66C1-9192-4B32-B2B7-F0E418CD6A72}" type="datetimeFigureOut">
              <a:rPr lang="en-ID" smtClean="0"/>
              <a:t>27/04/2021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4E49-6844-492F-A795-DFD2B0BF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BFDD-1C4A-473A-93A8-BBAD26FE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3FCF-BDB2-4766-9B3E-35FFF5D3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2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8CC-2357-462B-8E4B-CCE82AB36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95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Pemrograman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Berorientasi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Objek</a:t>
            </a:r>
            <a:endParaRPr lang="en-ID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C9301-ACA5-48F6-8362-E14E2A6E7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ARIEF FAUZAN</a:t>
            </a:r>
          </a:p>
          <a:p>
            <a:r>
              <a:rPr lang="en-US" sz="3600" dirty="0"/>
              <a:t>WA : 085221102620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2DEDA-33A8-420C-BD4D-31DD0660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49" y="247186"/>
            <a:ext cx="1356784" cy="1353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BC511A-42F6-4BF4-B1F8-92BAC9B9DC6E}"/>
              </a:ext>
            </a:extLst>
          </p:cNvPr>
          <p:cNvSpPr txBox="1"/>
          <p:nvPr/>
        </p:nvSpPr>
        <p:spPr>
          <a:xfrm>
            <a:off x="4973000" y="2640080"/>
            <a:ext cx="224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PERTEMUAN </a:t>
            </a:r>
            <a:r>
              <a:rPr lang="en-US" sz="2400">
                <a:solidFill>
                  <a:srgbClr val="FF0000"/>
                </a:solidFill>
              </a:rPr>
              <a:t>-  9</a:t>
            </a:r>
            <a:endParaRPr lang="en-ID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79CC13-6BC0-40E1-A598-E460493F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5" y="5109608"/>
            <a:ext cx="1987691" cy="129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09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6252D0-A67D-4285-926B-406E163F905F}"/>
              </a:ext>
            </a:extLst>
          </p:cNvPr>
          <p:cNvSpPr/>
          <p:nvPr/>
        </p:nvSpPr>
        <p:spPr>
          <a:xfrm>
            <a:off x="5127929" y="2591972"/>
            <a:ext cx="1674055" cy="1674055"/>
          </a:xfrm>
          <a:prstGeom prst="ellipse">
            <a:avLst/>
          </a:prstGeom>
          <a:solidFill>
            <a:srgbClr val="FFC000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PBO</a:t>
            </a:r>
            <a:endParaRPr lang="en-ID" sz="44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C2C331-4EA1-4504-B5C1-F8C29A36A457}"/>
              </a:ext>
            </a:extLst>
          </p:cNvPr>
          <p:cNvSpPr/>
          <p:nvPr/>
        </p:nvSpPr>
        <p:spPr>
          <a:xfrm>
            <a:off x="605401" y="185621"/>
            <a:ext cx="1772530" cy="7596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Class</a:t>
            </a:r>
            <a:endParaRPr lang="en-ID" sz="28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68B254-E520-43A3-9C2E-35FA67858948}"/>
              </a:ext>
            </a:extLst>
          </p:cNvPr>
          <p:cNvSpPr/>
          <p:nvPr/>
        </p:nvSpPr>
        <p:spPr>
          <a:xfrm>
            <a:off x="1058020" y="1617395"/>
            <a:ext cx="1772530" cy="7596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/>
              <a:t>Atribute</a:t>
            </a:r>
            <a:endParaRPr lang="en-ID" sz="2800" i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51F770-9B6F-4F5B-86DB-D17675916751}"/>
              </a:ext>
            </a:extLst>
          </p:cNvPr>
          <p:cNvSpPr/>
          <p:nvPr/>
        </p:nvSpPr>
        <p:spPr>
          <a:xfrm>
            <a:off x="1111651" y="2669341"/>
            <a:ext cx="1772530" cy="7596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/>
              <a:t>Method</a:t>
            </a:r>
            <a:endParaRPr lang="en-ID" sz="2800" i="1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A7D87BD-5422-415A-AA8D-6E1E1DF2A03C}"/>
              </a:ext>
            </a:extLst>
          </p:cNvPr>
          <p:cNvSpPr/>
          <p:nvPr/>
        </p:nvSpPr>
        <p:spPr>
          <a:xfrm>
            <a:off x="8175548" y="2044879"/>
            <a:ext cx="2713273" cy="759656"/>
          </a:xfrm>
          <a:prstGeom prst="round2DiagRect">
            <a:avLst>
              <a:gd name="adj1" fmla="val 40667"/>
              <a:gd name="adj2" fmla="val 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Encapsulation</a:t>
            </a:r>
            <a:endParaRPr lang="en-ID" sz="280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345D9407-49E2-489B-B7D3-7AE12C54F632}"/>
              </a:ext>
            </a:extLst>
          </p:cNvPr>
          <p:cNvSpPr/>
          <p:nvPr/>
        </p:nvSpPr>
        <p:spPr>
          <a:xfrm>
            <a:off x="7967921" y="4158722"/>
            <a:ext cx="2713273" cy="759656"/>
          </a:xfrm>
          <a:prstGeom prst="round2DiagRect">
            <a:avLst>
              <a:gd name="adj1" fmla="val 40667"/>
              <a:gd name="adj2" fmla="val 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Polimorphism</a:t>
            </a:r>
            <a:endParaRPr lang="en-ID" sz="280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66CF571-918A-4F36-A97C-F221B74EB521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605402" y="565449"/>
            <a:ext cx="452619" cy="1431774"/>
          </a:xfrm>
          <a:prstGeom prst="bentConnector3">
            <a:avLst>
              <a:gd name="adj1" fmla="val 15050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2D7DE41-7F20-4D47-91C1-710CF93BFD0E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605401" y="565449"/>
            <a:ext cx="506250" cy="2483720"/>
          </a:xfrm>
          <a:prstGeom prst="bentConnector3">
            <a:avLst>
              <a:gd name="adj1" fmla="val 14515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8B209355-A1BB-489A-A06A-695975CD7FAA}"/>
              </a:ext>
            </a:extLst>
          </p:cNvPr>
          <p:cNvSpPr/>
          <p:nvPr/>
        </p:nvSpPr>
        <p:spPr>
          <a:xfrm>
            <a:off x="8175547" y="836468"/>
            <a:ext cx="2713273" cy="759656"/>
          </a:xfrm>
          <a:prstGeom prst="round2DiagRect">
            <a:avLst>
              <a:gd name="adj1" fmla="val 40667"/>
              <a:gd name="adj2" fmla="val 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Inheritance</a:t>
            </a:r>
            <a:endParaRPr lang="en-ID" sz="280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5619188-B0FF-4819-B650-0A532F03C839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 rot="10800000" flipV="1">
            <a:off x="5964957" y="1216296"/>
            <a:ext cx="2210590" cy="1375676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7380B97-F9B0-4E18-B768-56C928AEF83E}"/>
              </a:ext>
            </a:extLst>
          </p:cNvPr>
          <p:cNvCxnSpPr>
            <a:cxnSpLocks/>
            <a:stCxn id="9" idx="2"/>
            <a:endCxn id="4" idx="7"/>
          </p:cNvCxnSpPr>
          <p:nvPr/>
        </p:nvCxnSpPr>
        <p:spPr>
          <a:xfrm rot="10800000" flipV="1">
            <a:off x="6556824" y="2424706"/>
            <a:ext cx="1618724" cy="41242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23523AD-D2DB-4773-B09E-DD5AEA1710F8}"/>
              </a:ext>
            </a:extLst>
          </p:cNvPr>
          <p:cNvCxnSpPr>
            <a:cxnSpLocks/>
            <a:stCxn id="10" idx="2"/>
            <a:endCxn id="4" idx="5"/>
          </p:cNvCxnSpPr>
          <p:nvPr/>
        </p:nvCxnSpPr>
        <p:spPr>
          <a:xfrm rot="10800000">
            <a:off x="6556825" y="4020868"/>
            <a:ext cx="1411097" cy="51768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8D7B50D7-275A-4409-8698-493AD63D302C}"/>
              </a:ext>
            </a:extLst>
          </p:cNvPr>
          <p:cNvSpPr/>
          <p:nvPr/>
        </p:nvSpPr>
        <p:spPr>
          <a:xfrm>
            <a:off x="7707521" y="5463462"/>
            <a:ext cx="2713273" cy="759656"/>
          </a:xfrm>
          <a:prstGeom prst="round2DiagRect">
            <a:avLst>
              <a:gd name="adj1" fmla="val 40667"/>
              <a:gd name="adj2" fmla="val 0"/>
            </a:avLst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Abstraction</a:t>
            </a:r>
            <a:endParaRPr lang="en-ID" sz="280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BBCE441-0FB9-4C56-AF1A-34104CB58BED}"/>
              </a:ext>
            </a:extLst>
          </p:cNvPr>
          <p:cNvCxnSpPr>
            <a:cxnSpLocks/>
            <a:stCxn id="24" idx="2"/>
            <a:endCxn id="4" idx="4"/>
          </p:cNvCxnSpPr>
          <p:nvPr/>
        </p:nvCxnSpPr>
        <p:spPr>
          <a:xfrm rot="10800000">
            <a:off x="5964957" y="4266028"/>
            <a:ext cx="1742564" cy="1577263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225003C-769E-496D-8577-43F8DBA9699D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rot="16200000" flipH="1">
            <a:off x="3374922" y="1675992"/>
            <a:ext cx="2483723" cy="10222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B49E42-C70E-4623-A4BE-B7AB576BCA62}"/>
              </a:ext>
            </a:extLst>
          </p:cNvPr>
          <p:cNvSpPr/>
          <p:nvPr/>
        </p:nvSpPr>
        <p:spPr>
          <a:xfrm>
            <a:off x="3219373" y="185621"/>
            <a:ext cx="1772530" cy="7596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Object</a:t>
            </a:r>
            <a:endParaRPr lang="en-ID" sz="28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1A4CDF-3063-46D1-B564-1ADD723DF23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377931" y="565449"/>
            <a:ext cx="8414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81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9FF7-1C11-472F-80BC-90ABC6A8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Class, Atribute, Method, Object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673F1-6D84-4D71-B8FF-CF5CE91C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 </a:t>
            </a:r>
            <a:r>
              <a:rPr lang="en-US" b="1"/>
              <a:t>Mobil Truk</a:t>
            </a:r>
            <a:endParaRPr lang="en-ID" b="1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9D694CD-D529-4566-9408-C82E00137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75"/>
          <a:stretch/>
        </p:blipFill>
        <p:spPr bwMode="auto">
          <a:xfrm flipH="1">
            <a:off x="4440555" y="4384075"/>
            <a:ext cx="3981157" cy="206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230E54F-EE01-4163-BFB6-5707A75CE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5" t="54445" b="10764"/>
          <a:stretch/>
        </p:blipFill>
        <p:spPr bwMode="auto">
          <a:xfrm>
            <a:off x="8348886" y="4851399"/>
            <a:ext cx="289032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B9BB497-54E4-4274-97A1-FF4B98C8E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76"/>
          <a:stretch/>
        </p:blipFill>
        <p:spPr bwMode="auto">
          <a:xfrm flipH="1">
            <a:off x="464233" y="3938988"/>
            <a:ext cx="3981157" cy="223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29E263-160E-4538-B19A-D3E3DF7959E6}"/>
              </a:ext>
            </a:extLst>
          </p:cNvPr>
          <p:cNvSpPr txBox="1"/>
          <p:nvPr/>
        </p:nvSpPr>
        <p:spPr>
          <a:xfrm>
            <a:off x="3928676" y="1825625"/>
            <a:ext cx="475623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Bisa menjadi berbagai macam bentuk Mobil Truk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467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C821-A819-4408-8C5D-92597C1F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8BEA-E06A-420F-AF9F-2ECE30529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Inheritance = Turunan  (</a:t>
            </a:r>
            <a:r>
              <a:rPr lang="en-US" b="1"/>
              <a:t>fungsi tambahan</a:t>
            </a:r>
            <a:r>
              <a:rPr lang="en-US"/>
              <a:t>)</a:t>
            </a:r>
            <a:endParaRPr lang="en-ID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18E652-9418-4ECC-88E1-0EA6A9C73F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22" r="51898" b="-289"/>
          <a:stretch/>
        </p:blipFill>
        <p:spPr bwMode="auto">
          <a:xfrm>
            <a:off x="508781" y="4707231"/>
            <a:ext cx="2749062" cy="178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CFE233C-1A2D-4E28-A461-DB4861B6F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70"/>
          <a:stretch/>
        </p:blipFill>
        <p:spPr bwMode="auto">
          <a:xfrm>
            <a:off x="3945402" y="4001294"/>
            <a:ext cx="2857500" cy="19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796478A-5876-4691-A67C-C96991264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46970"/>
          <a:stretch/>
        </p:blipFill>
        <p:spPr bwMode="auto">
          <a:xfrm>
            <a:off x="7765365" y="3942238"/>
            <a:ext cx="2857500" cy="202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492BBF-FDC8-45FE-B72A-A3D6C9964103}"/>
              </a:ext>
            </a:extLst>
          </p:cNvPr>
          <p:cNvCxnSpPr>
            <a:cxnSpLocks/>
          </p:cNvCxnSpPr>
          <p:nvPr/>
        </p:nvCxnSpPr>
        <p:spPr>
          <a:xfrm flipH="1">
            <a:off x="2386822" y="3112654"/>
            <a:ext cx="2857500" cy="216015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C454E3-8EF9-49A3-A071-2B1BE12B6F8E}"/>
              </a:ext>
            </a:extLst>
          </p:cNvPr>
          <p:cNvCxnSpPr>
            <a:cxnSpLocks/>
          </p:cNvCxnSpPr>
          <p:nvPr/>
        </p:nvCxnSpPr>
        <p:spPr>
          <a:xfrm>
            <a:off x="5261317" y="3148586"/>
            <a:ext cx="670564" cy="190567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A21439-89C9-4C6F-B675-53A0D2D4B026}"/>
              </a:ext>
            </a:extLst>
          </p:cNvPr>
          <p:cNvCxnSpPr>
            <a:cxnSpLocks/>
          </p:cNvCxnSpPr>
          <p:nvPr/>
        </p:nvCxnSpPr>
        <p:spPr>
          <a:xfrm>
            <a:off x="5261317" y="3112654"/>
            <a:ext cx="4389120" cy="171256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7689D4-0483-4D5C-8D6B-7DB7252ACFF5}"/>
              </a:ext>
            </a:extLst>
          </p:cNvPr>
          <p:cNvSpPr txBox="1"/>
          <p:nvPr/>
        </p:nvSpPr>
        <p:spPr>
          <a:xfrm>
            <a:off x="4364084" y="2654632"/>
            <a:ext cx="179446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Fungsi tambahan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219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26CD-86A6-4487-96B4-4F06CB24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3BD1-ACA0-4ECE-98F8-FC4D8EDCB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Encapsulation = pembungkusan  </a:t>
            </a:r>
            <a:r>
              <a:rPr lang="en-US" b="1"/>
              <a:t>(hak akses)</a:t>
            </a:r>
            <a:endParaRPr lang="en-ID" b="1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527D8E-BC44-4B79-B162-4278F2D40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01720">
            <a:off x="7255634" y="2430749"/>
            <a:ext cx="2305384" cy="213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EA323D8-5A35-4E62-B6EA-781D109BC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77" y="2436800"/>
            <a:ext cx="3648075" cy="229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E867BF-E026-4B1A-8A4A-7FD720960F9E}"/>
              </a:ext>
            </a:extLst>
          </p:cNvPr>
          <p:cNvSpPr txBox="1"/>
          <p:nvPr/>
        </p:nvSpPr>
        <p:spPr>
          <a:xfrm>
            <a:off x="3458156" y="4993492"/>
            <a:ext cx="128913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Tidak Aman</a:t>
            </a:r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664E6-1348-4026-85B3-5F3CFC8AB2A1}"/>
              </a:ext>
            </a:extLst>
          </p:cNvPr>
          <p:cNvSpPr txBox="1"/>
          <p:nvPr/>
        </p:nvSpPr>
        <p:spPr>
          <a:xfrm>
            <a:off x="8408326" y="4957291"/>
            <a:ext cx="73449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Aman</a:t>
            </a:r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99C17E-D60A-4409-B11E-8556D1E36E6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02724" y="4248443"/>
            <a:ext cx="0" cy="74504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65E18D-0406-49DE-A313-8041FC9FF780}"/>
              </a:ext>
            </a:extLst>
          </p:cNvPr>
          <p:cNvCxnSpPr>
            <a:cxnSpLocks/>
          </p:cNvCxnSpPr>
          <p:nvPr/>
        </p:nvCxnSpPr>
        <p:spPr>
          <a:xfrm flipV="1">
            <a:off x="8782255" y="4198714"/>
            <a:ext cx="0" cy="74504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5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EA05-BE90-44ED-9880-A8EAC1E0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Polimorphism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E1E3-8DB1-405B-9D4C-F7080E00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86" y="1765215"/>
            <a:ext cx="10515600" cy="4351338"/>
          </a:xfrm>
        </p:spPr>
        <p:txBody>
          <a:bodyPr/>
          <a:lstStyle/>
          <a:p>
            <a:r>
              <a:rPr lang="en-US"/>
              <a:t>Polimorphism = banyak bentuk (</a:t>
            </a:r>
            <a:r>
              <a:rPr lang="en-US" b="1"/>
              <a:t>manfaat</a:t>
            </a:r>
            <a:r>
              <a:rPr lang="en-US"/>
              <a:t>)</a:t>
            </a:r>
            <a:endParaRPr lang="en-ID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54C875D-BE95-4983-AC47-EC8C0EEF3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48" y="3773596"/>
            <a:ext cx="3716210" cy="236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22EC5AF-1C34-4A89-B7FA-CBF2160226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4" t="7567" r="11523"/>
          <a:stretch/>
        </p:blipFill>
        <p:spPr bwMode="auto">
          <a:xfrm>
            <a:off x="8061377" y="3786941"/>
            <a:ext cx="3502855" cy="236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EDA28FF-01F2-4D1C-9A31-CDE950EDF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56"/>
          <a:stretch/>
        </p:blipFill>
        <p:spPr bwMode="auto">
          <a:xfrm>
            <a:off x="664396" y="3429000"/>
            <a:ext cx="2936933" cy="262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52CAB1-A2C5-40E2-A523-7CF09E799BCB}"/>
              </a:ext>
            </a:extLst>
          </p:cNvPr>
          <p:cNvCxnSpPr>
            <a:cxnSpLocks/>
          </p:cNvCxnSpPr>
          <p:nvPr/>
        </p:nvCxnSpPr>
        <p:spPr>
          <a:xfrm flipH="1">
            <a:off x="3146035" y="2784828"/>
            <a:ext cx="2084220" cy="114005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EE7648-5B1C-44EB-A735-C52CBDAD414D}"/>
              </a:ext>
            </a:extLst>
          </p:cNvPr>
          <p:cNvCxnSpPr>
            <a:cxnSpLocks/>
          </p:cNvCxnSpPr>
          <p:nvPr/>
        </p:nvCxnSpPr>
        <p:spPr>
          <a:xfrm>
            <a:off x="5247250" y="2820760"/>
            <a:ext cx="642428" cy="139954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CDFD10-D32B-45BF-B0F1-D3F51D290B8C}"/>
              </a:ext>
            </a:extLst>
          </p:cNvPr>
          <p:cNvCxnSpPr>
            <a:cxnSpLocks/>
          </p:cNvCxnSpPr>
          <p:nvPr/>
        </p:nvCxnSpPr>
        <p:spPr>
          <a:xfrm>
            <a:off x="5247250" y="2784828"/>
            <a:ext cx="3939974" cy="114005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01D507-4DF0-40D5-B907-61A0B890A3D6}"/>
              </a:ext>
            </a:extLst>
          </p:cNvPr>
          <p:cNvSpPr txBox="1"/>
          <p:nvPr/>
        </p:nvSpPr>
        <p:spPr>
          <a:xfrm>
            <a:off x="3004776" y="2326806"/>
            <a:ext cx="4901267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Semuanya sama2 bisa dikendarai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634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C8AC-43C9-4679-A81D-C091BC95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2976-2538-4115-8C0D-A8EF2AC93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Abstraction = abstraksi (</a:t>
            </a:r>
            <a:r>
              <a:rPr lang="en-US" b="1"/>
              <a:t>cara pandang</a:t>
            </a:r>
            <a:r>
              <a:rPr lang="en-US"/>
              <a:t>)</a:t>
            </a:r>
            <a:endParaRPr lang="en-ID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6F64462D-9805-49D1-AF12-AB2930B50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45" y="2483810"/>
            <a:ext cx="6162161" cy="382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740B1-55F9-41BC-8BA1-E28336EF0675}"/>
              </a:ext>
            </a:extLst>
          </p:cNvPr>
          <p:cNvSpPr txBox="1"/>
          <p:nvPr/>
        </p:nvSpPr>
        <p:spPr>
          <a:xfrm>
            <a:off x="7381106" y="3631962"/>
            <a:ext cx="32809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APA YG TERJADI DIBALIK LAYAR??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131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BB2-37C2-4E93-90BB-ED60CFA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F4A44-B02B-47DB-8EAE-84339043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86" y="1902656"/>
            <a:ext cx="5589613" cy="3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2007</TotalTime>
  <Words>84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Pemrograman Berorientasi Objek</vt:lpstr>
      <vt:lpstr>PowerPoint Presentation</vt:lpstr>
      <vt:lpstr>Class, Atribute, Method, Object</vt:lpstr>
      <vt:lpstr>Inheritance</vt:lpstr>
      <vt:lpstr>Encapsulation</vt:lpstr>
      <vt:lpstr>Polimorphism</vt:lpstr>
      <vt:lpstr>Abstraction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Fauzan</dc:creator>
  <cp:lastModifiedBy>Arief Fauzan</cp:lastModifiedBy>
  <cp:revision>271</cp:revision>
  <dcterms:created xsi:type="dcterms:W3CDTF">2021-02-01T13:45:08Z</dcterms:created>
  <dcterms:modified xsi:type="dcterms:W3CDTF">2021-04-27T00:34:14Z</dcterms:modified>
</cp:coreProperties>
</file>