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0" r:id="rId3"/>
    <p:sldId id="271" r:id="rId4"/>
    <p:sldId id="257" r:id="rId5"/>
    <p:sldId id="266" r:id="rId6"/>
    <p:sldId id="268" r:id="rId7"/>
    <p:sldId id="258" r:id="rId8"/>
    <p:sldId id="259" r:id="rId9"/>
    <p:sldId id="267" r:id="rId10"/>
    <p:sldId id="263" r:id="rId11"/>
    <p:sldId id="265" r:id="rId12"/>
    <p:sldId id="269" r:id="rId13"/>
    <p:sldId id="260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BASIS DATA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B55F-2D1C-44A0-AC21-69155883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A85E-9D70-4B80-B8C3-20D96A0D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</a:t>
            </a:r>
            <a:r>
              <a:rPr lang="en-US" dirty="0" err="1"/>
              <a:t>teknologi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Windows / Linux / Mac</a:t>
            </a:r>
          </a:p>
          <a:p>
            <a:r>
              <a:rPr lang="en-US" dirty="0"/>
              <a:t>Hardware (</a:t>
            </a:r>
            <a:r>
              <a:rPr lang="en-US" dirty="0" err="1"/>
              <a:t>teknologi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CPU, Memory, VGA card</a:t>
            </a:r>
          </a:p>
          <a:p>
            <a:pPr lvl="1"/>
            <a:r>
              <a:rPr lang="en-US" dirty="0"/>
              <a:t>Monitor, keyboard, mouse</a:t>
            </a:r>
          </a:p>
          <a:p>
            <a:r>
              <a:rPr lang="en-US" b="1" dirty="0"/>
              <a:t>Software (</a:t>
            </a:r>
            <a:r>
              <a:rPr lang="en-US" b="1" dirty="0" err="1"/>
              <a:t>teknologi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DBMS </a:t>
            </a:r>
          </a:p>
          <a:p>
            <a:r>
              <a:rPr lang="en-US" dirty="0" err="1"/>
              <a:t>Brainware</a:t>
            </a:r>
            <a:endParaRPr lang="en-US" dirty="0"/>
          </a:p>
          <a:p>
            <a:pPr lvl="1"/>
            <a:r>
              <a:rPr lang="en-US" dirty="0"/>
              <a:t>User / Programmer/ 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7617-9014-4905-95E1-F8FEB7549375}"/>
              </a:ext>
            </a:extLst>
          </p:cNvPr>
          <p:cNvSpPr txBox="1"/>
          <p:nvPr/>
        </p:nvSpPr>
        <p:spPr>
          <a:xfrm>
            <a:off x="7021588" y="5807631"/>
            <a:ext cx="433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DBMS : DATABASE MANAGEMENT SYSTEM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D0DBD4-ECFF-47C1-AD9C-55E1A6B1B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4796" y="1558339"/>
            <a:ext cx="737388" cy="7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C6083BE-B9BE-40C3-B411-DE4C4E27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234" y="3972341"/>
            <a:ext cx="667951" cy="7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0AB58AD-6A8B-48F3-8933-E22D221E2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2449" y="4929208"/>
            <a:ext cx="737388" cy="9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BA577B3-1DD6-4FAB-B107-CB88E9108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4796" y="2615628"/>
            <a:ext cx="745543" cy="7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1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4FB2-77B7-489C-8DCE-9284C29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basis data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6BBA69-71CD-4BF9-A1C8-BC942AA8C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6474" y="4106598"/>
            <a:ext cx="1660795" cy="25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040567-53D3-4222-AB5D-4326B6022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6495" y="1701239"/>
            <a:ext cx="1996806" cy="20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C79A531-B30C-47FD-AD98-FF042278B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13301" y="3978177"/>
            <a:ext cx="2518118" cy="25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136B94-D777-4AA1-8831-76921AE2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4359" y="1936761"/>
            <a:ext cx="1336669" cy="13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36C793-0C75-47D4-9FC9-26942430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1236" y="1936761"/>
            <a:ext cx="14954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6033A39-D4E2-4C86-8059-9896969B6468}"/>
              </a:ext>
            </a:extLst>
          </p:cNvPr>
          <p:cNvSpPr/>
          <p:nvPr/>
        </p:nvSpPr>
        <p:spPr>
          <a:xfrm>
            <a:off x="6013787" y="4708349"/>
            <a:ext cx="1924479" cy="6555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6C9AC86-CC89-4B53-9E19-8A80A56FA8B3}"/>
              </a:ext>
            </a:extLst>
          </p:cNvPr>
          <p:cNvSpPr/>
          <p:nvPr/>
        </p:nvSpPr>
        <p:spPr>
          <a:xfrm rot="2702063">
            <a:off x="1530320" y="4013666"/>
            <a:ext cx="1924479" cy="6555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A7A165E-A256-4C2F-A57D-FA88E5E3FDA0}"/>
              </a:ext>
            </a:extLst>
          </p:cNvPr>
          <p:cNvSpPr/>
          <p:nvPr/>
        </p:nvSpPr>
        <p:spPr>
          <a:xfrm rot="10800000">
            <a:off x="3563326" y="2381514"/>
            <a:ext cx="1924479" cy="6555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9A501B3-34F4-4FFE-AB52-A70ACFBFC2EE}"/>
              </a:ext>
            </a:extLst>
          </p:cNvPr>
          <p:cNvSpPr/>
          <p:nvPr/>
        </p:nvSpPr>
        <p:spPr>
          <a:xfrm rot="10800000">
            <a:off x="7634633" y="2354660"/>
            <a:ext cx="1924479" cy="6555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BD3A5671-FB98-476E-82A9-88C13D60A0ED}"/>
              </a:ext>
            </a:extLst>
          </p:cNvPr>
          <p:cNvSpPr/>
          <p:nvPr/>
        </p:nvSpPr>
        <p:spPr>
          <a:xfrm rot="19068972">
            <a:off x="9039286" y="3944798"/>
            <a:ext cx="1924479" cy="65559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940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7AE9-E316-490B-9BA2-EA5517B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DBMS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E7B2-7409-4BAE-9722-58F964ED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Membuat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Create</a:t>
            </a:r>
          </a:p>
          <a:p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database</a:t>
            </a:r>
          </a:p>
          <a:p>
            <a:pPr lvl="1"/>
            <a:r>
              <a:rPr lang="en-US" dirty="0" err="1"/>
              <a:t>Mengisi</a:t>
            </a:r>
            <a:r>
              <a:rPr lang="en-US" dirty="0"/>
              <a:t>/ Edit / Filter</a:t>
            </a:r>
          </a:p>
          <a:p>
            <a:r>
              <a:rPr lang="en-US" dirty="0" err="1"/>
              <a:t>Mengontrol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Lock / Delete</a:t>
            </a:r>
          </a:p>
          <a:p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pada </a:t>
            </a:r>
            <a:r>
              <a:rPr lang="en-US" dirty="0" err="1"/>
              <a:t>isi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database </a:t>
            </a:r>
            <a:r>
              <a:rPr lang="en-US" dirty="0" err="1"/>
              <a:t>bersamaan</a:t>
            </a:r>
            <a:endParaRPr lang="en-US" dirty="0"/>
          </a:p>
          <a:p>
            <a:pPr lvl="1"/>
            <a:r>
              <a:rPr lang="en-US" dirty="0"/>
              <a:t>Sharing</a:t>
            </a:r>
          </a:p>
          <a:p>
            <a:endParaRPr lang="en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7B85D3-FE0B-4358-9555-EECD57E9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3814" y="1527488"/>
            <a:ext cx="4289986" cy="2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5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F41-07B2-4F4D-B6CA-2F8F7AD2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DBMS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F4EE-E805-4768-ADA1-4F9729A3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MS. ACCESS (</a:t>
            </a:r>
            <a:r>
              <a:rPr lang="en-US" dirty="0" err="1"/>
              <a:t>bayar</a:t>
            </a:r>
            <a:r>
              <a:rPr lang="en-US" dirty="0"/>
              <a:t>)</a:t>
            </a:r>
          </a:p>
          <a:p>
            <a:r>
              <a:rPr lang="en-US" dirty="0"/>
              <a:t>SQL SERVER (</a:t>
            </a:r>
            <a:r>
              <a:rPr lang="en-US" dirty="0" err="1"/>
              <a:t>bayar</a:t>
            </a:r>
            <a:r>
              <a:rPr lang="en-US" dirty="0"/>
              <a:t>)</a:t>
            </a:r>
          </a:p>
          <a:p>
            <a:r>
              <a:rPr lang="en-US" dirty="0"/>
              <a:t>ORACLE (</a:t>
            </a:r>
            <a:r>
              <a:rPr lang="en-US" dirty="0" err="1"/>
              <a:t>bayar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MySQL (gratis)</a:t>
            </a:r>
          </a:p>
          <a:p>
            <a:r>
              <a:rPr lang="en-US" dirty="0" err="1"/>
              <a:t>dll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B0B2F0-6A79-4FEC-B2C5-D12F6B68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1669" y="2312588"/>
            <a:ext cx="2386417" cy="12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A700CA0-49E8-4EE3-AE70-2EF06241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3215">
            <a:off x="8776143" y="2106759"/>
            <a:ext cx="2923554" cy="1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4111FF2-86DC-4844-8338-827103E9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25" t="17981" r="34301" b="16250"/>
          <a:stretch/>
        </p:blipFill>
        <p:spPr bwMode="auto">
          <a:xfrm rot="21298218">
            <a:off x="4585146" y="4246399"/>
            <a:ext cx="3320994" cy="12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5522975-AC69-4454-BD54-985CD5E1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97620">
            <a:off x="8559136" y="4315528"/>
            <a:ext cx="2741940" cy="114516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6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35AD-35E0-497A-9B3F-62D57E99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TUGAS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288-6CBC-4D45-9085-79DBD632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CARILAH 3 BUAH BASIS DATA YG DIGUNAKAN DI DUNIA NYATA (SELAIN YG SUDAH DICONTOHKAN TADI)</a:t>
            </a:r>
          </a:p>
          <a:p>
            <a:endParaRPr lang="en-US" dirty="0"/>
          </a:p>
          <a:p>
            <a:r>
              <a:rPr lang="en-US" dirty="0"/>
              <a:t>SEBUTKAN DATA2 APA SAJA YG TERSIMPAN PADA BASIS DATA 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330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895E-72EE-4BDD-A44B-7BF7ED57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5C9E-67EA-4D26-B791-111D6A71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/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Management :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mengolah</a:t>
            </a:r>
            <a:r>
              <a:rPr lang="en-US" dirty="0"/>
              <a:t>, </a:t>
            </a:r>
            <a:r>
              <a:rPr lang="en-US" dirty="0" err="1"/>
              <a:t>melindungi</a:t>
            </a:r>
            <a:r>
              <a:rPr lang="en-US" dirty="0"/>
              <a:t>, </a:t>
            </a:r>
            <a:r>
              <a:rPr lang="en-US" dirty="0" err="1"/>
              <a:t>dll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US" dirty="0"/>
          </a:p>
          <a:p>
            <a:pPr lvl="1"/>
            <a:r>
              <a:rPr lang="en-US" dirty="0" err="1"/>
              <a:t>DiUpgrade</a:t>
            </a:r>
            <a:r>
              <a:rPr lang="en-US" dirty="0"/>
              <a:t> (Hardware)</a:t>
            </a:r>
          </a:p>
          <a:p>
            <a:pPr lvl="1"/>
            <a:r>
              <a:rPr lang="en-US" dirty="0" err="1"/>
              <a:t>DiUpdate</a:t>
            </a:r>
            <a:r>
              <a:rPr lang="en-US" dirty="0"/>
              <a:t> (Software)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A76D4-D913-4ADE-9FD3-3F4AEBE885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143" y="2964766"/>
            <a:ext cx="4080657" cy="27479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49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BE8D-37E7-4C76-BF61-69D82149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Keputusan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ABB1-7B20-451F-9EE7-64AE30F4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NAMA BUAH : JERUK</a:t>
            </a:r>
          </a:p>
          <a:p>
            <a:endParaRPr lang="en-US" dirty="0"/>
          </a:p>
          <a:p>
            <a:r>
              <a:rPr lang="en-ID" dirty="0"/>
              <a:t>WARNA : KUNING</a:t>
            </a:r>
          </a:p>
          <a:p>
            <a:endParaRPr lang="en-ID" dirty="0"/>
          </a:p>
          <a:p>
            <a:r>
              <a:rPr lang="en-ID" dirty="0"/>
              <a:t>JUMLAH TERJUAL : 10 BUAH</a:t>
            </a:r>
          </a:p>
          <a:p>
            <a:endParaRPr lang="en-ID" dirty="0"/>
          </a:p>
          <a:p>
            <a:r>
              <a:rPr lang="en-ID" dirty="0"/>
              <a:t>LAMA PENJUALAN : 30 HARI</a:t>
            </a:r>
          </a:p>
          <a:p>
            <a:endParaRPr lang="en-ID" dirty="0"/>
          </a:p>
          <a:p>
            <a:r>
              <a:rPr lang="en-ID" dirty="0"/>
              <a:t>HENTIKAN PENJUALAN KARNA BANGKRUT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E4C8351-6E5C-4882-AFA7-22BAF9A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3266" y="2024796"/>
            <a:ext cx="4380474" cy="27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1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4CA2-7B43-4577-A8BA-F320A573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basis data ?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E6AB3-42C4-432B-AF2C-65D14EF5296D}"/>
              </a:ext>
            </a:extLst>
          </p:cNvPr>
          <p:cNvSpPr/>
          <p:nvPr/>
        </p:nvSpPr>
        <p:spPr>
          <a:xfrm>
            <a:off x="1959803" y="1657347"/>
            <a:ext cx="1617784" cy="8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 </a:t>
            </a:r>
            <a:endParaRPr lang="en-ID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7A8141A-3D97-46A2-BBFC-7BE1E7170090}"/>
              </a:ext>
            </a:extLst>
          </p:cNvPr>
          <p:cNvSpPr/>
          <p:nvPr/>
        </p:nvSpPr>
        <p:spPr>
          <a:xfrm>
            <a:off x="8461427" y="561398"/>
            <a:ext cx="1617784" cy="1884540"/>
          </a:xfrm>
          <a:prstGeom prst="ca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PENYIMPAN &amp; PENGOLAH DATA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6C7FFC-AE86-46A4-88A2-D6CEA1B3A66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77587" y="1831381"/>
            <a:ext cx="4625045" cy="22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E474D-6E15-4448-A301-9C1EAB06E10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963133" y="2005678"/>
            <a:ext cx="4336805" cy="9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B31BEB-CCF2-4B8C-8343-D2C70ECDE89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179577" y="2201292"/>
            <a:ext cx="4120361" cy="17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DB770-F515-4A8D-ABC8-D759082DF249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583726" y="2417802"/>
            <a:ext cx="3716212" cy="240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805558D0-8AE3-409D-9FD7-CC7AB150E59E}"/>
              </a:ext>
            </a:extLst>
          </p:cNvPr>
          <p:cNvSpPr/>
          <p:nvPr/>
        </p:nvSpPr>
        <p:spPr>
          <a:xfrm>
            <a:off x="7765952" y="3235105"/>
            <a:ext cx="1617784" cy="668977"/>
          </a:xfrm>
          <a:prstGeom prst="cube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INFORMASI</a:t>
            </a:r>
            <a:endParaRPr lang="en-ID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A292383F-B96F-48CE-889E-A838BCBCB9AE}"/>
              </a:ext>
            </a:extLst>
          </p:cNvPr>
          <p:cNvSpPr/>
          <p:nvPr/>
        </p:nvSpPr>
        <p:spPr>
          <a:xfrm>
            <a:off x="9796388" y="3094511"/>
            <a:ext cx="1617784" cy="668977"/>
          </a:xfrm>
          <a:prstGeom prst="cube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INFORMASI</a:t>
            </a:r>
            <a:endParaRPr lang="en-ID" dirty="0"/>
          </a:p>
        </p:txBody>
      </p:sp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CE942110-B20D-4FDB-8B4E-A8DCBA5A2441}"/>
              </a:ext>
            </a:extLst>
          </p:cNvPr>
          <p:cNvSpPr/>
          <p:nvPr/>
        </p:nvSpPr>
        <p:spPr>
          <a:xfrm>
            <a:off x="8717283" y="4463421"/>
            <a:ext cx="1969477" cy="668977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ANALISA</a:t>
            </a:r>
            <a:endParaRPr lang="en-ID" dirty="0"/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F284B769-F987-4564-B51A-B8AEE193AAB0}"/>
              </a:ext>
            </a:extLst>
          </p:cNvPr>
          <p:cNvSpPr/>
          <p:nvPr/>
        </p:nvSpPr>
        <p:spPr>
          <a:xfrm>
            <a:off x="8717283" y="5775294"/>
            <a:ext cx="2230320" cy="585316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KEPUTUSAN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48E0510-E966-44B3-A7DB-BA25EF789B8C}"/>
              </a:ext>
            </a:extLst>
          </p:cNvPr>
          <p:cNvSpPr/>
          <p:nvPr/>
        </p:nvSpPr>
        <p:spPr>
          <a:xfrm rot="3423792">
            <a:off x="9529252" y="2604645"/>
            <a:ext cx="872197" cy="436124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0AFA179-3DD8-4C41-8AC3-F4405AAB7456}"/>
              </a:ext>
            </a:extLst>
          </p:cNvPr>
          <p:cNvSpPr/>
          <p:nvPr/>
        </p:nvSpPr>
        <p:spPr>
          <a:xfrm rot="18176208" flipH="1">
            <a:off x="8186660" y="2669735"/>
            <a:ext cx="872197" cy="436124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A8285C-FEA4-40BC-ADAF-EA90EC027C67}"/>
              </a:ext>
            </a:extLst>
          </p:cNvPr>
          <p:cNvSpPr/>
          <p:nvPr/>
        </p:nvSpPr>
        <p:spPr>
          <a:xfrm rot="18176208" flipH="1">
            <a:off x="10217630" y="3927529"/>
            <a:ext cx="710527" cy="436124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01E79A4-8D43-4401-8117-56601E043C1F}"/>
              </a:ext>
            </a:extLst>
          </p:cNvPr>
          <p:cNvSpPr/>
          <p:nvPr/>
        </p:nvSpPr>
        <p:spPr>
          <a:xfrm rot="16200000" flipH="1">
            <a:off x="9409361" y="5264572"/>
            <a:ext cx="585320" cy="436124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4FDFB73E-D876-466D-BC98-D7E497E8D6FF}"/>
              </a:ext>
            </a:extLst>
          </p:cNvPr>
          <p:cNvSpPr/>
          <p:nvPr/>
        </p:nvSpPr>
        <p:spPr>
          <a:xfrm>
            <a:off x="10385477" y="683307"/>
            <a:ext cx="1617784" cy="66438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BASIS DATA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5F3CC4-EDF5-4D38-8C70-44B8125AF4CE}"/>
              </a:ext>
            </a:extLst>
          </p:cNvPr>
          <p:cNvSpPr/>
          <p:nvPr/>
        </p:nvSpPr>
        <p:spPr>
          <a:xfrm rot="19465991">
            <a:off x="10089223" y="1522636"/>
            <a:ext cx="872197" cy="4361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7380D8-C5AB-4320-8B12-469690CCC64C}"/>
              </a:ext>
            </a:extLst>
          </p:cNvPr>
          <p:cNvSpPr/>
          <p:nvPr/>
        </p:nvSpPr>
        <p:spPr>
          <a:xfrm>
            <a:off x="2345349" y="2601160"/>
            <a:ext cx="1617784" cy="803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 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80560-6019-49C0-AA31-5BF3AC5B78BB}"/>
              </a:ext>
            </a:extLst>
          </p:cNvPr>
          <p:cNvSpPr/>
          <p:nvPr/>
        </p:nvSpPr>
        <p:spPr>
          <a:xfrm>
            <a:off x="2561793" y="3502522"/>
            <a:ext cx="1617784" cy="803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X 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4FEA5-EB3F-4F9B-9038-910935CB1BDB}"/>
              </a:ext>
            </a:extLst>
          </p:cNvPr>
          <p:cNvSpPr/>
          <p:nvPr/>
        </p:nvSpPr>
        <p:spPr>
          <a:xfrm>
            <a:off x="2965942" y="4418870"/>
            <a:ext cx="1617784" cy="8031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Y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397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DC43F0-88D9-4385-9F06-82ACACC40109}"/>
              </a:ext>
            </a:extLst>
          </p:cNvPr>
          <p:cNvSpPr/>
          <p:nvPr/>
        </p:nvSpPr>
        <p:spPr>
          <a:xfrm>
            <a:off x="647112" y="1690689"/>
            <a:ext cx="10972800" cy="42318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84AA6-653A-485D-A826-6D5C7C5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basis data ?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A4EDF-797E-4B9E-9138-4B62CA3B4AD6}"/>
              </a:ext>
            </a:extLst>
          </p:cNvPr>
          <p:cNvSpPr/>
          <p:nvPr/>
        </p:nvSpPr>
        <p:spPr>
          <a:xfrm>
            <a:off x="3155260" y="2694043"/>
            <a:ext cx="1617784" cy="8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MAHASISWA 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B3344-E910-4D82-82EA-FAEF75C3CF05}"/>
              </a:ext>
            </a:extLst>
          </p:cNvPr>
          <p:cNvSpPr/>
          <p:nvPr/>
        </p:nvSpPr>
        <p:spPr>
          <a:xfrm>
            <a:off x="7826920" y="2694043"/>
            <a:ext cx="1617784" cy="803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MATA KULIAH 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DE4444-C009-4ED5-9638-4DFA0BB926CD}"/>
              </a:ext>
            </a:extLst>
          </p:cNvPr>
          <p:cNvSpPr/>
          <p:nvPr/>
        </p:nvSpPr>
        <p:spPr>
          <a:xfrm>
            <a:off x="4061765" y="3995224"/>
            <a:ext cx="1617783" cy="7163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MAHASISWA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E20795-7C8E-4F0B-BB80-86F50592869C}"/>
              </a:ext>
            </a:extLst>
          </p:cNvPr>
          <p:cNvSpPr/>
          <p:nvPr/>
        </p:nvSpPr>
        <p:spPr>
          <a:xfrm>
            <a:off x="2703347" y="3995224"/>
            <a:ext cx="1041009" cy="7163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NIM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BA4A4A-43B0-4B90-8E5E-F2DCD2B7D831}"/>
              </a:ext>
            </a:extLst>
          </p:cNvPr>
          <p:cNvSpPr/>
          <p:nvPr/>
        </p:nvSpPr>
        <p:spPr>
          <a:xfrm>
            <a:off x="7174523" y="3995224"/>
            <a:ext cx="1461289" cy="7163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MATA KULIAH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AB826C-28C7-4AB0-ADAE-DF88C678A17D}"/>
              </a:ext>
            </a:extLst>
          </p:cNvPr>
          <p:cNvSpPr/>
          <p:nvPr/>
        </p:nvSpPr>
        <p:spPr>
          <a:xfrm>
            <a:off x="9014467" y="3995224"/>
            <a:ext cx="1041009" cy="7163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JUMLAH SKS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3D1C4-91BD-4BAA-8CC3-98BFB07AC5C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64152" y="3497163"/>
            <a:ext cx="906505" cy="49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B97CE-CED0-47C6-A902-C3779FB3E03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223852" y="3497163"/>
            <a:ext cx="740300" cy="49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91395-468E-4CAC-8E69-512BB5B8F8D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635812" y="3497163"/>
            <a:ext cx="899160" cy="49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421BEC-D9DB-4B02-AE45-64438D24855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905168" y="3497163"/>
            <a:ext cx="730644" cy="49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8347D1-DC4B-4836-90D8-AC3A728F8C57}"/>
              </a:ext>
            </a:extLst>
          </p:cNvPr>
          <p:cNvSpPr txBox="1"/>
          <p:nvPr/>
        </p:nvSpPr>
        <p:spPr>
          <a:xfrm>
            <a:off x="4831903" y="1819417"/>
            <a:ext cx="26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BASIS DATA PERKULIAHAN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6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119B-B588-441E-85C1-564D2397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3511FC-BFF7-48ED-8C52-BE1328DEB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0575" y="1690687"/>
            <a:ext cx="11190849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895D-00B7-4AA3-A9B8-1E9B9F42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basis data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955F5-B079-45FD-BA19-F6C8245143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338" y="2692973"/>
            <a:ext cx="2149426" cy="214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88E62-653E-456E-B185-4AA81CB728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848" y="2219086"/>
            <a:ext cx="3179298" cy="1788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E6A6D-91D4-47B8-A6DF-70D62B0C7AD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6183" y="2561309"/>
            <a:ext cx="1823907" cy="2101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BEB402-2D02-478B-9478-5D3ABC107CE8}"/>
              </a:ext>
            </a:extLst>
          </p:cNvPr>
          <p:cNvSpPr txBox="1"/>
          <p:nvPr/>
        </p:nvSpPr>
        <p:spPr>
          <a:xfrm>
            <a:off x="1027838" y="3927355"/>
            <a:ext cx="19345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PENGGUNA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8DBF7-0B0B-4351-ACCB-17CDEB19582E}"/>
              </a:ext>
            </a:extLst>
          </p:cNvPr>
          <p:cNvSpPr txBox="1"/>
          <p:nvPr/>
        </p:nvSpPr>
        <p:spPr>
          <a:xfrm>
            <a:off x="4659337" y="4657733"/>
            <a:ext cx="19345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PENGGUNA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D15DD-52D1-4923-BD61-3F029D51F7C9}"/>
              </a:ext>
            </a:extLst>
          </p:cNvPr>
          <p:cNvSpPr txBox="1"/>
          <p:nvPr/>
        </p:nvSpPr>
        <p:spPr>
          <a:xfrm>
            <a:off x="8720071" y="4721832"/>
            <a:ext cx="19345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PENGGUNA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1B5C0-A455-4DE5-9E95-C61ADACDF3B1}"/>
              </a:ext>
            </a:extLst>
          </p:cNvPr>
          <p:cNvSpPr txBox="1"/>
          <p:nvPr/>
        </p:nvSpPr>
        <p:spPr>
          <a:xfrm>
            <a:off x="1018354" y="4312082"/>
            <a:ext cx="19440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GAMBAR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D6CF7-AF24-4773-9C16-E82FE5A77A64}"/>
              </a:ext>
            </a:extLst>
          </p:cNvPr>
          <p:cNvSpPr txBox="1"/>
          <p:nvPr/>
        </p:nvSpPr>
        <p:spPr>
          <a:xfrm>
            <a:off x="8724656" y="5118838"/>
            <a:ext cx="19440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IKLAN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557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BE55-009C-461F-A398-CF851407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basis data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D57A-AA90-471C-9337-E4B8483DE1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145" y="1842030"/>
            <a:ext cx="3559126" cy="158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E40C6-5F2D-4FFC-8540-F3B8F34F9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8400" y="3286634"/>
            <a:ext cx="4065563" cy="151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134C5-A3D0-47B7-B30E-89A505B48ECB}"/>
              </a:ext>
            </a:extLst>
          </p:cNvPr>
          <p:cNvSpPr txBox="1"/>
          <p:nvPr/>
        </p:nvSpPr>
        <p:spPr>
          <a:xfrm>
            <a:off x="2019008" y="4350712"/>
            <a:ext cx="30098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TRANSAKSI PENJUALAN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53005-9A7F-4A9A-9777-00022FD46B86}"/>
              </a:ext>
            </a:extLst>
          </p:cNvPr>
          <p:cNvSpPr txBox="1"/>
          <p:nvPr/>
        </p:nvSpPr>
        <p:spPr>
          <a:xfrm>
            <a:off x="1189308" y="3664750"/>
            <a:ext cx="1659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BARANG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0B85A-E2FE-4879-A3E9-4499366A09DE}"/>
              </a:ext>
            </a:extLst>
          </p:cNvPr>
          <p:cNvSpPr txBox="1"/>
          <p:nvPr/>
        </p:nvSpPr>
        <p:spPr>
          <a:xfrm>
            <a:off x="4298854" y="3747394"/>
            <a:ext cx="1659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SUPLIER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9DFD2-572C-4104-8E70-5ECF0908A42E}"/>
              </a:ext>
            </a:extLst>
          </p:cNvPr>
          <p:cNvCxnSpPr>
            <a:stCxn id="10" idx="0"/>
          </p:cNvCxnSpPr>
          <p:nvPr/>
        </p:nvCxnSpPr>
        <p:spPr>
          <a:xfrm flipV="1">
            <a:off x="2019008" y="3179298"/>
            <a:ext cx="245890" cy="485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0633CE-045A-408A-826A-6ACDEF7241F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3291840" y="3286634"/>
            <a:ext cx="232118" cy="1064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D0408A-723D-4120-AE15-70067AFBAA9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431323" y="3014836"/>
            <a:ext cx="697231" cy="732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24BEFD-63C9-4FB4-9B06-56511083D418}"/>
              </a:ext>
            </a:extLst>
          </p:cNvPr>
          <p:cNvCxnSpPr>
            <a:cxnSpLocks/>
          </p:cNvCxnSpPr>
          <p:nvPr/>
        </p:nvCxnSpPr>
        <p:spPr>
          <a:xfrm flipV="1">
            <a:off x="8718607" y="4740767"/>
            <a:ext cx="722575" cy="872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DC3E9E8-1A30-4258-96BC-8E837A6B05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5884" y="4973370"/>
            <a:ext cx="932723" cy="15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517A-DE36-4253-BB93-0697ECD5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274B-6778-4160-AC88-BBA0180C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application developer</a:t>
            </a:r>
            <a:r>
              <a:rPr lang="en-US" dirty="0"/>
              <a:t> (programmer)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database administrator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performa</a:t>
            </a:r>
            <a:r>
              <a:rPr lang="en-US" dirty="0"/>
              <a:t> database</a:t>
            </a:r>
          </a:p>
          <a:p>
            <a:pPr lvl="1"/>
            <a:r>
              <a:rPr lang="en-US" dirty="0" err="1"/>
              <a:t>Merancang</a:t>
            </a:r>
            <a:r>
              <a:rPr lang="en-US" dirty="0"/>
              <a:t> &amp; </a:t>
            </a:r>
            <a:r>
              <a:rPr lang="en-US" dirty="0" err="1"/>
              <a:t>membuat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Input data </a:t>
            </a:r>
            <a:r>
              <a:rPr lang="en-US" dirty="0" err="1"/>
              <a:t>ke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dirty="0"/>
              <a:t>Hacker</a:t>
            </a:r>
          </a:p>
          <a:p>
            <a:pPr lvl="1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menembus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CDBA21-49B7-4C43-A099-1175D265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1982" y="1575582"/>
            <a:ext cx="1830841" cy="12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FD22607-199E-4ECA-BE1F-E79DABC0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216227"/>
            <a:ext cx="1852246" cy="12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8E7A4E8-BFC7-4DAC-AA92-EA01B872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7747" y="4860120"/>
            <a:ext cx="1830841" cy="12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325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TEKNOLOGI BASIS DATA</vt:lpstr>
      <vt:lpstr>Apa itu Teknologi ?</vt:lpstr>
      <vt:lpstr>Data vs Keputusan</vt:lpstr>
      <vt:lpstr>Apa itu basis data ?</vt:lpstr>
      <vt:lpstr>Apa itu basis data ? (lanjutan)</vt:lpstr>
      <vt:lpstr>Contoh isi data mahasiswa</vt:lpstr>
      <vt:lpstr>Contoh Penggunaan basis data</vt:lpstr>
      <vt:lpstr>Contoh Penggunaan basis data (lanjutan)</vt:lpstr>
      <vt:lpstr>Manfaat belajar basis data</vt:lpstr>
      <vt:lpstr>Komponen basis data</vt:lpstr>
      <vt:lpstr>Komponen basis data (lanjutan)</vt:lpstr>
      <vt:lpstr>Fungsi Teknologi DBMS</vt:lpstr>
      <vt:lpstr>Teknologi DBMS yg sering digunakan :</vt:lpstr>
      <vt:lpstr>PowerPoint Presentation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107</cp:revision>
  <dcterms:created xsi:type="dcterms:W3CDTF">2021-02-01T13:45:08Z</dcterms:created>
  <dcterms:modified xsi:type="dcterms:W3CDTF">2021-04-17T07:27:59Z</dcterms:modified>
</cp:coreProperties>
</file>