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17/04/2021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ourceforge.net/projects/xampp/files/XAMPP%20Windows/1.8.2/xampp-win32-1.8.2-6-VC9-installer.exe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TEKNOLOGI BASIS DATA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06F00-AA35-4D4C-9FF3-7D9324B37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252581" y="4735649"/>
            <a:ext cx="2195198" cy="178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93C9E-F5D3-4602-99AB-0D05F8C57A74}"/>
              </a:ext>
            </a:extLst>
          </p:cNvPr>
          <p:cNvSpPr txBox="1"/>
          <p:nvPr/>
        </p:nvSpPr>
        <p:spPr>
          <a:xfrm>
            <a:off x="4389120" y="2575438"/>
            <a:ext cx="274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PERTEMUAN : 3 </a:t>
            </a:r>
            <a:endParaRPr lang="en-ID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7BDC-8D8D-4DAE-A415-ABB800B7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Menyiapkan</a:t>
            </a:r>
            <a:r>
              <a:rPr lang="en-US" dirty="0"/>
              <a:t> DBMS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60E5-A116-41E2-83AF-53953A14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Download </a:t>
            </a:r>
            <a:r>
              <a:rPr lang="en-US" b="1" dirty="0" err="1">
                <a:solidFill>
                  <a:srgbClr val="FF0000"/>
                </a:solidFill>
              </a:rPr>
              <a:t>Paket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Aplikasi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XAMPP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hlinkClick r:id="rId2"/>
              </a:rPr>
              <a:t>Link Download (</a:t>
            </a:r>
            <a:r>
              <a:rPr lang="en-US" b="1" dirty="0" err="1">
                <a:solidFill>
                  <a:srgbClr val="FF0000"/>
                </a:solidFill>
                <a:hlinkClick r:id="rId2"/>
              </a:rPr>
              <a:t>tahan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 </a:t>
            </a:r>
            <a:r>
              <a:rPr lang="en-US" b="1" dirty="0" err="1">
                <a:solidFill>
                  <a:srgbClr val="FF0000"/>
                </a:solidFill>
                <a:hlinkClick r:id="rId2"/>
              </a:rPr>
              <a:t>tombol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 Ctrl pada keyboard </a:t>
            </a:r>
            <a:r>
              <a:rPr lang="en-US" b="1" dirty="0" err="1">
                <a:solidFill>
                  <a:srgbClr val="FF0000"/>
                </a:solidFill>
                <a:hlinkClick r:id="rId2"/>
              </a:rPr>
              <a:t>lalu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 </a:t>
            </a:r>
            <a:r>
              <a:rPr lang="en-US" b="1" dirty="0" err="1">
                <a:solidFill>
                  <a:srgbClr val="FF0000"/>
                </a:solidFill>
                <a:hlinkClick r:id="rId2"/>
              </a:rPr>
              <a:t>klik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 di </a:t>
            </a:r>
            <a:r>
              <a:rPr lang="en-US" b="1" dirty="0" err="1">
                <a:solidFill>
                  <a:srgbClr val="FF0000"/>
                </a:solidFill>
                <a:hlinkClick r:id="rId2"/>
              </a:rPr>
              <a:t>sini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X = Windows, Linux, Mac (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>)</a:t>
            </a:r>
          </a:p>
          <a:p>
            <a:r>
              <a:rPr lang="en-US" b="1" dirty="0"/>
              <a:t>A = APACHE (Web Server)</a:t>
            </a:r>
          </a:p>
          <a:p>
            <a:r>
              <a:rPr lang="en-US" b="1" dirty="0"/>
              <a:t>M = MYSQL (DBMS)</a:t>
            </a:r>
          </a:p>
          <a:p>
            <a:r>
              <a:rPr lang="en-US" b="1" dirty="0"/>
              <a:t>P = PHP (Bahasa </a:t>
            </a:r>
            <a:r>
              <a:rPr lang="en-US" b="1" dirty="0" err="1"/>
              <a:t>pemrograman</a:t>
            </a:r>
            <a:r>
              <a:rPr lang="en-US" b="1" dirty="0"/>
              <a:t>)</a:t>
            </a:r>
          </a:p>
          <a:p>
            <a:r>
              <a:rPr lang="en-US" b="1" dirty="0"/>
              <a:t>P = PERL (Bahasa </a:t>
            </a:r>
            <a:r>
              <a:rPr lang="en-US" b="1" dirty="0" err="1"/>
              <a:t>pemrograman</a:t>
            </a:r>
            <a:r>
              <a:rPr lang="en-US" b="1" dirty="0"/>
              <a:t>)</a:t>
            </a:r>
          </a:p>
          <a:p>
            <a:endParaRPr lang="en-ID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814E7-C005-4B3F-8F5E-67593DA9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67" y="4001294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E25F61B4-3431-49EC-8A0C-8904FF0C586B}"/>
              </a:ext>
            </a:extLst>
          </p:cNvPr>
          <p:cNvSpPr/>
          <p:nvPr/>
        </p:nvSpPr>
        <p:spPr>
          <a:xfrm flipH="1">
            <a:off x="379828" y="4649652"/>
            <a:ext cx="458372" cy="31624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64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7F3B-7F47-48E6-A328-C12D78E3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install XAMPP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1B89-60F3-4F31-8A32-B5636C56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b="1" dirty="0"/>
              <a:t>master</a:t>
            </a:r>
            <a:r>
              <a:rPr lang="en-US" dirty="0"/>
              <a:t> XAMPP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xampp-win32-1.8.2-6-VC9-installer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/>
              <a:t>YES</a:t>
            </a:r>
          </a:p>
          <a:p>
            <a:pPr marL="514350" indent="-514350">
              <a:buFont typeface="+mj-lt"/>
              <a:buAutoNum type="arabicPeriod" startAt="2"/>
            </a:pPr>
            <a:endParaRPr lang="en-US" b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/>
              <a:t>OK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Lalu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b="1" dirty="0"/>
              <a:t>Next </a:t>
            </a:r>
            <a:r>
              <a:rPr lang="en-US" dirty="0" err="1"/>
              <a:t>terus</a:t>
            </a:r>
            <a:r>
              <a:rPr lang="en-US" dirty="0"/>
              <a:t>, </a:t>
            </a:r>
            <a:r>
              <a:rPr lang="en-US" dirty="0" err="1"/>
              <a:t>sampai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b="1" dirty="0"/>
              <a:t>Finish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7343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A8D-47A6-4CAB-ABA8-1CAAE82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XAMPP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C358-BF97-47C5-8046-6671C42E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b="1" dirty="0"/>
              <a:t>Start Menu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b="1" dirty="0"/>
              <a:t>All programs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Lalu </a:t>
            </a:r>
            <a:r>
              <a:rPr lang="en-US" dirty="0" err="1"/>
              <a:t>cari</a:t>
            </a:r>
            <a:r>
              <a:rPr lang="en-US" dirty="0"/>
              <a:t> folder </a:t>
            </a:r>
            <a:r>
              <a:rPr lang="en-US" b="1" dirty="0"/>
              <a:t>XAMPP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b="1" dirty="0"/>
              <a:t>XAMPP Control Panel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XAMPP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D1FD0-B1B0-4CAA-BA3E-994A386C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08" y="4001294"/>
            <a:ext cx="2590800" cy="1819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FE154-42A9-47A0-8D13-275E7035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81" y="1369758"/>
            <a:ext cx="1858254" cy="17574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0F678C-1347-4A23-A89E-EFD68B5DB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924" y="1369758"/>
            <a:ext cx="2019667" cy="17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A8D-47A6-4CAB-ABA8-1CAAE82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XAMPP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E0BEB-F184-4EE3-B1CD-9B9A4D61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37" y="2461305"/>
            <a:ext cx="6482949" cy="4156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FDFD3-F443-49CC-9FEB-CE74762FE039}"/>
              </a:ext>
            </a:extLst>
          </p:cNvPr>
          <p:cNvSpPr txBox="1"/>
          <p:nvPr/>
        </p:nvSpPr>
        <p:spPr>
          <a:xfrm>
            <a:off x="942535" y="1856935"/>
            <a:ext cx="10086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Tekan</a:t>
            </a:r>
            <a:r>
              <a:rPr lang="en-US" sz="2400" dirty="0"/>
              <a:t> </a:t>
            </a:r>
            <a:r>
              <a:rPr lang="en-US" sz="2400" dirty="0" err="1"/>
              <a:t>tombol</a:t>
            </a:r>
            <a:r>
              <a:rPr lang="en-US" sz="2400" dirty="0"/>
              <a:t> </a:t>
            </a:r>
            <a:r>
              <a:rPr lang="en-US" sz="2400" b="1" dirty="0"/>
              <a:t>Start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/>
              <a:t>Apache</a:t>
            </a:r>
            <a:r>
              <a:rPr lang="en-US" sz="2400" dirty="0"/>
              <a:t> &amp; </a:t>
            </a:r>
            <a:r>
              <a:rPr lang="en-US" sz="2400" b="1" dirty="0"/>
              <a:t>MySQL</a:t>
            </a:r>
            <a:r>
              <a:rPr lang="en-US" sz="2400" dirty="0"/>
              <a:t> (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terlihat</a:t>
            </a:r>
            <a:r>
              <a:rPr lang="en-US" sz="2400" dirty="0"/>
              <a:t> pada </a:t>
            </a:r>
            <a:r>
              <a:rPr lang="en-US" sz="2400" dirty="0" err="1"/>
              <a:t>panah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)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0026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A8D-47A6-4CAB-ABA8-1CAAE827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XAMPP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31F59-4955-4331-8887-7CE6A2AF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14" y="2490739"/>
            <a:ext cx="6172786" cy="4002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396C5-BCC7-40FA-9F2F-2DDD21468F4E}"/>
              </a:ext>
            </a:extLst>
          </p:cNvPr>
          <p:cNvSpPr txBox="1"/>
          <p:nvPr/>
        </p:nvSpPr>
        <p:spPr>
          <a:xfrm>
            <a:off x="942535" y="1856935"/>
            <a:ext cx="10160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Jika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XAMPP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siap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3567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173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TEKNOLOGI BASIS DATA</vt:lpstr>
      <vt:lpstr>Menyiapkan DBMS yg akan digunakan</vt:lpstr>
      <vt:lpstr>Cara install XAMPP</vt:lpstr>
      <vt:lpstr>Menjalankan XAMPP</vt:lpstr>
      <vt:lpstr>Menjalankan XAMPP</vt:lpstr>
      <vt:lpstr>Menjalankan XAMPP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116</cp:revision>
  <dcterms:created xsi:type="dcterms:W3CDTF">2021-02-01T13:45:08Z</dcterms:created>
  <dcterms:modified xsi:type="dcterms:W3CDTF">2021-04-17T05:55:25Z</dcterms:modified>
</cp:coreProperties>
</file>