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3" r:id="rId3"/>
    <p:sldId id="272" r:id="rId4"/>
    <p:sldId id="264" r:id="rId5"/>
    <p:sldId id="265" r:id="rId6"/>
    <p:sldId id="273" r:id="rId7"/>
    <p:sldId id="266" r:id="rId8"/>
    <p:sldId id="267" r:id="rId9"/>
    <p:sldId id="268" r:id="rId10"/>
    <p:sldId id="274" r:id="rId11"/>
    <p:sldId id="269" r:id="rId12"/>
    <p:sldId id="270" r:id="rId13"/>
    <p:sldId id="27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04/04/2021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04/04/2021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04/04/2021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04/04/2021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04/04/2021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04/04/2021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04/04/2021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04/04/2021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04/04/2021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04/04/2021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04/04/2021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04/04/2021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TEKNOLOGI BASIS DATA</a:t>
            </a:r>
            <a:endParaRPr lang="en-ID" b="1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ARIEF FAUZAN</a:t>
            </a:r>
          </a:p>
          <a:p>
            <a:r>
              <a:rPr lang="en-US" sz="3600"/>
              <a:t>WA : 085221102620</a:t>
            </a:r>
            <a:endParaRPr lang="en-ID" sz="3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06F00-AA35-4D4C-9FF3-7D9324B37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252581" y="4735649"/>
            <a:ext cx="2195198" cy="1786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93C9E-F5D3-4602-99AB-0D05F8C57A74}"/>
              </a:ext>
            </a:extLst>
          </p:cNvPr>
          <p:cNvSpPr txBox="1"/>
          <p:nvPr/>
        </p:nvSpPr>
        <p:spPr>
          <a:xfrm>
            <a:off x="4389120" y="2575438"/>
            <a:ext cx="2740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PERTEMUAN :  5</a:t>
            </a:r>
            <a:endParaRPr lang="en-ID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1BD4-C80A-4DF1-B83D-24402245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8159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highlight>
                  <a:srgbClr val="FFFF00"/>
                </a:highlight>
              </a:rPr>
              <a:t>MEMASUKKAN DATA KE TABEL</a:t>
            </a:r>
            <a:br>
              <a:rPr lang="en-ID"/>
            </a:b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366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2E7A-672D-44AA-90EF-C533479F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Memasukkan</a:t>
            </a:r>
            <a:r>
              <a:rPr lang="en-US"/>
              <a:t> data </a:t>
            </a:r>
            <a:r>
              <a:rPr lang="en-US" err="1"/>
              <a:t>ke</a:t>
            </a:r>
            <a:r>
              <a:rPr lang="en-US"/>
              <a:t> </a:t>
            </a:r>
            <a:r>
              <a:rPr lang="en-US" err="1"/>
              <a:t>tabel</a:t>
            </a:r>
            <a:r>
              <a:rPr lang="en-US"/>
              <a:t> </a:t>
            </a:r>
            <a:r>
              <a:rPr lang="en-US" err="1"/>
              <a:t>Peminjam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E09F0-B1E4-445B-B925-2E5279950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89" y="1825625"/>
            <a:ext cx="11422965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b="0" i="0">
                <a:effectLst/>
              </a:rPr>
              <a:t>INSERT   INTO   peminjam   VALUES ( "aa1"  , "rafi " )</a:t>
            </a:r>
          </a:p>
          <a:p>
            <a:pPr marL="0" indent="0">
              <a:buNone/>
            </a:pPr>
            <a:endParaRPr lang="en-ID"/>
          </a:p>
          <a:p>
            <a:pPr marL="0" indent="0">
              <a:buNone/>
            </a:pPr>
            <a:endParaRPr lang="en-ID" b="0" i="0">
              <a:effectLst/>
            </a:endParaRPr>
          </a:p>
          <a:p>
            <a:pPr marL="0" indent="0">
              <a:buNone/>
            </a:pPr>
            <a:r>
              <a:rPr lang="en-US" b="0" i="0">
                <a:effectLst/>
              </a:rPr>
              <a:t>INSERT   INTO   peminjam   VALUES ( "aa2" , "ahmad" )</a:t>
            </a:r>
          </a:p>
          <a:p>
            <a:pPr marL="0" indent="0">
              <a:buNone/>
            </a:pPr>
            <a:endParaRPr lang="en-US">
              <a:solidFill>
                <a:srgbClr val="444444"/>
              </a:solidFill>
              <a:latin typeface="Monaco"/>
            </a:endParaRPr>
          </a:p>
          <a:p>
            <a:pPr marL="0" indent="0">
              <a:buNone/>
            </a:pPr>
            <a:endParaRPr lang="en-US" b="0" i="0">
              <a:solidFill>
                <a:srgbClr val="444444"/>
              </a:solidFill>
              <a:effectLst/>
              <a:latin typeface="Monaco"/>
            </a:endParaRPr>
          </a:p>
          <a:p>
            <a:pPr marL="0" indent="0">
              <a:buNone/>
            </a:pPr>
            <a:r>
              <a:rPr lang="en-ID"/>
              <a:t>INSERT   INTO   peminjam   VALUES ( "aa3" , "meriam" )   ,   ( "aa4" , "belina" )</a:t>
            </a:r>
          </a:p>
          <a:p>
            <a:pPr marL="0" indent="0">
              <a:buNone/>
            </a:pPr>
            <a:br>
              <a:rPr lang="en-ID" b="0" i="0">
                <a:solidFill>
                  <a:srgbClr val="444444"/>
                </a:solidFill>
                <a:effectLst/>
                <a:latin typeface="Monaco"/>
              </a:rPr>
            </a:br>
            <a:br>
              <a:rPr lang="en-ID" b="0" i="0">
                <a:solidFill>
                  <a:srgbClr val="444444"/>
                </a:solidFill>
                <a:effectLst/>
                <a:latin typeface="Monaco"/>
              </a:rPr>
            </a:b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7242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2E7A-672D-44AA-90EF-C533479F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Memasukkan</a:t>
            </a:r>
            <a:r>
              <a:rPr lang="en-US"/>
              <a:t> data </a:t>
            </a:r>
            <a:r>
              <a:rPr lang="en-US" err="1"/>
              <a:t>ke</a:t>
            </a:r>
            <a:r>
              <a:rPr lang="en-US"/>
              <a:t> </a:t>
            </a:r>
            <a:r>
              <a:rPr lang="en-US" err="1"/>
              <a:t>tabel</a:t>
            </a:r>
            <a:r>
              <a:rPr lang="en-US"/>
              <a:t> Buku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E09F0-B1E4-445B-B925-2E5279950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2052" cy="4667250"/>
          </a:xfrm>
        </p:spPr>
        <p:txBody>
          <a:bodyPr/>
          <a:lstStyle/>
          <a:p>
            <a:pPr marL="0" indent="0">
              <a:buNone/>
            </a:pPr>
            <a:r>
              <a:rPr lang="en-ID"/>
              <a:t>INSERT INTO buku VALUES ( "001" , "teknologi database " )</a:t>
            </a:r>
          </a:p>
          <a:p>
            <a:pPr marL="0" indent="0">
              <a:buNone/>
            </a:pPr>
            <a:br>
              <a:rPr lang="en-ID"/>
            </a:br>
            <a:br>
              <a:rPr lang="en-ID"/>
            </a:br>
            <a:r>
              <a:rPr lang="en-ID"/>
              <a:t>INSERT INTO buku VALUES ( "002" , "teknologi web " )</a:t>
            </a:r>
            <a:br>
              <a:rPr lang="en-ID"/>
            </a:br>
            <a:br>
              <a:rPr lang="en-ID"/>
            </a:br>
            <a:br>
              <a:rPr lang="en-ID"/>
            </a:b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267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1CC7-6A83-43AD-B6BD-A9C17640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Memasukkan data ke tabel Transaksi Pinjam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01F1D-9DAF-45A1-8246-4C6BD32AC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/>
              <a:t>INSERT INTO transaksi_pinjam VALUES (  " "    ,  "aa1" ,  "001"  )</a:t>
            </a:r>
          </a:p>
          <a:p>
            <a:pPr marL="0" indent="0">
              <a:buNone/>
            </a:pPr>
            <a:endParaRPr lang="en-ID"/>
          </a:p>
          <a:p>
            <a:pPr marL="0" indent="0">
              <a:buNone/>
            </a:pPr>
            <a:endParaRPr lang="en-ID"/>
          </a:p>
          <a:p>
            <a:pPr marL="0" indent="0">
              <a:buNone/>
            </a:pPr>
            <a:r>
              <a:rPr lang="en-ID"/>
              <a:t>INSERT INTO transaksi_pinjam VALUES (  " "   ,  "aa1"  ,  "002"  )</a:t>
            </a:r>
          </a:p>
          <a:p>
            <a:pPr marL="0" indent="0">
              <a:buNone/>
            </a:pPr>
            <a:endParaRPr lang="en-ID"/>
          </a:p>
          <a:p>
            <a:pPr mar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1154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3393-225F-4065-8D02-DB63F880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relational perpustakaan </a:t>
            </a:r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B0C485-9884-48E1-BE37-F7F5C9BF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8" y="1690688"/>
            <a:ext cx="11841424" cy="440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1BD4-C80A-4DF1-B83D-24402245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8159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highlight>
                  <a:srgbClr val="FFFF00"/>
                </a:highlight>
              </a:rPr>
              <a:t>MEMBUAT DATABASE</a:t>
            </a:r>
            <a:br>
              <a:rPr lang="en-ID"/>
            </a:b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720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F310-74CD-47BD-BBC2-E25EDDF8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Membuat</a:t>
            </a:r>
            <a:r>
              <a:rPr lang="en-US"/>
              <a:t> database </a:t>
            </a:r>
            <a:r>
              <a:rPr lang="en-US" err="1"/>
              <a:t>perpustakaan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1D7A-F596-4B37-8BC7-8994543A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/>
              <a:t>CREATE    DATABASE    </a:t>
            </a:r>
            <a:r>
              <a:rPr lang="en-ID" err="1"/>
              <a:t>perpustakaan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513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AF15-A6D7-489A-9A52-9FAF7784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Menggunakan</a:t>
            </a:r>
            <a:r>
              <a:rPr lang="en-US"/>
              <a:t> database </a:t>
            </a:r>
            <a:r>
              <a:rPr lang="en-US" err="1"/>
              <a:t>perpustakaan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1CB4-2334-4A07-9E2C-4EBA9FD43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/>
              <a:t>USE   </a:t>
            </a:r>
            <a:r>
              <a:rPr lang="en-ID" err="1"/>
              <a:t>perpustakaan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547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1BD4-C80A-4DF1-B83D-24402245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8159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highlight>
                  <a:srgbClr val="FFFF00"/>
                </a:highlight>
              </a:rPr>
              <a:t>MEMBUAT TABEL</a:t>
            </a:r>
            <a:br>
              <a:rPr lang="en-ID"/>
            </a:b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405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55CA-5060-48FB-8CC9-2AF25921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Membuat</a:t>
            </a:r>
            <a:r>
              <a:rPr lang="en-US"/>
              <a:t> </a:t>
            </a:r>
            <a:r>
              <a:rPr lang="en-US" err="1"/>
              <a:t>tabel</a:t>
            </a:r>
            <a:r>
              <a:rPr lang="en-US"/>
              <a:t> </a:t>
            </a:r>
            <a:r>
              <a:rPr lang="en-US" err="1"/>
              <a:t>Peminjam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B6CD-A43B-425F-ACE7-46E08A8F7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/>
              <a:t>CREATE   TABLE   </a:t>
            </a:r>
            <a:r>
              <a:rPr lang="en-ID" err="1"/>
              <a:t>peminjam</a:t>
            </a:r>
            <a:r>
              <a:rPr lang="en-ID"/>
              <a:t> </a:t>
            </a:r>
          </a:p>
          <a:p>
            <a:pPr marL="0" indent="0">
              <a:buNone/>
            </a:pPr>
            <a:r>
              <a:rPr lang="en-ID"/>
              <a:t>(</a:t>
            </a:r>
          </a:p>
          <a:p>
            <a:pPr marL="0" indent="0">
              <a:buNone/>
            </a:pPr>
            <a:r>
              <a:rPr lang="en-ID" err="1"/>
              <a:t>kode_peminjam</a:t>
            </a:r>
            <a:r>
              <a:rPr lang="en-ID"/>
              <a:t>    varchar    (10)  , </a:t>
            </a:r>
          </a:p>
          <a:p>
            <a:pPr marL="0" indent="0">
              <a:buNone/>
            </a:pPr>
            <a:r>
              <a:rPr lang="en-ID" err="1"/>
              <a:t>nama_peminjam</a:t>
            </a:r>
            <a:r>
              <a:rPr lang="en-ID"/>
              <a:t>     varchar    (50)  ,</a:t>
            </a:r>
          </a:p>
          <a:p>
            <a:pPr marL="0" indent="0">
              <a:buNone/>
            </a:pPr>
            <a:r>
              <a:rPr lang="en-ID"/>
              <a:t> </a:t>
            </a:r>
          </a:p>
          <a:p>
            <a:pPr marL="0" indent="0">
              <a:buNone/>
            </a:pPr>
            <a:r>
              <a:rPr lang="en-ID"/>
              <a:t>primary   key    (</a:t>
            </a:r>
            <a:r>
              <a:rPr lang="en-ID" err="1"/>
              <a:t>kode_peminjam</a:t>
            </a:r>
            <a:r>
              <a:rPr lang="en-ID"/>
              <a:t>)   </a:t>
            </a:r>
          </a:p>
          <a:p>
            <a:pPr marL="0" indent="0">
              <a:buNone/>
            </a:pPr>
            <a:r>
              <a:rPr lang="en-ID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508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7649-FC4C-4DBB-A29C-69DD6BE0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Membuat</a:t>
            </a:r>
            <a:r>
              <a:rPr lang="en-US"/>
              <a:t> </a:t>
            </a:r>
            <a:r>
              <a:rPr lang="en-US" err="1"/>
              <a:t>tabel</a:t>
            </a:r>
            <a:r>
              <a:rPr lang="en-US"/>
              <a:t> </a:t>
            </a:r>
            <a:r>
              <a:rPr lang="en-US" err="1"/>
              <a:t>Buku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4D677-55C1-4D51-86D0-2AEB8CA35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/>
              <a:t>CREATE   TABLE   </a:t>
            </a:r>
            <a:r>
              <a:rPr lang="en-ID" err="1"/>
              <a:t>buku</a:t>
            </a:r>
            <a:r>
              <a:rPr lang="en-ID"/>
              <a:t> </a:t>
            </a:r>
          </a:p>
          <a:p>
            <a:pPr marL="0" indent="0">
              <a:buNone/>
            </a:pPr>
            <a:r>
              <a:rPr lang="en-ID"/>
              <a:t>(</a:t>
            </a:r>
          </a:p>
          <a:p>
            <a:pPr marL="0" indent="0">
              <a:buNone/>
            </a:pPr>
            <a:r>
              <a:rPr lang="en-ID" err="1"/>
              <a:t>kode_buku</a:t>
            </a:r>
            <a:r>
              <a:rPr lang="en-ID"/>
              <a:t>    varchar    (10)  , </a:t>
            </a:r>
          </a:p>
          <a:p>
            <a:pPr marL="0" indent="0">
              <a:buNone/>
            </a:pPr>
            <a:r>
              <a:rPr lang="en-ID" err="1"/>
              <a:t>nama_buku</a:t>
            </a:r>
            <a:r>
              <a:rPr lang="en-ID"/>
              <a:t>    varchar    (50)  ,</a:t>
            </a:r>
          </a:p>
          <a:p>
            <a:pPr marL="0" indent="0">
              <a:buNone/>
            </a:pPr>
            <a:r>
              <a:rPr lang="en-ID"/>
              <a:t> </a:t>
            </a:r>
          </a:p>
          <a:p>
            <a:pPr marL="0" indent="0">
              <a:buNone/>
            </a:pPr>
            <a:r>
              <a:rPr lang="en-ID"/>
              <a:t>primary   key    (</a:t>
            </a:r>
            <a:r>
              <a:rPr lang="en-ID" err="1"/>
              <a:t>kode_buku</a:t>
            </a:r>
            <a:r>
              <a:rPr lang="en-ID"/>
              <a:t>)   </a:t>
            </a:r>
          </a:p>
          <a:p>
            <a:pPr marL="0" indent="0">
              <a:buNone/>
            </a:pPr>
            <a:r>
              <a:rPr lang="en-ID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932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37C7-8865-46CA-BDDD-1795963D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Membuat</a:t>
            </a:r>
            <a:r>
              <a:rPr lang="en-US"/>
              <a:t> </a:t>
            </a:r>
            <a:r>
              <a:rPr lang="en-US" err="1"/>
              <a:t>tabel</a:t>
            </a:r>
            <a:r>
              <a:rPr lang="en-US"/>
              <a:t> </a:t>
            </a:r>
            <a:r>
              <a:rPr lang="en-US" err="1"/>
              <a:t>Transaksi</a:t>
            </a:r>
            <a:r>
              <a:rPr lang="en-US"/>
              <a:t> </a:t>
            </a:r>
            <a:r>
              <a:rPr lang="en-US" err="1"/>
              <a:t>pinjam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00C7-E89C-4F44-8C25-A8CE6539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1631854"/>
            <a:ext cx="11296357" cy="50298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/>
              <a:t>CREATE     TABLE   transaksi_pinjam</a:t>
            </a:r>
          </a:p>
          <a:p>
            <a:pPr marL="0" indent="0">
              <a:buNone/>
            </a:pPr>
            <a:r>
              <a:rPr lang="en-ID"/>
              <a:t>(</a:t>
            </a:r>
          </a:p>
          <a:p>
            <a:pPr marL="0" indent="0">
              <a:buNone/>
            </a:pPr>
            <a:r>
              <a:rPr lang="en-ID"/>
              <a:t>kode_transaksi      int     AUTO_INCREMENT ,</a:t>
            </a:r>
          </a:p>
          <a:p>
            <a:pPr marL="0" indent="0">
              <a:buNone/>
            </a:pPr>
            <a:r>
              <a:rPr lang="en-ID"/>
              <a:t>kode_peminjam      varchar      (10) ,</a:t>
            </a:r>
          </a:p>
          <a:p>
            <a:pPr marL="0" indent="0">
              <a:buNone/>
            </a:pPr>
            <a:r>
              <a:rPr lang="en-ID"/>
              <a:t>kode_buku      varchar      (10) ,</a:t>
            </a:r>
          </a:p>
          <a:p>
            <a:pPr marL="0" indent="0">
              <a:buNone/>
            </a:pPr>
            <a:r>
              <a:rPr lang="en-ID"/>
              <a:t> </a:t>
            </a:r>
          </a:p>
          <a:p>
            <a:pPr marL="0" indent="0">
              <a:buNone/>
            </a:pPr>
            <a:r>
              <a:rPr lang="en-ID"/>
              <a:t>primary    key    (kode_transaksi) ,</a:t>
            </a:r>
          </a:p>
          <a:p>
            <a:pPr marL="0" indent="0">
              <a:buNone/>
            </a:pPr>
            <a:endParaRPr lang="en-ID"/>
          </a:p>
          <a:p>
            <a:pPr marL="0" indent="0">
              <a:buNone/>
            </a:pPr>
            <a:r>
              <a:rPr lang="en-ID"/>
              <a:t>foreign    key   (kode_peminjam)     references    peminjam    (kode_peminjam)  ,</a:t>
            </a:r>
          </a:p>
          <a:p>
            <a:pPr marL="0" indent="0">
              <a:buNone/>
            </a:pPr>
            <a:r>
              <a:rPr lang="en-ID"/>
              <a:t>foreign    key   (kode_buku)     references     buku    (kode_buku)  </a:t>
            </a:r>
          </a:p>
          <a:p>
            <a:pPr marL="0" indent="0">
              <a:buNone/>
            </a:pPr>
            <a:r>
              <a:rPr lang="en-ID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698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309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Monaco</vt:lpstr>
      <vt:lpstr>Office Theme</vt:lpstr>
      <vt:lpstr>TEKNOLOGI BASIS DATA</vt:lpstr>
      <vt:lpstr>Database relational perpustakaan </vt:lpstr>
      <vt:lpstr>MEMBUAT DATABASE </vt:lpstr>
      <vt:lpstr>Membuat database perpustakaan</vt:lpstr>
      <vt:lpstr>Menggunakan database perpustakaan</vt:lpstr>
      <vt:lpstr>MEMBUAT TABEL </vt:lpstr>
      <vt:lpstr>Membuat tabel Peminjam</vt:lpstr>
      <vt:lpstr>Membuat tabel Buku</vt:lpstr>
      <vt:lpstr>Membuat tabel Transaksi pinjam</vt:lpstr>
      <vt:lpstr>MEMASUKKAN DATA KE TABEL </vt:lpstr>
      <vt:lpstr>Memasukkan data ke tabel Peminjam</vt:lpstr>
      <vt:lpstr>Memasukkan data ke tabel Buku</vt:lpstr>
      <vt:lpstr>Memasukkan data ke tabel Transaksi Pinjam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141</cp:revision>
  <dcterms:created xsi:type="dcterms:W3CDTF">2021-02-01T13:45:08Z</dcterms:created>
  <dcterms:modified xsi:type="dcterms:W3CDTF">2021-04-04T14:10:06Z</dcterms:modified>
</cp:coreProperties>
</file>