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0" r:id="rId3"/>
    <p:sldId id="265" r:id="rId4"/>
    <p:sldId id="266" r:id="rId5"/>
    <p:sldId id="268" r:id="rId6"/>
    <p:sldId id="271" r:id="rId7"/>
    <p:sldId id="267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BASIS DATA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06F00-AA35-4D4C-9FF3-7D9324B37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252581" y="4735649"/>
            <a:ext cx="2195198" cy="178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93C9E-F5D3-4602-99AB-0D05F8C57A74}"/>
              </a:ext>
            </a:extLst>
          </p:cNvPr>
          <p:cNvSpPr txBox="1"/>
          <p:nvPr/>
        </p:nvSpPr>
        <p:spPr>
          <a:xfrm>
            <a:off x="4389120" y="2575438"/>
            <a:ext cx="274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PERTEMUAN </a:t>
            </a:r>
            <a:r>
              <a:rPr lang="en-US" sz="2400">
                <a:solidFill>
                  <a:srgbClr val="C00000"/>
                </a:solidFill>
              </a:rPr>
              <a:t>:  6</a:t>
            </a:r>
            <a:endParaRPr lang="en-ID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DEF-C63D-4DEC-B438-8417BA78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isi Tabel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00D8A-0119-4950-B9E0-D171FA47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3" y="2204159"/>
            <a:ext cx="8336500" cy="1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D4E-E3D0-4C70-9934-DD2DAE04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Menampilkan semua field 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F3E-8F3B-4B75-9831-1DE332AF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SELECT  *  FROM buku</a:t>
            </a:r>
          </a:p>
        </p:txBody>
      </p:sp>
    </p:spTree>
    <p:extLst>
      <p:ext uri="{BB962C8B-B14F-4D97-AF65-F5344CB8AC3E}">
        <p14:creationId xmlns:p14="http://schemas.microsoft.com/office/powerpoint/2010/main" val="278761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D4E-E3D0-4C70-9934-DD2DAE04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Menampilkan field tertentu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F3E-8F3B-4B75-9831-1DE332AF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444444"/>
                </a:solidFill>
                <a:latin typeface="Monaco"/>
              </a:rPr>
              <a:t>SELECT    kode_buku     FROM     buku</a:t>
            </a:r>
          </a:p>
          <a:p>
            <a:pPr marL="0" indent="0">
              <a:buNone/>
            </a:pPr>
            <a:endParaRPr lang="en-US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endParaRPr lang="en-US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r>
              <a:rPr lang="en-US">
                <a:solidFill>
                  <a:srgbClr val="444444"/>
                </a:solidFill>
                <a:latin typeface="Monaco"/>
              </a:rPr>
              <a:t>SELECT    nama_buku     FROM     buku</a:t>
            </a:r>
          </a:p>
        </p:txBody>
      </p:sp>
    </p:spTree>
    <p:extLst>
      <p:ext uri="{BB962C8B-B14F-4D97-AF65-F5344CB8AC3E}">
        <p14:creationId xmlns:p14="http://schemas.microsoft.com/office/powerpoint/2010/main" val="176188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D4E-E3D0-4C70-9934-DD2DAE04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Menampilkan data tertentu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F3E-8F3B-4B75-9831-1DE332AF5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6803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444444"/>
                </a:solidFill>
                <a:latin typeface="Monaco"/>
              </a:rPr>
              <a:t>SELECT   *   FROM  peminjam  WHERE   kode_peminjam  =  "aa1"</a:t>
            </a:r>
          </a:p>
          <a:p>
            <a:pPr marL="0" indent="0">
              <a:buNone/>
            </a:pPr>
            <a:endParaRPr lang="en-US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endParaRPr lang="en-US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endParaRPr lang="en-US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r>
              <a:rPr lang="en-US">
                <a:solidFill>
                  <a:srgbClr val="444444"/>
                </a:solidFill>
                <a:latin typeface="Monaco"/>
              </a:rPr>
              <a:t>SELECT   *   FROM   buku  WHERE   nama_buku   LIKE   "%data%"</a:t>
            </a:r>
          </a:p>
          <a:p>
            <a:pPr marL="0" indent="0">
              <a:buNone/>
            </a:pPr>
            <a:endParaRPr lang="en-US">
              <a:solidFill>
                <a:srgbClr val="444444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3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44E4-4B7C-47F0-973C-03A5E8C9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Relasi Tabel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C7425-E9DC-44BF-8C7D-54AD7A2A1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0" y="1743758"/>
            <a:ext cx="11019037" cy="39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9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D4E-E3D0-4C70-9934-DD2DAE04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Menampilkan hasil relasi - </a:t>
            </a:r>
            <a:r>
              <a:rPr lang="en-US" b="1"/>
              <a:t>2 tabel</a:t>
            </a:r>
            <a:endParaRPr lang="en-ID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F3E-8F3B-4B75-9831-1DE332AF5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7" y="1825625"/>
            <a:ext cx="11380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SELECT transaksi_pinjam.kode_transaksi , peminjam.nama_peminjam</a:t>
            </a: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FROM transaksi_pinjam</a:t>
            </a:r>
          </a:p>
          <a:p>
            <a:pPr marL="0" indent="0">
              <a:buNone/>
            </a:pPr>
            <a:endParaRPr lang="en-US" sz="2400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INNER JOIN peminjam </a:t>
            </a: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ON </a:t>
            </a: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transaksi_pinjam.kode_peminjam = peminjam.kode_peminjam</a:t>
            </a:r>
          </a:p>
          <a:p>
            <a:pPr marL="0" indent="0">
              <a:buNone/>
            </a:pPr>
            <a:endParaRPr lang="en-US" sz="2400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endParaRPr lang="en-US" sz="2400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endParaRPr lang="en-US" sz="2400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endParaRPr lang="en-US" sz="2400">
              <a:solidFill>
                <a:srgbClr val="444444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0831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6F3E-F95D-4330-B533-F9D00193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Menampilkan hasil relasi - </a:t>
            </a:r>
            <a:r>
              <a:rPr lang="en-US" b="1"/>
              <a:t>3 tabel</a:t>
            </a:r>
            <a:endParaRPr lang="en-ID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6E94-50F4-4627-AB34-CF79EF07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811557"/>
            <a:ext cx="1142296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SELECT transaksi_pinjam.kode_transaksi , peminjam.nama_peminjam , buku.nama_buku</a:t>
            </a: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FROM transaksi_pinjam</a:t>
            </a:r>
          </a:p>
          <a:p>
            <a:pPr marL="0" indent="0">
              <a:buNone/>
            </a:pPr>
            <a:endParaRPr lang="en-US" sz="2400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INNER JOIN peminjam </a:t>
            </a: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ON </a:t>
            </a: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transaksi_pinjam.kode_peminjam = peminjam.kode_peminjam</a:t>
            </a:r>
          </a:p>
          <a:p>
            <a:pPr marL="0" indent="0">
              <a:buNone/>
            </a:pPr>
            <a:endParaRPr lang="en-US" sz="2400">
              <a:solidFill>
                <a:srgbClr val="444444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INNER JOIN buku </a:t>
            </a: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ON </a:t>
            </a:r>
          </a:p>
          <a:p>
            <a:pPr marL="0" indent="0">
              <a:buNone/>
            </a:pPr>
            <a:r>
              <a:rPr lang="en-US" sz="2400">
                <a:solidFill>
                  <a:srgbClr val="444444"/>
                </a:solidFill>
                <a:latin typeface="Monaco"/>
              </a:rPr>
              <a:t>transaksi_pinjam.kode_buku = buku.kode_buku</a:t>
            </a:r>
          </a:p>
          <a:p>
            <a:pPr marL="0" indent="0">
              <a:buNone/>
            </a:pP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64144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170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Monaco</vt:lpstr>
      <vt:lpstr>Office Theme</vt:lpstr>
      <vt:lpstr>TEKNOLOGI BASIS DATA</vt:lpstr>
      <vt:lpstr>Contoh isi Tabel</vt:lpstr>
      <vt:lpstr>Menampilkan semua field </vt:lpstr>
      <vt:lpstr>Menampilkan field tertentu</vt:lpstr>
      <vt:lpstr>Menampilkan data tertentu</vt:lpstr>
      <vt:lpstr>Relasi Tabel</vt:lpstr>
      <vt:lpstr>Menampilkan hasil relasi - 2 tabel</vt:lpstr>
      <vt:lpstr>Menampilkan hasil relasi - 3 tabel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136</cp:revision>
  <dcterms:created xsi:type="dcterms:W3CDTF">2021-02-01T13:45:08Z</dcterms:created>
  <dcterms:modified xsi:type="dcterms:W3CDTF">2021-04-12T01:44:45Z</dcterms:modified>
</cp:coreProperties>
</file>