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0" r:id="rId3"/>
    <p:sldId id="271" r:id="rId4"/>
    <p:sldId id="272" r:id="rId5"/>
    <p:sldId id="273" r:id="rId6"/>
    <p:sldId id="282" r:id="rId7"/>
    <p:sldId id="284" r:id="rId8"/>
    <p:sldId id="285" r:id="rId9"/>
    <p:sldId id="286" r:id="rId10"/>
    <p:sldId id="275" r:id="rId11"/>
    <p:sldId id="278" r:id="rId12"/>
    <p:sldId id="283" r:id="rId13"/>
    <p:sldId id="262" r:id="rId14"/>
    <p:sldId id="26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AD4-7DB6-46CC-9F4D-621D37A1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Web (</a:t>
            </a:r>
            <a:r>
              <a:rPr lang="en-US" dirty="0" err="1"/>
              <a:t>simpel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FF475D-60A7-4417-9DAF-8D3FB96D2400}"/>
              </a:ext>
            </a:extLst>
          </p:cNvPr>
          <p:cNvSpPr/>
          <p:nvPr/>
        </p:nvSpPr>
        <p:spPr>
          <a:xfrm>
            <a:off x="1434905" y="2799471"/>
            <a:ext cx="2222695" cy="184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  <a:endParaRPr lang="en-ID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8B2524-B05B-4C6B-82BE-4FF8989E9342}"/>
              </a:ext>
            </a:extLst>
          </p:cNvPr>
          <p:cNvSpPr/>
          <p:nvPr/>
        </p:nvSpPr>
        <p:spPr>
          <a:xfrm>
            <a:off x="8534402" y="2799470"/>
            <a:ext cx="2222695" cy="18428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</a:t>
            </a:r>
            <a:endParaRPr lang="en-ID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37E4A8-89FF-4EA0-81FC-0F9D130F511A}"/>
              </a:ext>
            </a:extLst>
          </p:cNvPr>
          <p:cNvCxnSpPr/>
          <p:nvPr/>
        </p:nvCxnSpPr>
        <p:spPr>
          <a:xfrm>
            <a:off x="4178105" y="3108960"/>
            <a:ext cx="3460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96ED9-06C4-41DA-8F6A-BA4D4127761F}"/>
              </a:ext>
            </a:extLst>
          </p:cNvPr>
          <p:cNvCxnSpPr>
            <a:cxnSpLocks/>
          </p:cNvCxnSpPr>
          <p:nvPr/>
        </p:nvCxnSpPr>
        <p:spPr>
          <a:xfrm flipH="1">
            <a:off x="4330505" y="4330505"/>
            <a:ext cx="3460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850D03-31B1-4E61-AC5A-0081677D3D3E}"/>
              </a:ext>
            </a:extLst>
          </p:cNvPr>
          <p:cNvSpPr txBox="1"/>
          <p:nvPr/>
        </p:nvSpPr>
        <p:spPr>
          <a:xfrm>
            <a:off x="5295429" y="2537860"/>
            <a:ext cx="1530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REQUEST</a:t>
            </a:r>
            <a:endParaRPr lang="en-ID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6934A-1FAA-4FC9-A75A-506083FF418D}"/>
              </a:ext>
            </a:extLst>
          </p:cNvPr>
          <p:cNvSpPr txBox="1"/>
          <p:nvPr/>
        </p:nvSpPr>
        <p:spPr>
          <a:xfrm>
            <a:off x="5384112" y="4330505"/>
            <a:ext cx="1712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RESPONSE</a:t>
            </a:r>
            <a:endParaRPr lang="en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4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943C-2CE1-4094-9A41-3C69E3FA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Web (</a:t>
            </a:r>
            <a:r>
              <a:rPr lang="en-US" dirty="0" err="1"/>
              <a:t>menyeluruh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2052" name="Picture 4" descr="computer server icon png icons and png backgrounds 28458">
            <a:extLst>
              <a:ext uri="{FF2B5EF4-FFF2-40B4-BE49-F238E27FC236}">
                <a16:creationId xmlns:a16="http://schemas.microsoft.com/office/drawing/2014/main" id="{45F63E10-C8AF-41C9-B5B8-E51BB234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63" y="3797495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34FB46F-7AA3-4D72-8844-BDA682F6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8761"/>
            <a:ext cx="1460477" cy="1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818419E-8A6D-4397-8D46-5D90FBDA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2828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D9682F8-C97C-4550-849A-7A175B91A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78"/>
          <a:stretch/>
        </p:blipFill>
        <p:spPr bwMode="auto">
          <a:xfrm>
            <a:off x="3864164" y="3583744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F4928-7EEE-436D-A57F-87A85FBE8B9B}"/>
              </a:ext>
            </a:extLst>
          </p:cNvPr>
          <p:cNvCxnSpPr/>
          <p:nvPr/>
        </p:nvCxnSpPr>
        <p:spPr>
          <a:xfrm>
            <a:off x="2298677" y="3173820"/>
            <a:ext cx="1565487" cy="703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14BD1-0557-4863-BC38-DC51326F457A}"/>
              </a:ext>
            </a:extLst>
          </p:cNvPr>
          <p:cNvCxnSpPr>
            <a:cxnSpLocks/>
          </p:cNvCxnSpPr>
          <p:nvPr/>
        </p:nvCxnSpPr>
        <p:spPr>
          <a:xfrm flipV="1">
            <a:off x="4774069" y="2657939"/>
            <a:ext cx="1101144" cy="880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3D7FBE-D1B3-4A28-BC2C-DA17F72AB55E}"/>
              </a:ext>
            </a:extLst>
          </p:cNvPr>
          <p:cNvCxnSpPr>
            <a:cxnSpLocks/>
          </p:cNvCxnSpPr>
          <p:nvPr/>
        </p:nvCxnSpPr>
        <p:spPr>
          <a:xfrm>
            <a:off x="5389300" y="4200061"/>
            <a:ext cx="4162663" cy="267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CC60F8-3C31-4C80-AECC-A00899B52B97}"/>
              </a:ext>
            </a:extLst>
          </p:cNvPr>
          <p:cNvCxnSpPr>
            <a:cxnSpLocks/>
          </p:cNvCxnSpPr>
          <p:nvPr/>
        </p:nvCxnSpPr>
        <p:spPr>
          <a:xfrm flipH="1" flipV="1">
            <a:off x="5389300" y="4786607"/>
            <a:ext cx="4162663" cy="244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E42E4A-6D42-468F-9D95-1CB1A790ACA8}"/>
              </a:ext>
            </a:extLst>
          </p:cNvPr>
          <p:cNvCxnSpPr>
            <a:cxnSpLocks/>
          </p:cNvCxnSpPr>
          <p:nvPr/>
        </p:nvCxnSpPr>
        <p:spPr>
          <a:xfrm flipH="1" flipV="1">
            <a:off x="2180276" y="3900053"/>
            <a:ext cx="1467264" cy="6076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630F2A-E21E-406C-89F8-1EC9B7368FC2}"/>
              </a:ext>
            </a:extLst>
          </p:cNvPr>
          <p:cNvCxnSpPr>
            <a:cxnSpLocks/>
          </p:cNvCxnSpPr>
          <p:nvPr/>
        </p:nvCxnSpPr>
        <p:spPr>
          <a:xfrm flipH="1">
            <a:off x="5303891" y="2912702"/>
            <a:ext cx="1035665" cy="91415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39E08C-2F4F-4577-A0A0-1B0666C9223D}"/>
              </a:ext>
            </a:extLst>
          </p:cNvPr>
          <p:cNvSpPr txBox="1"/>
          <p:nvPr/>
        </p:nvSpPr>
        <p:spPr>
          <a:xfrm>
            <a:off x="7173692" y="2002356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 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32703A-8ABB-4B3C-856E-88F8488A1668}"/>
              </a:ext>
            </a:extLst>
          </p:cNvPr>
          <p:cNvSpPr txBox="1"/>
          <p:nvPr/>
        </p:nvSpPr>
        <p:spPr>
          <a:xfrm>
            <a:off x="10318888" y="3154788"/>
            <a:ext cx="14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(GOOGLE)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8AA93-845A-4AF4-82F5-CEB0B99AB4F3}"/>
              </a:ext>
            </a:extLst>
          </p:cNvPr>
          <p:cNvSpPr txBox="1"/>
          <p:nvPr/>
        </p:nvSpPr>
        <p:spPr>
          <a:xfrm rot="1488209">
            <a:off x="2290162" y="2977730"/>
            <a:ext cx="193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www.google.com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87F22-B287-4B2C-8989-B461372125B5}"/>
              </a:ext>
            </a:extLst>
          </p:cNvPr>
          <p:cNvSpPr txBox="1"/>
          <p:nvPr/>
        </p:nvSpPr>
        <p:spPr>
          <a:xfrm rot="19323207">
            <a:off x="4109415" y="2317635"/>
            <a:ext cx="23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 mana www.google.com ?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DC6782-48BE-4409-9406-9DE78A40AF8D}"/>
              </a:ext>
            </a:extLst>
          </p:cNvPr>
          <p:cNvSpPr txBox="1"/>
          <p:nvPr/>
        </p:nvSpPr>
        <p:spPr>
          <a:xfrm rot="19065288">
            <a:off x="5543116" y="2934956"/>
            <a:ext cx="185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/>
              </a:rPr>
              <a:t>Ada di 74.125.19.147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AC4E8-6231-4835-B0E3-281E7AB00312}"/>
              </a:ext>
            </a:extLst>
          </p:cNvPr>
          <p:cNvSpPr txBox="1"/>
          <p:nvPr/>
        </p:nvSpPr>
        <p:spPr>
          <a:xfrm rot="198432">
            <a:off x="6798771" y="3780743"/>
            <a:ext cx="287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/>
              </a:rPr>
              <a:t>OTW  </a:t>
            </a:r>
            <a:r>
              <a:rPr lang="en-ID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/>
              </a:rPr>
              <a:t>ke</a:t>
            </a:r>
            <a:r>
              <a:rPr lang="en-ID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/>
              </a:rPr>
              <a:t> 74.125.19.147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9D2805-F99E-468C-A219-3A339210B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97654">
            <a:off x="1860342" y="4389484"/>
            <a:ext cx="1559390" cy="6938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A48C0A0-04F6-4299-9170-31DFAD0A4B9B}"/>
              </a:ext>
            </a:extLst>
          </p:cNvPr>
          <p:cNvSpPr/>
          <p:nvPr/>
        </p:nvSpPr>
        <p:spPr>
          <a:xfrm rot="232734">
            <a:off x="6687706" y="5038108"/>
            <a:ext cx="229992" cy="570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5AEADB-7E81-45CC-972C-766449D53836}"/>
              </a:ext>
            </a:extLst>
          </p:cNvPr>
          <p:cNvSpPr/>
          <p:nvPr/>
        </p:nvSpPr>
        <p:spPr>
          <a:xfrm rot="232734">
            <a:off x="7192733" y="5060945"/>
            <a:ext cx="229992" cy="570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ACB31-A3FF-4EE9-BF6B-5EE1EBDF6564}"/>
              </a:ext>
            </a:extLst>
          </p:cNvPr>
          <p:cNvSpPr/>
          <p:nvPr/>
        </p:nvSpPr>
        <p:spPr>
          <a:xfrm rot="232734">
            <a:off x="9196653" y="5179289"/>
            <a:ext cx="229992" cy="570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6E10D-7F6F-44C4-A0C6-4B79BC536568}"/>
              </a:ext>
            </a:extLst>
          </p:cNvPr>
          <p:cNvSpPr/>
          <p:nvPr/>
        </p:nvSpPr>
        <p:spPr>
          <a:xfrm rot="232734">
            <a:off x="5645293" y="4967187"/>
            <a:ext cx="229992" cy="570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E2BD19-5EE1-4DCD-A1E0-0A8994E21BE8}"/>
              </a:ext>
            </a:extLst>
          </p:cNvPr>
          <p:cNvSpPr txBox="1"/>
          <p:nvPr/>
        </p:nvSpPr>
        <p:spPr>
          <a:xfrm>
            <a:off x="6544008" y="5914402"/>
            <a:ext cx="11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Paket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A9C475-033F-4C84-BDAF-E2458FC057CF}"/>
              </a:ext>
            </a:extLst>
          </p:cNvPr>
          <p:cNvCxnSpPr>
            <a:stCxn id="34" idx="0"/>
            <a:endCxn id="43" idx="2"/>
          </p:cNvCxnSpPr>
          <p:nvPr/>
        </p:nvCxnSpPr>
        <p:spPr>
          <a:xfrm flipH="1" flipV="1">
            <a:off x="5740984" y="5537291"/>
            <a:ext cx="1385427" cy="37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13656-6BFD-4C93-9EF8-8E0D2CFB11F2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H="1" flipV="1">
            <a:off x="6783397" y="5608212"/>
            <a:ext cx="343014" cy="30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678A93-32AD-427F-82A9-DF8E93C68114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V="1">
            <a:off x="7126411" y="5631049"/>
            <a:ext cx="162013" cy="28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91B462-39F7-4BD9-ADBC-FB2876EA8867}"/>
              </a:ext>
            </a:extLst>
          </p:cNvPr>
          <p:cNvCxnSpPr>
            <a:stCxn id="34" idx="0"/>
            <a:endCxn id="42" idx="2"/>
          </p:cNvCxnSpPr>
          <p:nvPr/>
        </p:nvCxnSpPr>
        <p:spPr>
          <a:xfrm flipV="1">
            <a:off x="7126411" y="5749393"/>
            <a:ext cx="2165933" cy="16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95E6ED-FDD1-4D38-AF1F-566EE662415B}"/>
              </a:ext>
            </a:extLst>
          </p:cNvPr>
          <p:cNvSpPr txBox="1"/>
          <p:nvPr/>
        </p:nvSpPr>
        <p:spPr>
          <a:xfrm rot="1253985">
            <a:off x="1808261" y="5083406"/>
            <a:ext cx="116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muncul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layar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monitor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99680-B4B8-4E16-A3B9-728B6509AD9C}"/>
              </a:ext>
            </a:extLst>
          </p:cNvPr>
          <p:cNvSpPr txBox="1"/>
          <p:nvPr/>
        </p:nvSpPr>
        <p:spPr>
          <a:xfrm>
            <a:off x="1127913" y="24201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D343F5-AA9B-477D-8883-964FDD0AD043}"/>
              </a:ext>
            </a:extLst>
          </p:cNvPr>
          <p:cNvSpPr txBox="1"/>
          <p:nvPr/>
        </p:nvSpPr>
        <p:spPr>
          <a:xfrm>
            <a:off x="3816033" y="547729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  <a:endParaRPr lang="en-ID" dirty="0"/>
          </a:p>
        </p:txBody>
      </p:sp>
      <p:pic>
        <p:nvPicPr>
          <p:cNvPr id="39" name="Picture 4" descr="computer server icon png icons and png backgrounds 28458">
            <a:extLst>
              <a:ext uri="{FF2B5EF4-FFF2-40B4-BE49-F238E27FC236}">
                <a16:creationId xmlns:a16="http://schemas.microsoft.com/office/drawing/2014/main" id="{BF191BDB-4B19-4D67-9C31-DBBB030A1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63" y="3949895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3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A2F0-C3FB-498D-9E0B-AD00E82D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Website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B6C3-EC7E-4D47-A000-9B8A802F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STATIS</a:t>
            </a:r>
          </a:p>
          <a:p>
            <a:pPr lvl="1"/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(fix)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 DINAMIS</a:t>
            </a:r>
          </a:p>
          <a:p>
            <a:pPr lvl="1"/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berubah-ubah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234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35AD-35E0-497A-9B3F-62D57E99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TUGAS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288-6CBC-4D45-9085-79DBD63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Berikan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Statis (</a:t>
            </a:r>
            <a:r>
              <a:rPr lang="en-US" dirty="0" err="1"/>
              <a:t>Discreenshoot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Berikan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(</a:t>
            </a:r>
            <a:r>
              <a:rPr lang="en-US" dirty="0" err="1"/>
              <a:t>Discreenshoot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Dikerjakan</a:t>
            </a:r>
            <a:r>
              <a:rPr lang="en-US" dirty="0"/>
              <a:t> di </a:t>
            </a:r>
            <a:r>
              <a:rPr lang="en-US" dirty="0" err="1"/>
              <a:t>ms.</a:t>
            </a:r>
            <a:r>
              <a:rPr lang="en-US" dirty="0"/>
              <a:t> Word /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Dikumpulkan</a:t>
            </a:r>
            <a:r>
              <a:rPr lang="en-US" dirty="0"/>
              <a:t> di google classroom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330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973B-1ED9-4B52-9789-5C680A2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screenshoot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AF45-3C62-4035-917C-91154B43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4" y="2328838"/>
            <a:ext cx="9523829" cy="4164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0744F-ED0A-4C49-A5E5-AF49110EB147}"/>
              </a:ext>
            </a:extLst>
          </p:cNvPr>
          <p:cNvSpPr txBox="1"/>
          <p:nvPr/>
        </p:nvSpPr>
        <p:spPr>
          <a:xfrm>
            <a:off x="5188315" y="1891732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www.google.com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73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895E-72EE-4BDD-A44B-7BF7ED57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5C9E-67EA-4D26-B791-111D6A71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/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Management :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mengolah</a:t>
            </a:r>
            <a:r>
              <a:rPr lang="en-US" dirty="0"/>
              <a:t>, </a:t>
            </a:r>
            <a:r>
              <a:rPr lang="en-US" dirty="0" err="1"/>
              <a:t>melindungi</a:t>
            </a:r>
            <a:r>
              <a:rPr lang="en-US" dirty="0"/>
              <a:t>, </a:t>
            </a:r>
            <a:r>
              <a:rPr lang="en-US" dirty="0" err="1"/>
              <a:t>dll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US" dirty="0"/>
          </a:p>
          <a:p>
            <a:pPr lvl="1"/>
            <a:r>
              <a:rPr lang="en-US" dirty="0" err="1"/>
              <a:t>DiUpgrade</a:t>
            </a:r>
            <a:r>
              <a:rPr lang="en-US" dirty="0"/>
              <a:t> (Hardware)</a:t>
            </a:r>
          </a:p>
          <a:p>
            <a:pPr lvl="1"/>
            <a:r>
              <a:rPr lang="en-US" dirty="0" err="1"/>
              <a:t>DiUpdate</a:t>
            </a:r>
            <a:r>
              <a:rPr lang="en-US" dirty="0"/>
              <a:t> (Software)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A76D4-D913-4ADE-9FD3-3F4AEBE8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43" y="2964766"/>
            <a:ext cx="4080657" cy="27479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49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7A81C3C6-F926-4270-AD31-07315BABB61B}"/>
              </a:ext>
            </a:extLst>
          </p:cNvPr>
          <p:cNvSpPr/>
          <p:nvPr/>
        </p:nvSpPr>
        <p:spPr>
          <a:xfrm>
            <a:off x="1842868" y="3429000"/>
            <a:ext cx="9045526" cy="306387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D193-79F7-48C7-B411-5EEA3254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Web?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56B3-BFE5-40F3-B212-76D26793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b="1" dirty="0" err="1"/>
              <a:t>layanan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internet,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b="1" dirty="0" err="1"/>
              <a:t>saling</a:t>
            </a:r>
            <a:r>
              <a:rPr lang="en-ID" b="1" dirty="0"/>
              <a:t> </a:t>
            </a:r>
            <a:r>
              <a:rPr lang="en-ID" b="1" dirty="0" err="1"/>
              <a:t>terhubung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962DD-5FA4-4A20-ADF4-D2E9B2BE3450}"/>
              </a:ext>
            </a:extLst>
          </p:cNvPr>
          <p:cNvSpPr/>
          <p:nvPr/>
        </p:nvSpPr>
        <p:spPr>
          <a:xfrm>
            <a:off x="2084949" y="4625927"/>
            <a:ext cx="1828800" cy="7455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informasi</a:t>
            </a:r>
            <a:endParaRPr lang="en-ID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D5B6DD-9050-450B-93D6-EAF339674177}"/>
              </a:ext>
            </a:extLst>
          </p:cNvPr>
          <p:cNvSpPr/>
          <p:nvPr/>
        </p:nvSpPr>
        <p:spPr>
          <a:xfrm>
            <a:off x="3795932" y="3628500"/>
            <a:ext cx="1828800" cy="7455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informasi</a:t>
            </a:r>
            <a:endParaRPr lang="en-ID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3-A1D1-4720-A6B5-FEDA7F92FEB6}"/>
              </a:ext>
            </a:extLst>
          </p:cNvPr>
          <p:cNvSpPr/>
          <p:nvPr/>
        </p:nvSpPr>
        <p:spPr>
          <a:xfrm>
            <a:off x="6492826" y="3662704"/>
            <a:ext cx="1828800" cy="7455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informasi</a:t>
            </a:r>
            <a:endParaRPr lang="en-ID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33CBB-C76E-4BB2-8CF5-DB0DF89A796F}"/>
              </a:ext>
            </a:extLst>
          </p:cNvPr>
          <p:cNvSpPr/>
          <p:nvPr/>
        </p:nvSpPr>
        <p:spPr>
          <a:xfrm>
            <a:off x="8576602" y="4625927"/>
            <a:ext cx="1828800" cy="7455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informasi</a:t>
            </a:r>
            <a:endParaRPr lang="en-ID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3A9BCA-DF6B-4E11-B59A-1AC1286D810A}"/>
              </a:ext>
            </a:extLst>
          </p:cNvPr>
          <p:cNvSpPr/>
          <p:nvPr/>
        </p:nvSpPr>
        <p:spPr>
          <a:xfrm>
            <a:off x="5181600" y="4885629"/>
            <a:ext cx="1828800" cy="7455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informasi</a:t>
            </a:r>
            <a:endParaRPr lang="en-ID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DA2CFA-27CB-488C-8B00-812B3259052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710332" y="4374087"/>
            <a:ext cx="1385668" cy="5115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1D6A3-362A-47F4-A48F-C1E9DEA0161C}"/>
              </a:ext>
            </a:extLst>
          </p:cNvPr>
          <p:cNvCxnSpPr>
            <a:stCxn id="6" idx="2"/>
          </p:cNvCxnSpPr>
          <p:nvPr/>
        </p:nvCxnSpPr>
        <p:spPr>
          <a:xfrm flipH="1">
            <a:off x="6096000" y="4408291"/>
            <a:ext cx="1311226" cy="47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03BD5-1992-41C6-B295-E3141B57B450}"/>
              </a:ext>
            </a:extLst>
          </p:cNvPr>
          <p:cNvCxnSpPr/>
          <p:nvPr/>
        </p:nvCxnSpPr>
        <p:spPr>
          <a:xfrm flipV="1">
            <a:off x="6096000" y="4374087"/>
            <a:ext cx="1373945" cy="51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8494F4-A959-4E7B-A80E-BD4536B0F14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096000" y="4408291"/>
            <a:ext cx="1311226" cy="47733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34676-EC03-4075-8B89-62F2075D5B7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24732" y="4001294"/>
            <a:ext cx="868094" cy="3420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39BCEF-DB51-40D6-91AD-2155C97E926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010400" y="4998721"/>
            <a:ext cx="1566202" cy="25970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45A6DF-47D7-4286-A552-A4D33B07C4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913749" y="4998721"/>
            <a:ext cx="1267851" cy="25970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97C946-ECEA-4496-AD33-A7CC81ADF05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3913749" y="4374087"/>
            <a:ext cx="796583" cy="62463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8F25A3-6696-4365-86B9-3603671250C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8321626" y="4035498"/>
            <a:ext cx="1169376" cy="59042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5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6BA-310D-49B3-BFDD-39B74EEC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VS Web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F11C4-3B09-4179-80F7-A9D92525C688}"/>
              </a:ext>
            </a:extLst>
          </p:cNvPr>
          <p:cNvSpPr/>
          <p:nvPr/>
        </p:nvSpPr>
        <p:spPr>
          <a:xfrm>
            <a:off x="1055077" y="1690688"/>
            <a:ext cx="9988061" cy="480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06D9B-D3DC-4A91-889D-5DF8F2BDD571}"/>
              </a:ext>
            </a:extLst>
          </p:cNvPr>
          <p:cNvSpPr/>
          <p:nvPr/>
        </p:nvSpPr>
        <p:spPr>
          <a:xfrm>
            <a:off x="8665699" y="2703031"/>
            <a:ext cx="1448972" cy="1041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112413-BDB3-432F-919E-1E19150E0598}"/>
              </a:ext>
            </a:extLst>
          </p:cNvPr>
          <p:cNvSpPr/>
          <p:nvPr/>
        </p:nvSpPr>
        <p:spPr>
          <a:xfrm>
            <a:off x="1798320" y="3050771"/>
            <a:ext cx="1448972" cy="104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TELNET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35F4F9-9F3A-4C77-96FA-231E010AE475}"/>
              </a:ext>
            </a:extLst>
          </p:cNvPr>
          <p:cNvSpPr/>
          <p:nvPr/>
        </p:nvSpPr>
        <p:spPr>
          <a:xfrm>
            <a:off x="5696243" y="4006680"/>
            <a:ext cx="1448972" cy="1041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6CF2B-8940-4EF7-A94D-174B7E9FA313}"/>
              </a:ext>
            </a:extLst>
          </p:cNvPr>
          <p:cNvSpPr/>
          <p:nvPr/>
        </p:nvSpPr>
        <p:spPr>
          <a:xfrm>
            <a:off x="3464169" y="4756384"/>
            <a:ext cx="1448972" cy="10410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ROOM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E4C54-629B-4A4F-A4EF-ACEB62B999EE}"/>
              </a:ext>
            </a:extLst>
          </p:cNvPr>
          <p:cNvSpPr txBox="1"/>
          <p:nvPr/>
        </p:nvSpPr>
        <p:spPr>
          <a:xfrm>
            <a:off x="4913141" y="174604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  <a:endParaRPr lang="en-ID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351E73-A7ED-440B-AC10-7F0749808C25}"/>
              </a:ext>
            </a:extLst>
          </p:cNvPr>
          <p:cNvSpPr/>
          <p:nvPr/>
        </p:nvSpPr>
        <p:spPr>
          <a:xfrm>
            <a:off x="7818120" y="4837052"/>
            <a:ext cx="1448972" cy="10410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96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3EA6-7452-404E-BF23-E808BD8B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Website vs Webserver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53D08-5975-4E24-88F4-9D1700490E04}"/>
              </a:ext>
            </a:extLst>
          </p:cNvPr>
          <p:cNvSpPr/>
          <p:nvPr/>
        </p:nvSpPr>
        <p:spPr>
          <a:xfrm>
            <a:off x="407963" y="1690688"/>
            <a:ext cx="10747717" cy="48021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7F816-F478-44F8-B02A-A174602FE075}"/>
              </a:ext>
            </a:extLst>
          </p:cNvPr>
          <p:cNvSpPr/>
          <p:nvPr/>
        </p:nvSpPr>
        <p:spPr>
          <a:xfrm>
            <a:off x="6738424" y="3129840"/>
            <a:ext cx="4135901" cy="3100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7A30A-9AD5-4678-8D67-47EAA57EE940}"/>
              </a:ext>
            </a:extLst>
          </p:cNvPr>
          <p:cNvSpPr/>
          <p:nvPr/>
        </p:nvSpPr>
        <p:spPr>
          <a:xfrm>
            <a:off x="9455834" y="4680218"/>
            <a:ext cx="1246163" cy="136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A62E-219C-41F5-A8D4-955C7EC0406B}"/>
              </a:ext>
            </a:extLst>
          </p:cNvPr>
          <p:cNvSpPr txBox="1"/>
          <p:nvPr/>
        </p:nvSpPr>
        <p:spPr>
          <a:xfrm>
            <a:off x="9855547" y="2628410"/>
            <a:ext cx="8464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LOKASI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6C20F-B52A-4D06-A265-3BE7E4FC31EF}"/>
              </a:ext>
            </a:extLst>
          </p:cNvPr>
          <p:cNvSpPr txBox="1"/>
          <p:nvPr/>
        </p:nvSpPr>
        <p:spPr>
          <a:xfrm>
            <a:off x="10170859" y="4046690"/>
            <a:ext cx="19696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ALAT / PERANGKAT</a:t>
            </a:r>
            <a:endParaRPr lang="en-ID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94F22-FB26-4150-84A1-0C9BF0190DC8}"/>
              </a:ext>
            </a:extLst>
          </p:cNvPr>
          <p:cNvCxnSpPr>
            <a:cxnSpLocks/>
          </p:cNvCxnSpPr>
          <p:nvPr/>
        </p:nvCxnSpPr>
        <p:spPr>
          <a:xfrm flipH="1">
            <a:off x="9879059" y="4416022"/>
            <a:ext cx="291800" cy="43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2965B-2C43-4F93-B503-7DC0CE2A0DA1}"/>
              </a:ext>
            </a:extLst>
          </p:cNvPr>
          <p:cNvCxnSpPr>
            <a:cxnSpLocks/>
          </p:cNvCxnSpPr>
          <p:nvPr/>
        </p:nvCxnSpPr>
        <p:spPr>
          <a:xfrm flipH="1">
            <a:off x="9587259" y="3007377"/>
            <a:ext cx="291800" cy="43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1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830D33-EA36-41E1-8E8A-5F425885D704}"/>
              </a:ext>
            </a:extLst>
          </p:cNvPr>
          <p:cNvSpPr/>
          <p:nvPr/>
        </p:nvSpPr>
        <p:spPr>
          <a:xfrm>
            <a:off x="0" y="1533378"/>
            <a:ext cx="12192000" cy="51206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4BE01E-CEC4-40C3-A778-B28BBA3C0802}"/>
              </a:ext>
            </a:extLst>
          </p:cNvPr>
          <p:cNvSpPr/>
          <p:nvPr/>
        </p:nvSpPr>
        <p:spPr>
          <a:xfrm>
            <a:off x="9032703" y="3038350"/>
            <a:ext cx="2720926" cy="275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46D628-2A28-4EBC-B4A8-F5FB26509E24}"/>
              </a:ext>
            </a:extLst>
          </p:cNvPr>
          <p:cNvSpPr/>
          <p:nvPr/>
        </p:nvSpPr>
        <p:spPr>
          <a:xfrm>
            <a:off x="598610" y="2940147"/>
            <a:ext cx="2720926" cy="275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11578-985C-4F1E-92D5-0035426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19" y="308343"/>
            <a:ext cx="10515600" cy="1325563"/>
          </a:xfrm>
        </p:spPr>
        <p:txBody>
          <a:bodyPr/>
          <a:lstStyle/>
          <a:p>
            <a:r>
              <a:rPr lang="en-US" dirty="0"/>
              <a:t>Web vs Website vs Webserver </a:t>
            </a:r>
            <a:r>
              <a:rPr lang="en-US" dirty="0" err="1"/>
              <a:t>Analogi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BD52E7-0FB1-4AAA-9237-B7F75706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98" y="4078136"/>
            <a:ext cx="1921266" cy="12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YO 1729 I-shine Hotel, Pekanbaru dengan Pembatalan Gratis, Daftar Harga  2021 &amp; Ulasan">
            <a:extLst>
              <a:ext uri="{FF2B5EF4-FFF2-40B4-BE49-F238E27FC236}">
                <a16:creationId xmlns:a16="http://schemas.microsoft.com/office/drawing/2014/main" id="{7054D0A7-4A16-4723-9869-335CE09A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35" y="4191265"/>
            <a:ext cx="1805353" cy="1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BC439-98F7-4E6F-AA6B-8AAAEA4116BE}"/>
              </a:ext>
            </a:extLst>
          </p:cNvPr>
          <p:cNvSpPr txBox="1"/>
          <p:nvPr/>
        </p:nvSpPr>
        <p:spPr>
          <a:xfrm>
            <a:off x="1273462" y="5333952"/>
            <a:ext cx="152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Jogja hotel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F02C8-C1D9-4297-B95D-B4411D26B46B}"/>
              </a:ext>
            </a:extLst>
          </p:cNvPr>
          <p:cNvSpPr txBox="1"/>
          <p:nvPr/>
        </p:nvSpPr>
        <p:spPr>
          <a:xfrm>
            <a:off x="9618219" y="5321440"/>
            <a:ext cx="207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makassar</a:t>
            </a:r>
            <a:r>
              <a:rPr lang="en-US" sz="2400" dirty="0">
                <a:solidFill>
                  <a:srgbClr val="0070C0"/>
                </a:solidFill>
              </a:rPr>
              <a:t> hotel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715EA-2571-401D-9483-3F09E4F46249}"/>
              </a:ext>
            </a:extLst>
          </p:cNvPr>
          <p:cNvSpPr txBox="1"/>
          <p:nvPr/>
        </p:nvSpPr>
        <p:spPr>
          <a:xfrm>
            <a:off x="1398939" y="3163587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JOGJA CITY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4EDFF-CE85-4C15-BDE1-2AE90A58FD9F}"/>
              </a:ext>
            </a:extLst>
          </p:cNvPr>
          <p:cNvSpPr txBox="1"/>
          <p:nvPr/>
        </p:nvSpPr>
        <p:spPr>
          <a:xfrm>
            <a:off x="9646785" y="3163587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MAKASSAR CITY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3B034B-5309-42A7-B93D-9CC499274C06}"/>
              </a:ext>
            </a:extLst>
          </p:cNvPr>
          <p:cNvSpPr/>
          <p:nvPr/>
        </p:nvSpPr>
        <p:spPr>
          <a:xfrm>
            <a:off x="5012418" y="1841025"/>
            <a:ext cx="2242307" cy="826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8B11B-F7F4-4399-B917-A2F0E05C193A}"/>
              </a:ext>
            </a:extLst>
          </p:cNvPr>
          <p:cNvSpPr txBox="1"/>
          <p:nvPr/>
        </p:nvSpPr>
        <p:spPr>
          <a:xfrm>
            <a:off x="5094561" y="1846058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COUNTRY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473F2-F0AC-4FB5-AAF9-788BFDAABD87}"/>
              </a:ext>
            </a:extLst>
          </p:cNvPr>
          <p:cNvSpPr txBox="1"/>
          <p:nvPr/>
        </p:nvSpPr>
        <p:spPr>
          <a:xfrm>
            <a:off x="5527046" y="2025110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…..</a:t>
            </a:r>
            <a:endParaRPr lang="en-ID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C4B70B-3233-414D-B804-EE4728A6C9E4}"/>
              </a:ext>
            </a:extLst>
          </p:cNvPr>
          <p:cNvCxnSpPr>
            <a:cxnSpLocks/>
            <a:stCxn id="7" idx="3"/>
            <a:endCxn id="28" idx="2"/>
          </p:cNvCxnSpPr>
          <p:nvPr/>
        </p:nvCxnSpPr>
        <p:spPr>
          <a:xfrm>
            <a:off x="3319536" y="4318781"/>
            <a:ext cx="2242308" cy="93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7CEC6A-C313-4606-9B7D-366D7981F8D2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5962334" y="2667175"/>
            <a:ext cx="171238" cy="1270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6863BC-6709-4825-96BA-EEAA4D57312A}"/>
              </a:ext>
            </a:extLst>
          </p:cNvPr>
          <p:cNvCxnSpPr>
            <a:cxnSpLocks/>
            <a:stCxn id="28" idx="6"/>
            <a:endCxn id="12" idx="1"/>
          </p:cNvCxnSpPr>
          <p:nvPr/>
        </p:nvCxnSpPr>
        <p:spPr>
          <a:xfrm>
            <a:off x="6362824" y="4328180"/>
            <a:ext cx="2669879" cy="888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DF3960-4B2B-4156-974B-58ED37ED1DB6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5962334" y="4718558"/>
            <a:ext cx="10759" cy="675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73C6A24-EA6E-4B7A-B012-0768DFF1E88C}"/>
              </a:ext>
            </a:extLst>
          </p:cNvPr>
          <p:cNvSpPr/>
          <p:nvPr/>
        </p:nvSpPr>
        <p:spPr>
          <a:xfrm>
            <a:off x="5561844" y="3937802"/>
            <a:ext cx="800980" cy="78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484D1724-8EFF-4965-8EF7-3CC748DFCC7A}"/>
              </a:ext>
            </a:extLst>
          </p:cNvPr>
          <p:cNvSpPr/>
          <p:nvPr/>
        </p:nvSpPr>
        <p:spPr>
          <a:xfrm>
            <a:off x="5599427" y="5467265"/>
            <a:ext cx="779719" cy="656705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546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046-D94D-487B-817F-439EF7D2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ENTITAS pada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434D-E4ED-4E67-8B0F-37868C4B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</a:t>
            </a:r>
            <a:endParaRPr lang="en-ID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1364D8-CC80-431E-B01F-D312BFE0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9" y="1690688"/>
            <a:ext cx="1460477" cy="1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4CC5C7CC-4279-41C7-8FF7-0E19F5D40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78"/>
          <a:stretch/>
        </p:blipFill>
        <p:spPr bwMode="auto">
          <a:xfrm>
            <a:off x="4836373" y="1639375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server icon png icons and png backgrounds 28458">
            <a:extLst>
              <a:ext uri="{FF2B5EF4-FFF2-40B4-BE49-F238E27FC236}">
                <a16:creationId xmlns:a16="http://schemas.microsoft.com/office/drawing/2014/main" id="{75DBA749-7CDE-4918-84BE-0FBAD9AD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1" y="4001294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CFEF330-EA70-4F58-9749-0EC8E4070D70}"/>
              </a:ext>
            </a:extLst>
          </p:cNvPr>
          <p:cNvSpPr/>
          <p:nvPr/>
        </p:nvSpPr>
        <p:spPr>
          <a:xfrm>
            <a:off x="4009292" y="2243004"/>
            <a:ext cx="706115" cy="2378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7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3567-A4DF-410B-BF7B-5E37E8DB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PENGALAMATAN pada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C439-92CA-48DD-B455-206E38C1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: Uniform Resource Locator  (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)</a:t>
            </a:r>
          </a:p>
          <a:p>
            <a:r>
              <a:rPr lang="en-US" dirty="0"/>
              <a:t>URN : Uniform Resource Name (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URI : Uniform Resource Identifier (</a:t>
            </a:r>
            <a:r>
              <a:rPr lang="en-US" dirty="0" err="1"/>
              <a:t>gabungan</a:t>
            </a:r>
            <a:r>
              <a:rPr lang="en-US" dirty="0"/>
              <a:t> URL + URN)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1957E9-2C9E-4F31-B4BC-7CF87DAF06EF}"/>
              </a:ext>
            </a:extLst>
          </p:cNvPr>
          <p:cNvSpPr/>
          <p:nvPr/>
        </p:nvSpPr>
        <p:spPr>
          <a:xfrm>
            <a:off x="2869809" y="5219114"/>
            <a:ext cx="5739619" cy="844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2A5C-90DB-452F-B9DA-A5C615E2739F}"/>
              </a:ext>
            </a:extLst>
          </p:cNvPr>
          <p:cNvSpPr txBox="1"/>
          <p:nvPr/>
        </p:nvSpPr>
        <p:spPr>
          <a:xfrm>
            <a:off x="3615397" y="5379534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URL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A3C51-1CA5-40DB-A039-E28EF9822338}"/>
              </a:ext>
            </a:extLst>
          </p:cNvPr>
          <p:cNvSpPr txBox="1"/>
          <p:nvPr/>
        </p:nvSpPr>
        <p:spPr>
          <a:xfrm>
            <a:off x="7214381" y="5392755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URN</a:t>
            </a:r>
            <a:endParaRPr lang="en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128A6-206A-4431-95E3-A5AD8E640860}"/>
              </a:ext>
            </a:extLst>
          </p:cNvPr>
          <p:cNvSpPr txBox="1"/>
          <p:nvPr/>
        </p:nvSpPr>
        <p:spPr>
          <a:xfrm>
            <a:off x="5364480" y="4695894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URI</a:t>
            </a:r>
            <a:endParaRPr lang="en-ID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A70296-897E-498A-8939-AE4183D4E5C2}"/>
              </a:ext>
            </a:extLst>
          </p:cNvPr>
          <p:cNvCxnSpPr>
            <a:stCxn id="7" idx="2"/>
            <a:endCxn id="4" idx="2"/>
          </p:cNvCxnSpPr>
          <p:nvPr/>
        </p:nvCxnSpPr>
        <p:spPr>
          <a:xfrm>
            <a:off x="5714897" y="5219114"/>
            <a:ext cx="24722" cy="84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B8304E-38F9-494B-B20B-34EFEBA8DE09}"/>
              </a:ext>
            </a:extLst>
          </p:cNvPr>
          <p:cNvCxnSpPr>
            <a:stCxn id="7" idx="3"/>
          </p:cNvCxnSpPr>
          <p:nvPr/>
        </p:nvCxnSpPr>
        <p:spPr>
          <a:xfrm>
            <a:off x="6065313" y="4957504"/>
            <a:ext cx="2544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A5C656-69B3-4093-B5A2-571EDA9083E0}"/>
              </a:ext>
            </a:extLst>
          </p:cNvPr>
          <p:cNvCxnSpPr/>
          <p:nvPr/>
        </p:nvCxnSpPr>
        <p:spPr>
          <a:xfrm>
            <a:off x="2881279" y="4957504"/>
            <a:ext cx="2483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0582-6300-4577-B93B-956A91E1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URL+URN = URI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57A1-1B1E-419F-80F4-A421503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www.contoh.com/media/lagu.mp3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FD3082-293A-4424-A2DA-016887036EEE}"/>
              </a:ext>
            </a:extLst>
          </p:cNvPr>
          <p:cNvCxnSpPr/>
          <p:nvPr/>
        </p:nvCxnSpPr>
        <p:spPr>
          <a:xfrm>
            <a:off x="1012874" y="2363372"/>
            <a:ext cx="24196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3FAD27-8F29-49AE-87C9-C294B60AF995}"/>
              </a:ext>
            </a:extLst>
          </p:cNvPr>
          <p:cNvCxnSpPr/>
          <p:nvPr/>
        </p:nvCxnSpPr>
        <p:spPr>
          <a:xfrm>
            <a:off x="3432517" y="2586110"/>
            <a:ext cx="241964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AA092A-3AE3-46CD-91A6-6B2A0070B377}"/>
              </a:ext>
            </a:extLst>
          </p:cNvPr>
          <p:cNvCxnSpPr>
            <a:cxnSpLocks/>
          </p:cNvCxnSpPr>
          <p:nvPr/>
        </p:nvCxnSpPr>
        <p:spPr>
          <a:xfrm>
            <a:off x="1012874" y="3062067"/>
            <a:ext cx="49658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5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273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TEKNOLOGI WEB</vt:lpstr>
      <vt:lpstr>Apa itu Teknologi ?</vt:lpstr>
      <vt:lpstr>Apa itu Web?</vt:lpstr>
      <vt:lpstr>Internet VS Web</vt:lpstr>
      <vt:lpstr>Web vs Website vs Webserver</vt:lpstr>
      <vt:lpstr>Web vs Website vs Webserver Analogi</vt:lpstr>
      <vt:lpstr>ENTITAS pada Web</vt:lpstr>
      <vt:lpstr>PENGALAMATAN pada Web</vt:lpstr>
      <vt:lpstr>Contoh URL+URN = URI</vt:lpstr>
      <vt:lpstr>Cara Kerja Web (simpel)</vt:lpstr>
      <vt:lpstr>Cara kerja Web (menyeluruh)</vt:lpstr>
      <vt:lpstr>Jenis Website :</vt:lpstr>
      <vt:lpstr>PowerPoint Presentation</vt:lpstr>
      <vt:lpstr>TUGAS</vt:lpstr>
      <vt:lpstr>Contoh screenshoot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176</cp:revision>
  <dcterms:created xsi:type="dcterms:W3CDTF">2021-02-01T13:45:08Z</dcterms:created>
  <dcterms:modified xsi:type="dcterms:W3CDTF">2021-03-29T06:31:39Z</dcterms:modified>
</cp:coreProperties>
</file>