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0" r:id="rId3"/>
    <p:sldId id="267" r:id="rId4"/>
    <p:sldId id="269" r:id="rId5"/>
    <p:sldId id="268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09/03/2021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WEB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C7B412-9418-4153-B7A2-F776E1F6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4866957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- 2 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ECE2-F29B-4266-9A59-71C70803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(Protocol) pada Web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9998-E35A-4C78-A7DF-93DE22D2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 layer </a:t>
            </a:r>
            <a:r>
              <a:rPr lang="en-US" dirty="0"/>
              <a:t>(</a:t>
            </a:r>
            <a:r>
              <a:rPr lang="en-US" dirty="0" err="1"/>
              <a:t>permintaan</a:t>
            </a:r>
            <a:r>
              <a:rPr lang="en-US" dirty="0"/>
              <a:t> / Bahasa / </a:t>
            </a:r>
            <a:r>
              <a:rPr lang="en-US" dirty="0" err="1"/>
              <a:t>komunikasi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Transport layer </a:t>
            </a:r>
            <a:r>
              <a:rPr lang="en-US" dirty="0"/>
              <a:t>(</a:t>
            </a:r>
            <a:r>
              <a:rPr lang="en-US" dirty="0" err="1"/>
              <a:t>kendaraan</a:t>
            </a:r>
            <a:r>
              <a:rPr lang="en-US" dirty="0"/>
              <a:t> :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expedisi</a:t>
            </a:r>
            <a:r>
              <a:rPr lang="en-US" dirty="0"/>
              <a:t> /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balap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Internet layer </a:t>
            </a:r>
            <a:r>
              <a:rPr lang="en-US" dirty="0"/>
              <a:t>(</a:t>
            </a:r>
            <a:r>
              <a:rPr lang="en-US" dirty="0" err="1"/>
              <a:t>trayek</a:t>
            </a:r>
            <a:r>
              <a:rPr lang="en-US" dirty="0"/>
              <a:t> / </a:t>
            </a:r>
            <a:r>
              <a:rPr lang="en-US" dirty="0" err="1"/>
              <a:t>jalur</a:t>
            </a:r>
            <a:r>
              <a:rPr lang="en-US" dirty="0"/>
              <a:t> / </a:t>
            </a:r>
            <a:r>
              <a:rPr lang="en-US" dirty="0" err="1"/>
              <a:t>tujuan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Network layer </a:t>
            </a:r>
            <a:r>
              <a:rPr lang="en-US" dirty="0"/>
              <a:t>(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raya</a:t>
            </a:r>
            <a:r>
              <a:rPr lang="en-US" dirty="0"/>
              <a:t> / </a:t>
            </a:r>
            <a:r>
              <a:rPr lang="en-US" dirty="0" err="1"/>
              <a:t>tol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F1D26-7CFA-419F-86F0-B8C9B3321D36}"/>
              </a:ext>
            </a:extLst>
          </p:cNvPr>
          <p:cNvSpPr/>
          <p:nvPr/>
        </p:nvSpPr>
        <p:spPr>
          <a:xfrm>
            <a:off x="8102991" y="3812345"/>
            <a:ext cx="1927274" cy="618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F7196-0D95-42E2-A4A8-F58C7543A5AB}"/>
              </a:ext>
            </a:extLst>
          </p:cNvPr>
          <p:cNvSpPr/>
          <p:nvPr/>
        </p:nvSpPr>
        <p:spPr>
          <a:xfrm>
            <a:off x="8102991" y="4431323"/>
            <a:ext cx="1927274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DE51E-A019-448D-A767-CFC0F9C33D72}"/>
              </a:ext>
            </a:extLst>
          </p:cNvPr>
          <p:cNvSpPr/>
          <p:nvPr/>
        </p:nvSpPr>
        <p:spPr>
          <a:xfrm>
            <a:off x="8102991" y="5050301"/>
            <a:ext cx="1927274" cy="618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7F868-AC3E-4D08-926A-B6A02B22D36F}"/>
              </a:ext>
            </a:extLst>
          </p:cNvPr>
          <p:cNvSpPr/>
          <p:nvPr/>
        </p:nvSpPr>
        <p:spPr>
          <a:xfrm>
            <a:off x="8102991" y="5669279"/>
            <a:ext cx="192727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850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3011-E04C-4684-87C4-8936CD9F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layer </a:t>
            </a:r>
            <a:r>
              <a:rPr lang="en-US" dirty="0"/>
              <a:t>(</a:t>
            </a:r>
            <a:r>
              <a:rPr lang="en-US" dirty="0" err="1"/>
              <a:t>permintaan</a:t>
            </a:r>
            <a:r>
              <a:rPr lang="en-US" dirty="0"/>
              <a:t> / Bahasa / </a:t>
            </a:r>
            <a:r>
              <a:rPr lang="en-US" dirty="0" err="1"/>
              <a:t>komunikasi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6AB1-4D43-415B-A1D0-33263830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HTTP / HTTPS (Web)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SMTP (email)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FTP (file)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1E1EE7-DB85-4D18-9F31-D53C0939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90" y="3225654"/>
            <a:ext cx="1175617" cy="11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EBC3920-FBBC-44DA-A3AE-6C49AA2E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95" y="1434954"/>
            <a:ext cx="2552700" cy="17907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D6946DD-DBD4-4CB4-84ED-C09E668D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39" y="4880707"/>
            <a:ext cx="1468902" cy="14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E431-F9D6-4D39-9E7D-5660D2E2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 layer </a:t>
            </a:r>
            <a:r>
              <a:rPr lang="en-US" dirty="0"/>
              <a:t>(</a:t>
            </a:r>
            <a:r>
              <a:rPr lang="en-US" dirty="0" err="1"/>
              <a:t>kendaraan</a:t>
            </a:r>
            <a:r>
              <a:rPr lang="en-US" dirty="0"/>
              <a:t> :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expedisi</a:t>
            </a:r>
            <a:r>
              <a:rPr lang="en-US" dirty="0"/>
              <a:t> /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balap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E829-BA0A-4CB9-8CE2-850CCA08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TCP (Web)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UDP (Game) </a:t>
            </a:r>
            <a:endParaRPr lang="en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E05479-F434-46BB-869C-E52EF7839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133" y="1825625"/>
            <a:ext cx="2882472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obil-Mobil Balap Ini Boleh Dikendarai di Jalan Umum | KASKUS">
            <a:extLst>
              <a:ext uri="{FF2B5EF4-FFF2-40B4-BE49-F238E27FC236}">
                <a16:creationId xmlns:a16="http://schemas.microsoft.com/office/drawing/2014/main" id="{3CD455A7-5B52-4738-8F06-B8EF3AA6B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2" t="6415" r="10334" b="15912"/>
          <a:stretch/>
        </p:blipFill>
        <p:spPr bwMode="auto">
          <a:xfrm>
            <a:off x="3801473" y="4483094"/>
            <a:ext cx="3626269" cy="200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1513DB1-0496-4372-8F61-FCA36A787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71" y="1825625"/>
            <a:ext cx="2356557" cy="171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81F4012-165F-437A-8EDC-FBDC70EA6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300" b="17746"/>
          <a:stretch/>
        </p:blipFill>
        <p:spPr bwMode="auto">
          <a:xfrm>
            <a:off x="3241443" y="1825625"/>
            <a:ext cx="2602523" cy="186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1797-9A98-4F25-9B48-8AEB8F9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layer </a:t>
            </a:r>
            <a:r>
              <a:rPr lang="en-US" dirty="0"/>
              <a:t>(</a:t>
            </a:r>
            <a:r>
              <a:rPr lang="en-US" dirty="0" err="1"/>
              <a:t>trayek</a:t>
            </a:r>
            <a:r>
              <a:rPr lang="en-US" dirty="0"/>
              <a:t> / </a:t>
            </a:r>
            <a:r>
              <a:rPr lang="en-US" dirty="0" err="1"/>
              <a:t>jalur</a:t>
            </a:r>
            <a:r>
              <a:rPr lang="en-US" dirty="0"/>
              <a:t> / </a:t>
            </a:r>
            <a:r>
              <a:rPr lang="en-US" dirty="0" err="1"/>
              <a:t>tujuan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B24D-57D3-422E-836A-A63CA8D0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 (router - routing) </a:t>
            </a:r>
            <a:endParaRPr lang="en-ID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2E2181-99C7-43BD-97CC-EEB051B4D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68" y="2988275"/>
            <a:ext cx="7762991" cy="29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5F29D7-B140-4B7F-A0F4-C4465A66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97" y="2404481"/>
            <a:ext cx="1091335" cy="3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C6A336-0813-4DAB-9BDF-3B60842B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96" y="3120039"/>
            <a:ext cx="1448439" cy="82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1E345E-4FD8-442E-9A71-A915FC685A67}"/>
              </a:ext>
            </a:extLst>
          </p:cNvPr>
          <p:cNvSpPr txBox="1"/>
          <p:nvPr/>
        </p:nvSpPr>
        <p:spPr>
          <a:xfrm>
            <a:off x="2256033" y="524380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192.168.1.10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A8D09-EC75-49DA-892B-00F632D8078C}"/>
              </a:ext>
            </a:extLst>
          </p:cNvPr>
          <p:cNvSpPr txBox="1"/>
          <p:nvPr/>
        </p:nvSpPr>
        <p:spPr>
          <a:xfrm>
            <a:off x="9091605" y="425115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66.249. 95.255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7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6FA3-EB3A-460F-9B17-D0512D24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layer </a:t>
            </a:r>
            <a:r>
              <a:rPr lang="en-US" dirty="0"/>
              <a:t>(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raya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2A8C-C9F3-4C6F-99DC-8F61CE39C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Jaringan</a:t>
            </a:r>
            <a:r>
              <a:rPr lang="en-US" dirty="0"/>
              <a:t> Telekomunikasi (</a:t>
            </a:r>
            <a:r>
              <a:rPr lang="en-US" dirty="0" err="1"/>
              <a:t>telkomsel</a:t>
            </a:r>
            <a:r>
              <a:rPr lang="en-US" dirty="0"/>
              <a:t>, </a:t>
            </a:r>
            <a:r>
              <a:rPr lang="en-US" dirty="0" err="1"/>
              <a:t>indihome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38CE97-6C03-4FF8-8563-D476E5EA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2" y="297656"/>
            <a:ext cx="2768709" cy="185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EA48D2-D58C-4B09-9574-21BAADFB4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9" b="18374"/>
          <a:stretch/>
        </p:blipFill>
        <p:spPr bwMode="auto">
          <a:xfrm>
            <a:off x="838200" y="2563137"/>
            <a:ext cx="8911202" cy="374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FA39814-B9D5-48E9-BCC9-017ECDB7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92" y="4092211"/>
            <a:ext cx="1828318" cy="102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3597927-8129-4E8E-AB7A-6114F6C0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25" y="5419309"/>
            <a:ext cx="1214511" cy="7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engertian FIBER OPTIK Adalah: Fungsi, Kelebihan &amp; Kekurangannya">
            <a:extLst>
              <a:ext uri="{FF2B5EF4-FFF2-40B4-BE49-F238E27FC236}">
                <a16:creationId xmlns:a16="http://schemas.microsoft.com/office/drawing/2014/main" id="{DB45D7E1-81E3-494C-8442-34DE0979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46" y="2533696"/>
            <a:ext cx="2048163" cy="14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3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134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TEKNOLOGI WEB</vt:lpstr>
      <vt:lpstr>Susunan Aturan (Protocol) pada Web</vt:lpstr>
      <vt:lpstr>Application layer (permintaan / Bahasa / komunikasi)</vt:lpstr>
      <vt:lpstr>Transport layer (kendaraan : mobil expedisi / mobil balap)</vt:lpstr>
      <vt:lpstr>Internet layer (trayek / jalur / tujuan)</vt:lpstr>
      <vt:lpstr>Network layer (jalan raya)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223</cp:revision>
  <dcterms:created xsi:type="dcterms:W3CDTF">2021-02-01T13:45:08Z</dcterms:created>
  <dcterms:modified xsi:type="dcterms:W3CDTF">2021-03-09T01:44:18Z</dcterms:modified>
</cp:coreProperties>
</file>