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75" r:id="rId3"/>
    <p:sldId id="268" r:id="rId4"/>
    <p:sldId id="266" r:id="rId5"/>
    <p:sldId id="263" r:id="rId6"/>
    <p:sldId id="269" r:id="rId7"/>
    <p:sldId id="264" r:id="rId8"/>
    <p:sldId id="265" r:id="rId9"/>
    <p:sldId id="267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2063-776A-4B91-88BA-2B067BF6C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F4296-DB16-4CE0-B066-869310D71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7F805-89CE-491C-846C-8A5490F7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0A935-62D5-4D4C-B932-A6C1D262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939DF-F860-4D3E-B7C3-23CE063B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202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DE45-3685-4DE3-91C6-5F228672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DF2DB-71BD-48FB-88B4-886E8346E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3F19F-7667-40E1-881F-34B8097A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05D1D-ED30-49AE-9877-1BD435EC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7737E-C62C-4437-94A0-CF028235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884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5B5AD6-AB79-49CC-9AAB-87A0EACF3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E596B-FF10-42A1-AFE7-8FA1E9527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B4E2-E2F6-41E6-BFC9-425201A5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85B80-E946-4D4F-9DC1-E7762B3B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BAAD0-8C80-41D6-8DFA-55CDEF89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904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8381-C1DF-4B82-83B7-A14972C75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EE55C-BFE4-4EF2-863B-67E43820E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D750C-CDE8-495D-A24E-33672B8A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7CDD8-2DBC-4D72-975C-16A4767A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804C3-8CD9-4498-8F22-C096B8AB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518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8FBB-0EDE-4CCB-AD50-4CEE0130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1F3E-AF34-497A-8099-3F8B4B7F3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F332E-CA49-4A5A-B727-75E218FC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8E19F-6A68-4174-BE58-078BBB04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BC89F-1EBE-4EAD-BE24-2D224741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764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5BD9-28D9-4EF8-9E3E-6C04A16F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C1ABC-960E-4DC7-8A8D-A331C031A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50CAC-A90E-4BEC-A0EE-7BEEAF602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A0B48-4183-4E6C-90A3-019B6B1F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8971A-78D1-45BD-90F6-BF83EC50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BB5BB-1ADE-4F54-B86A-54C82F1B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134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8377-25B5-4F49-9418-8909FC143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27E9C-8887-4107-8F13-CFF13E3D9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BE684-727F-4D11-B02C-35EDEBFB1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94446-0194-457B-93F1-7F58BA998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2C602-B763-4FB6-9391-12F2F466E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25D3A-963F-4BDE-95AB-318E7B78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BD464-E105-4456-AC2F-F67B466B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8DD44-B185-4AF7-80A1-09318D9C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021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9BB0-8D79-402C-A30C-6816D8B4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BBFBD-BA51-480D-99B0-5F38A431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E8673-91E8-43E5-B295-087DA814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8E24E-204B-4ED4-947A-90D7059A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928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EC2FE6-9F14-4BA8-BD89-F9970FD2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BD32B0-0D6F-41EA-8CEC-F1FD597F8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1CDE9-888E-4F2C-97B1-1A59DC55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962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8F2C-084A-47E3-B686-CBB0DF2E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B1C02-9656-472A-8D7A-0AF3DFD2D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51BF6-A6BC-4DB0-B5B1-B0C15E91B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6FD2E-B91B-4DB5-AFF4-3D7962F6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CF010-BD5D-4FD1-8F0B-A37C22E0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C1683-A4A2-4C22-AE0E-5A414A6E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075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97E1-5F86-4E9C-A912-72CBB3A70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0EE9C-4FF8-4723-99CF-6599CF456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C41D5-D29B-48DD-A7E3-056104DDB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275AF-97D5-4CDF-88EF-1F5C0FAA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282E5-7E83-4FBB-BDE1-74475B2D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AE964-4E5B-429F-ABE7-26B4D104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007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FD8A1-633C-4F43-9061-FE6232D96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C5AAE-C27E-401F-AAF5-C46A9707A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09604-2A8C-4764-B724-6CAC8BF2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44E49-6844-492F-A795-DFD2B0BF5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BBFDD-1C4A-473A-93A8-BBAD26FE9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024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mfvUiJ6tB8" TargetMode="External"/><Relationship Id="rId2" Type="http://schemas.openxmlformats.org/officeDocument/2006/relationships/hyperlink" Target="https://www.youtube.com/watch?v=XZmGGAbHqa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08CC-2357-462B-8E4B-CCE82AB36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36956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TEKNOLOGI WEB</a:t>
            </a:r>
            <a:endParaRPr lang="en-ID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C9301-ACA5-48F6-8362-E14E2A6E7C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ARIEF FAUZAN</a:t>
            </a:r>
          </a:p>
          <a:p>
            <a:r>
              <a:rPr lang="en-US" sz="3600" dirty="0"/>
              <a:t>WA : 085221102620</a:t>
            </a:r>
            <a:endParaRPr lang="en-ID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32DEDA-33A8-420C-BD4D-31DD0660D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349" y="247186"/>
            <a:ext cx="1356784" cy="135301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7C7B412-9418-4153-B7A2-F776E1F6A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" y="4866957"/>
            <a:ext cx="1737360" cy="173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BC511A-42F6-4BF4-B1F8-92BAC9B9DC6E}"/>
              </a:ext>
            </a:extLst>
          </p:cNvPr>
          <p:cNvSpPr txBox="1"/>
          <p:nvPr/>
        </p:nvSpPr>
        <p:spPr>
          <a:xfrm>
            <a:off x="4973000" y="2640080"/>
            <a:ext cx="2090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PERTEMUAN -  </a:t>
            </a:r>
            <a:endParaRPr lang="en-ID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099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5BB2-37C2-4E93-90BB-ED60CFAC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0F4A44-B02B-47DB-8EAE-843390435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86" y="1902656"/>
            <a:ext cx="5589613" cy="390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5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5CAD4-7DB6-46CC-9F4D-621D37A11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CLIENT &amp; SERVER ???</a:t>
            </a:r>
            <a:endParaRPr lang="en-ID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FF475D-60A7-4417-9DAF-8D3FB96D2400}"/>
              </a:ext>
            </a:extLst>
          </p:cNvPr>
          <p:cNvSpPr/>
          <p:nvPr/>
        </p:nvSpPr>
        <p:spPr>
          <a:xfrm>
            <a:off x="1434905" y="2799471"/>
            <a:ext cx="2222695" cy="1842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CLIENT</a:t>
            </a:r>
            <a:endParaRPr lang="en-ID" sz="40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8B2524-B05B-4C6B-82BE-4FF8989E9342}"/>
              </a:ext>
            </a:extLst>
          </p:cNvPr>
          <p:cNvSpPr/>
          <p:nvPr/>
        </p:nvSpPr>
        <p:spPr>
          <a:xfrm>
            <a:off x="8534402" y="2799470"/>
            <a:ext cx="2222695" cy="184286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SERVER</a:t>
            </a:r>
            <a:endParaRPr lang="en-ID" sz="4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37E4A8-89FF-4EA0-81FC-0F9D130F511A}"/>
              </a:ext>
            </a:extLst>
          </p:cNvPr>
          <p:cNvCxnSpPr/>
          <p:nvPr/>
        </p:nvCxnSpPr>
        <p:spPr>
          <a:xfrm>
            <a:off x="4178105" y="3108960"/>
            <a:ext cx="346065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596ED9-06C4-41DA-8F6A-BA4D4127761F}"/>
              </a:ext>
            </a:extLst>
          </p:cNvPr>
          <p:cNvCxnSpPr>
            <a:cxnSpLocks/>
          </p:cNvCxnSpPr>
          <p:nvPr/>
        </p:nvCxnSpPr>
        <p:spPr>
          <a:xfrm flipH="1">
            <a:off x="4330505" y="4330505"/>
            <a:ext cx="346065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4850D03-31B1-4E61-AC5A-0081677D3D3E}"/>
              </a:ext>
            </a:extLst>
          </p:cNvPr>
          <p:cNvSpPr txBox="1"/>
          <p:nvPr/>
        </p:nvSpPr>
        <p:spPr>
          <a:xfrm>
            <a:off x="5295429" y="2537860"/>
            <a:ext cx="1530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REQUEST</a:t>
            </a:r>
            <a:endParaRPr lang="en-ID" sz="28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06934A-1FAA-4FC9-A75A-506083FF418D}"/>
              </a:ext>
            </a:extLst>
          </p:cNvPr>
          <p:cNvSpPr txBox="1"/>
          <p:nvPr/>
        </p:nvSpPr>
        <p:spPr>
          <a:xfrm>
            <a:off x="4553245" y="4479352"/>
            <a:ext cx="3678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RESPONSE &amp; RESOURCE</a:t>
            </a:r>
            <a:endParaRPr lang="en-ID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24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E303-BDEB-47A6-B76E-FD3DD1BE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CLIENT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79107-BB3E-416C-BB5A-661CE8959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Entitas yg melakukan </a:t>
            </a:r>
            <a:r>
              <a:rPr lang="en-US" b="1"/>
              <a:t>request</a:t>
            </a:r>
            <a:r>
              <a:rPr lang="en-US"/>
              <a:t> terhadap suatu </a:t>
            </a:r>
            <a:r>
              <a:rPr lang="en-US" b="1"/>
              <a:t>resource</a:t>
            </a:r>
            <a:r>
              <a:rPr lang="en-US"/>
              <a:t> di dalam web.</a:t>
            </a:r>
          </a:p>
          <a:p>
            <a:endParaRPr lang="en-US"/>
          </a:p>
          <a:p>
            <a:r>
              <a:rPr lang="en-US" i="1"/>
              <a:t>Contoh</a:t>
            </a:r>
            <a:r>
              <a:rPr lang="en-US"/>
              <a:t> resource : </a:t>
            </a:r>
          </a:p>
          <a:p>
            <a:pPr lvl="1"/>
            <a:r>
              <a:rPr lang="en-US"/>
              <a:t>Halaman web </a:t>
            </a:r>
          </a:p>
          <a:p>
            <a:pPr lvl="1"/>
            <a:r>
              <a:rPr lang="en-US"/>
              <a:t>Gambar</a:t>
            </a:r>
          </a:p>
          <a:p>
            <a:pPr lvl="1"/>
            <a:r>
              <a:rPr lang="en-US"/>
              <a:t>Suara</a:t>
            </a:r>
          </a:p>
          <a:p>
            <a:pPr lvl="1"/>
            <a:r>
              <a:rPr lang="en-US"/>
              <a:t>Video</a:t>
            </a:r>
          </a:p>
          <a:p>
            <a:pPr lvl="1"/>
            <a:r>
              <a:rPr lang="en-US"/>
              <a:t>dll</a:t>
            </a:r>
          </a:p>
          <a:p>
            <a:pPr lvl="1"/>
            <a:endParaRPr lang="en-US"/>
          </a:p>
          <a:p>
            <a:r>
              <a:rPr lang="en-US"/>
              <a:t>Request tsb ditujukan ke </a:t>
            </a:r>
            <a:r>
              <a:rPr lang="en-US" b="1"/>
              <a:t>Server</a:t>
            </a:r>
            <a:r>
              <a:rPr lang="en-US"/>
              <a:t>.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208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E62A6-9430-484E-9020-AE77580A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CLIENT</a:t>
            </a:r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02E3F1-5C0B-4514-873E-C54E929D9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98" y="2516038"/>
            <a:ext cx="1460477" cy="146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C5C7CC-4279-41C7-8FF7-0E19F5D40F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78"/>
          <a:stretch/>
        </p:blipFill>
        <p:spPr bwMode="auto">
          <a:xfrm>
            <a:off x="4790369" y="2505075"/>
            <a:ext cx="1525136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CFEF330-EA70-4F58-9749-0EC8E4070D70}"/>
              </a:ext>
            </a:extLst>
          </p:cNvPr>
          <p:cNvSpPr/>
          <p:nvPr/>
        </p:nvSpPr>
        <p:spPr>
          <a:xfrm>
            <a:off x="3358377" y="3108704"/>
            <a:ext cx="706115" cy="23786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9D3B8B-AD4D-4538-B9D3-25CBD5D5F2DE}"/>
              </a:ext>
            </a:extLst>
          </p:cNvPr>
          <p:cNvSpPr txBox="1"/>
          <p:nvPr/>
        </p:nvSpPr>
        <p:spPr>
          <a:xfrm>
            <a:off x="4823194" y="4801542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192.168.0.1</a:t>
            </a:r>
            <a:endParaRPr lang="en-ID" sz="2400">
              <a:solidFill>
                <a:srgbClr val="FF000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F1D203-3F3A-4F7D-A6BA-19DC0BFB4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Interaksi antara user dan Browser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7597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6D312-228E-4917-A11D-9D932239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CLIENT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14E63-CD6C-44E3-BB55-57585DD41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Macam-macam Browser :</a:t>
            </a:r>
            <a:endParaRPr lang="en-ID"/>
          </a:p>
        </p:txBody>
      </p:sp>
      <p:pic>
        <p:nvPicPr>
          <p:cNvPr id="1026" name="Picture 2" descr="5 Alasan untuk Mencoba Browser Mozilla Firefox Quantum - Tekno Tempo.co">
            <a:extLst>
              <a:ext uri="{FF2B5EF4-FFF2-40B4-BE49-F238E27FC236}">
                <a16:creationId xmlns:a16="http://schemas.microsoft.com/office/drawing/2014/main" id="{1200CFC8-6846-48FC-BEC2-323F063F32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62" r="17682"/>
          <a:stretch/>
        </p:blipFill>
        <p:spPr bwMode="auto">
          <a:xfrm>
            <a:off x="1273843" y="4966656"/>
            <a:ext cx="1364566" cy="121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ra Hapus Otomatis Riwayat Browsing dan Lokasi di Google Chrome | OKEGUYS">
            <a:extLst>
              <a:ext uri="{FF2B5EF4-FFF2-40B4-BE49-F238E27FC236}">
                <a16:creationId xmlns:a16="http://schemas.microsoft.com/office/drawing/2014/main" id="{67F8237A-E881-463B-B8E8-2F8C91A891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68" t="20307" r="26387" b="20205"/>
          <a:stretch/>
        </p:blipFill>
        <p:spPr bwMode="auto">
          <a:xfrm>
            <a:off x="4020787" y="4851400"/>
            <a:ext cx="1485545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14BC268-A031-4AA5-B727-5AC320BEE1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2" b="23785"/>
          <a:stretch/>
        </p:blipFill>
        <p:spPr bwMode="auto">
          <a:xfrm>
            <a:off x="2149481" y="2564408"/>
            <a:ext cx="1905000" cy="172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4B653A7-D096-4C98-BD14-570CDA748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295" y="3365855"/>
            <a:ext cx="1485545" cy="148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46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B16B5-4492-40F8-80E5-3A2D14984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C8FC8-1322-4066-9156-684B1338E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Entitas yg memberikan </a:t>
            </a:r>
            <a:r>
              <a:rPr lang="en-US" b="1"/>
              <a:t>response</a:t>
            </a:r>
            <a:r>
              <a:rPr lang="en-US"/>
              <a:t> &amp; menyediakan </a:t>
            </a:r>
            <a:r>
              <a:rPr lang="en-US" b="1"/>
              <a:t>resource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Response &amp; resource tsb ditujukan ke Client.</a:t>
            </a:r>
          </a:p>
          <a:p>
            <a:endParaRPr lang="en-US"/>
          </a:p>
          <a:p>
            <a:r>
              <a:rPr lang="en-US"/>
              <a:t>Response merupakan </a:t>
            </a:r>
            <a:r>
              <a:rPr lang="en-US" b="1"/>
              <a:t>pesan balasan </a:t>
            </a:r>
            <a:r>
              <a:rPr lang="en-US"/>
              <a:t>atas request yg dilakukan oleh client</a:t>
            </a:r>
          </a:p>
          <a:p>
            <a:endParaRPr lang="en-US"/>
          </a:p>
          <a:p>
            <a:r>
              <a:rPr lang="en-US"/>
              <a:t>Resource merupakan </a:t>
            </a:r>
            <a:r>
              <a:rPr lang="en-US" b="1"/>
              <a:t>data2</a:t>
            </a:r>
            <a:r>
              <a:rPr lang="en-US"/>
              <a:t> yg direquest oleh client dan akan dikirimkan ke client.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7128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B0E98-9648-4E8B-A39E-9C30986A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DA19C-9FD5-4476-A90A-78D5E4705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Facebook.com</a:t>
            </a:r>
          </a:p>
          <a:p>
            <a:endParaRPr lang="en-US"/>
          </a:p>
          <a:p>
            <a:r>
              <a:rPr lang="en-US"/>
              <a:t>Google.com</a:t>
            </a:r>
          </a:p>
          <a:p>
            <a:endParaRPr lang="en-US"/>
          </a:p>
          <a:p>
            <a:r>
              <a:rPr lang="en-US"/>
              <a:t>Youtube.com</a:t>
            </a:r>
            <a:endParaRPr lang="en-ID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4738CDC-F687-4902-9F73-E70C0041F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653" y="1510445"/>
            <a:ext cx="2938902" cy="109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15702AE7-1F9D-4CB0-91E9-3D5F97AFA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518" y="2981333"/>
            <a:ext cx="2808410" cy="98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24B0AD8C-207E-49C9-AA74-F0AD4B24F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518" y="4015450"/>
            <a:ext cx="3126251" cy="175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73A46F-81A4-4B1B-9326-7AA2450A3388}"/>
              </a:ext>
            </a:extLst>
          </p:cNvPr>
          <p:cNvSpPr txBox="1"/>
          <p:nvPr/>
        </p:nvSpPr>
        <p:spPr>
          <a:xfrm>
            <a:off x="8902331" y="1779652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202.30.1.90</a:t>
            </a:r>
            <a:endParaRPr lang="en-ID" sz="240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19DDE2-26B3-4DFE-A33D-16796B9007FB}"/>
              </a:ext>
            </a:extLst>
          </p:cNvPr>
          <p:cNvSpPr txBox="1"/>
          <p:nvPr/>
        </p:nvSpPr>
        <p:spPr>
          <a:xfrm>
            <a:off x="9198242" y="2811932"/>
            <a:ext cx="1814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203.22.70.11</a:t>
            </a:r>
            <a:endParaRPr lang="en-ID" sz="240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9317FC-6099-4621-A507-DD86D20F1B5F}"/>
              </a:ext>
            </a:extLst>
          </p:cNvPr>
          <p:cNvSpPr txBox="1"/>
          <p:nvPr/>
        </p:nvSpPr>
        <p:spPr>
          <a:xfrm>
            <a:off x="9146660" y="3755821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111.60.93.2</a:t>
            </a:r>
            <a:endParaRPr lang="en-ID" sz="2400">
              <a:solidFill>
                <a:srgbClr val="FF0000"/>
              </a:solidFill>
            </a:endParaRPr>
          </a:p>
        </p:txBody>
      </p:sp>
      <p:pic>
        <p:nvPicPr>
          <p:cNvPr id="12" name="Picture 4" descr="computer server icon png icons and png backgrounds 28458">
            <a:extLst>
              <a:ext uri="{FF2B5EF4-FFF2-40B4-BE49-F238E27FC236}">
                <a16:creationId xmlns:a16="http://schemas.microsoft.com/office/drawing/2014/main" id="{122F3582-6F25-47B7-A757-057AD3BDB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311" y="4705553"/>
            <a:ext cx="2052125" cy="163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590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729C2-EBA2-499A-BE2B-E2DEAA6C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</a:t>
            </a:r>
            <a:endParaRPr lang="en-ID"/>
          </a:p>
        </p:txBody>
      </p:sp>
      <p:pic>
        <p:nvPicPr>
          <p:cNvPr id="4" name="Picture 2" descr="Server Pertama Facebook di Luar Amerika Serikat - Foto Tempo.co">
            <a:extLst>
              <a:ext uri="{FF2B5EF4-FFF2-40B4-BE49-F238E27FC236}">
                <a16:creationId xmlns:a16="http://schemas.microsoft.com/office/drawing/2014/main" id="{2C73D8CF-C477-4AF0-BBAC-D8721CB4D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2253229"/>
            <a:ext cx="59055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35C2C2-4790-4797-A808-C3E224CFD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29" y="2253229"/>
            <a:ext cx="4527489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F67ED2-E740-441E-AD4E-1A9626939FA5}"/>
              </a:ext>
            </a:extLst>
          </p:cNvPr>
          <p:cNvSpPr txBox="1"/>
          <p:nvPr/>
        </p:nvSpPr>
        <p:spPr>
          <a:xfrm>
            <a:off x="3550555" y="1589415"/>
            <a:ext cx="4850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LOKASI SERVER DI DATA CENTRE</a:t>
            </a:r>
            <a:endParaRPr lang="en-ID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445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E989B-036C-4160-BB62-D81E94F04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794B0-C2CD-4E56-9D82-4141A7FAA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Link Youtube tentang data center :</a:t>
            </a:r>
          </a:p>
          <a:p>
            <a:endParaRPr lang="en-US"/>
          </a:p>
          <a:p>
            <a:r>
              <a:rPr lang="en-ID">
                <a:hlinkClick r:id="rId2"/>
              </a:rPr>
              <a:t>https://www.youtube.com/watch?v=XZmGGAbHqa0</a:t>
            </a:r>
            <a:endParaRPr lang="en-US"/>
          </a:p>
          <a:p>
            <a:endParaRPr lang="en-US"/>
          </a:p>
          <a:p>
            <a:r>
              <a:rPr lang="en-ID">
                <a:hlinkClick r:id="rId3"/>
              </a:rPr>
              <a:t>https://www.youtube.com/watch?v=LmfvUiJ6tB8</a:t>
            </a:r>
            <a:endParaRPr lang="en-US"/>
          </a:p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2259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779</TotalTime>
  <Words>149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TEKNOLOGI WEB</vt:lpstr>
      <vt:lpstr>CLIENT &amp; SERVER ???</vt:lpstr>
      <vt:lpstr>CLIENT</vt:lpstr>
      <vt:lpstr>CLIENT</vt:lpstr>
      <vt:lpstr>CLIENT</vt:lpstr>
      <vt:lpstr>SERVER</vt:lpstr>
      <vt:lpstr>SERVER</vt:lpstr>
      <vt:lpstr>SERVER</vt:lpstr>
      <vt:lpstr>SERVER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Arief Fauzan</dc:creator>
  <cp:lastModifiedBy>Arief Fauzan</cp:lastModifiedBy>
  <cp:revision>192</cp:revision>
  <dcterms:created xsi:type="dcterms:W3CDTF">2021-02-01T13:45:08Z</dcterms:created>
  <dcterms:modified xsi:type="dcterms:W3CDTF">2021-04-17T07:09:37Z</dcterms:modified>
</cp:coreProperties>
</file>