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1" r:id="rId3"/>
    <p:sldId id="291" r:id="rId4"/>
    <p:sldId id="261" r:id="rId5"/>
    <p:sldId id="273" r:id="rId6"/>
    <p:sldId id="265" r:id="rId7"/>
    <p:sldId id="257" r:id="rId8"/>
    <p:sldId id="287" r:id="rId9"/>
    <p:sldId id="276" r:id="rId10"/>
    <p:sldId id="267" r:id="rId11"/>
    <p:sldId id="272" r:id="rId12"/>
    <p:sldId id="260" r:id="rId13"/>
    <p:sldId id="264" r:id="rId14"/>
    <p:sldId id="286" r:id="rId15"/>
    <p:sldId id="288" r:id="rId16"/>
    <p:sldId id="290" r:id="rId17"/>
    <p:sldId id="268" r:id="rId18"/>
    <p:sldId id="270" r:id="rId19"/>
    <p:sldId id="275" r:id="rId20"/>
    <p:sldId id="285" r:id="rId21"/>
    <p:sldId id="28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WEB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B412-9418-4153-B7A2-F776E1F6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" y="4866957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 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9A7D-A3D8-4A95-AE9E-EACE003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5072-DA05-4CCE-A08F-CDFFEF78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1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Third Party cookies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Merupakan</a:t>
            </a:r>
            <a:r>
              <a:rPr lang="en-US" dirty="0"/>
              <a:t> cookie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 / blog.</a:t>
            </a:r>
          </a:p>
          <a:p>
            <a:endParaRPr lang="en-US" dirty="0"/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/ blog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b="1" dirty="0" err="1"/>
              <a:t>iklan</a:t>
            </a:r>
            <a:r>
              <a:rPr lang="en-US" b="1" dirty="0"/>
              <a:t> google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like </a:t>
            </a:r>
            <a:r>
              <a:rPr lang="en-US" b="1" dirty="0" err="1"/>
              <a:t>facebook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Third party cookies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/>
              <a:t>di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dirty="0" err="1"/>
              <a:t>iklan</a:t>
            </a:r>
            <a:r>
              <a:rPr lang="en-US" dirty="0"/>
              <a:t> google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like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B6E1D9-9FE8-42D8-AF93-C313C3759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831" b="28523"/>
          <a:stretch/>
        </p:blipFill>
        <p:spPr bwMode="auto">
          <a:xfrm>
            <a:off x="1851807" y="5735417"/>
            <a:ext cx="3266636" cy="75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BC50FD-9E9E-4DE6-A61D-E5CCF8CBA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5087" y="5465798"/>
            <a:ext cx="2308567" cy="10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6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16FE-A19C-42F4-8514-1EBCE061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1B5F-33E3-4725-AA2E-C307FD2B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Third Party cookies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0CA28-DC0D-43D9-92E6-843B53F2C0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3403" y="2413337"/>
            <a:ext cx="8145194" cy="426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003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F564-9C72-4078-95DB-0170D13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24D3-8C83-4BEC-86C1-31D62E6A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Third Party cookies :</a:t>
            </a:r>
          </a:p>
          <a:p>
            <a:endParaRPr lang="en-US" dirty="0"/>
          </a:p>
          <a:p>
            <a:pPr lvl="1"/>
            <a:r>
              <a:rPr lang="en-US" b="1" dirty="0"/>
              <a:t>Website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cookie.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Facebook</a:t>
            </a:r>
            <a:r>
              <a:rPr lang="en-US" dirty="0"/>
              <a:t> juga </a:t>
            </a:r>
            <a:r>
              <a:rPr lang="en-US" dirty="0" err="1"/>
              <a:t>mengambil</a:t>
            </a:r>
            <a:r>
              <a:rPr lang="en-US" dirty="0"/>
              <a:t> data cookie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facebook</a:t>
            </a:r>
            <a:r>
              <a:rPr lang="en-US" b="1" dirty="0"/>
              <a:t> like </a:t>
            </a:r>
            <a:r>
              <a:rPr lang="en-US" dirty="0" err="1"/>
              <a:t>yg</a:t>
            </a:r>
            <a:r>
              <a:rPr lang="en-US" b="1" dirty="0"/>
              <a:t> </a:t>
            </a:r>
            <a:r>
              <a:rPr lang="en-US" dirty="0" err="1"/>
              <a:t>terpasang</a:t>
            </a:r>
            <a:r>
              <a:rPr lang="en-US" dirty="0"/>
              <a:t> di website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b="1" dirty="0"/>
              <a:t>Google</a:t>
            </a:r>
            <a:r>
              <a:rPr lang="en-US" dirty="0"/>
              <a:t> juga </a:t>
            </a:r>
            <a:r>
              <a:rPr lang="en-US" dirty="0" err="1"/>
              <a:t>mengambil</a:t>
            </a:r>
            <a:r>
              <a:rPr lang="en-US" dirty="0"/>
              <a:t> data cookie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google ads </a:t>
            </a:r>
            <a:r>
              <a:rPr lang="en-US" dirty="0" err="1"/>
              <a:t>yg</a:t>
            </a:r>
            <a:r>
              <a:rPr lang="en-US" b="1" dirty="0"/>
              <a:t> </a:t>
            </a:r>
            <a:r>
              <a:rPr lang="en-US" dirty="0" err="1"/>
              <a:t>terpasang</a:t>
            </a:r>
            <a:r>
              <a:rPr lang="en-US" dirty="0"/>
              <a:t> di website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072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CFA2-6B4D-4950-8386-BC0E0E0F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A00E-4470-40D7-B32F-500EE5B7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b="1" dirty="0" err="1"/>
              <a:t>melindungi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Third Party cookies, </a:t>
            </a:r>
            <a:r>
              <a:rPr lang="en-US" dirty="0" err="1"/>
              <a:t>gunakan</a:t>
            </a:r>
            <a:r>
              <a:rPr lang="en-US" dirty="0"/>
              <a:t> browser </a:t>
            </a:r>
            <a:r>
              <a:rPr lang="en-US" b="1" dirty="0"/>
              <a:t>Brave</a:t>
            </a:r>
            <a:r>
              <a:rPr lang="en-US" dirty="0"/>
              <a:t> &amp; </a:t>
            </a:r>
            <a:r>
              <a:rPr lang="en-US" b="1" dirty="0"/>
              <a:t>Safari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2914-A1D1-4629-93E9-03B8CF9D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5" y="2738060"/>
            <a:ext cx="5839211" cy="34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2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679A-83DF-42D4-84DF-CFD8B603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C089-38A3-4CFD-A562-E5A6C79D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macam</a:t>
            </a:r>
            <a:r>
              <a:rPr lang="en-US" dirty="0"/>
              <a:t> :</a:t>
            </a:r>
          </a:p>
          <a:p>
            <a:endParaRPr lang="en-US" dirty="0"/>
          </a:p>
          <a:p>
            <a:pPr lvl="1"/>
            <a:r>
              <a:rPr lang="en-US" b="1" dirty="0"/>
              <a:t>Persistence</a:t>
            </a:r>
            <a:r>
              <a:rPr lang="en-US" dirty="0"/>
              <a:t> Cookie : </a:t>
            </a:r>
            <a:r>
              <a:rPr lang="en-US" i="1" dirty="0" err="1"/>
              <a:t>waktu</a:t>
            </a:r>
            <a:r>
              <a:rPr lang="en-US" i="1" dirty="0"/>
              <a:t>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lama. </a:t>
            </a:r>
            <a:r>
              <a:rPr lang="en-US" b="1" i="1" dirty="0"/>
              <a:t>Ada </a:t>
            </a:r>
            <a:r>
              <a:rPr lang="en-US" b="1" i="1" dirty="0" err="1"/>
              <a:t>waktu</a:t>
            </a:r>
            <a:r>
              <a:rPr lang="en-US" b="1" i="1" dirty="0"/>
              <a:t> </a:t>
            </a:r>
            <a:r>
              <a:rPr lang="en-US" b="1" i="1" dirty="0" err="1"/>
              <a:t>yg</a:t>
            </a:r>
            <a:r>
              <a:rPr lang="en-US" b="1" i="1" dirty="0"/>
              <a:t> di set.</a:t>
            </a:r>
          </a:p>
          <a:p>
            <a:pPr lvl="1"/>
            <a:endParaRPr lang="en-US" b="1" dirty="0"/>
          </a:p>
          <a:p>
            <a:pPr lvl="1"/>
            <a:endParaRPr lang="en-ID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Session</a:t>
            </a:r>
            <a:r>
              <a:rPr lang="en-US" dirty="0"/>
              <a:t> Cookie : </a:t>
            </a:r>
            <a:r>
              <a:rPr lang="en-US" i="1" dirty="0" err="1"/>
              <a:t>waktu</a:t>
            </a:r>
            <a:r>
              <a:rPr lang="en-US" i="1" dirty="0"/>
              <a:t> </a:t>
            </a:r>
            <a:r>
              <a:rPr lang="en-US" i="1" dirty="0" err="1"/>
              <a:t>koneksi</a:t>
            </a:r>
            <a:r>
              <a:rPr lang="en-US" i="1" dirty="0"/>
              <a:t> </a:t>
            </a:r>
            <a:r>
              <a:rPr lang="en-US" i="1" dirty="0" err="1"/>
              <a:t>hanya</a:t>
            </a:r>
            <a:r>
              <a:rPr lang="en-US" i="1" dirty="0"/>
              <a:t> </a:t>
            </a:r>
            <a:r>
              <a:rPr lang="en-US" i="1" dirty="0" err="1"/>
              <a:t>sementara</a:t>
            </a:r>
            <a:r>
              <a:rPr lang="en-US" i="1" dirty="0"/>
              <a:t>. </a:t>
            </a:r>
            <a:r>
              <a:rPr lang="en-US" b="1" i="1" dirty="0" err="1"/>
              <a:t>Tidak</a:t>
            </a:r>
            <a:r>
              <a:rPr lang="en-US" i="1" dirty="0"/>
              <a:t> </a:t>
            </a:r>
            <a:r>
              <a:rPr lang="en-US" b="1" i="1" dirty="0"/>
              <a:t>Ada </a:t>
            </a:r>
            <a:r>
              <a:rPr lang="en-US" b="1" i="1" dirty="0" err="1"/>
              <a:t>waktu</a:t>
            </a:r>
            <a:r>
              <a:rPr lang="en-US" b="1" i="1" dirty="0"/>
              <a:t> </a:t>
            </a:r>
            <a:r>
              <a:rPr lang="en-US" b="1" i="1" dirty="0" err="1"/>
              <a:t>yg</a:t>
            </a:r>
            <a:r>
              <a:rPr lang="en-US" b="1" i="1" dirty="0"/>
              <a:t> di set.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9C433-4D3E-40CE-B0D3-09FF020B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48" y="5196034"/>
            <a:ext cx="3890230" cy="867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B1779-5A7F-4281-A304-9BD3A9A5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47" y="3200388"/>
            <a:ext cx="3838875" cy="890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74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0A19-9254-42ED-9D50-7166BCB1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674C-CBFE-4F02-933B-0076D0BC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cookie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b="1" dirty="0" err="1"/>
              <a:t>koneksi</a:t>
            </a:r>
            <a:r>
              <a:rPr lang="en-US" b="1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client &amp; server. </a:t>
            </a:r>
          </a:p>
          <a:p>
            <a:endParaRPr lang="en-US" dirty="0"/>
          </a:p>
          <a:p>
            <a:r>
              <a:rPr lang="en-US" dirty="0"/>
              <a:t>Waktu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b="1" dirty="0" err="1"/>
              <a:t>sangat</a:t>
            </a:r>
            <a:r>
              <a:rPr lang="en-US" b="1" dirty="0"/>
              <a:t> lama </a:t>
            </a:r>
            <a:r>
              <a:rPr lang="en-US" dirty="0"/>
              <a:t>(</a:t>
            </a:r>
            <a:r>
              <a:rPr lang="en-US" dirty="0" err="1"/>
              <a:t>berbulan-bulan</a:t>
            </a:r>
            <a:r>
              <a:rPr lang="en-US" dirty="0"/>
              <a:t> / </a:t>
            </a:r>
            <a:r>
              <a:rPr lang="en-US" dirty="0" err="1"/>
              <a:t>tahunan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website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b="1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penting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i="1" dirty="0"/>
              <a:t>blog</a:t>
            </a:r>
            <a:r>
              <a:rPr lang="en-US" dirty="0"/>
              <a:t>, </a:t>
            </a:r>
            <a:r>
              <a:rPr lang="en-US" i="1" dirty="0"/>
              <a:t>website </a:t>
            </a:r>
            <a:r>
              <a:rPr lang="en-US" i="1" dirty="0" err="1"/>
              <a:t>produk</a:t>
            </a:r>
            <a:r>
              <a:rPr lang="en-US" dirty="0"/>
              <a:t>, </a:t>
            </a:r>
            <a:r>
              <a:rPr lang="en-US" i="1" dirty="0"/>
              <a:t>social media,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Persistence Cookie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b="1" dirty="0" err="1"/>
              <a:t>Harddisk</a:t>
            </a:r>
            <a:r>
              <a:rPr lang="en-US" dirty="0"/>
              <a:t> client.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617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1857-C24D-4440-921C-9E0A561D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1D74-2399-4592-9C36-CE1E0FDA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35133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Persistence cookie</a:t>
            </a:r>
            <a:endParaRPr lang="en-ID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CE2C27F-4B35-4D1E-9337-4B7C4FBF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9370" y="2093375"/>
            <a:ext cx="66675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9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830A-E4E4-4D50-88C4-D95EAB3F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0383-9895-45AB-B16B-B2E87F0E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5106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Session cookie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b="1" dirty="0" err="1"/>
              <a:t>koneksi</a:t>
            </a:r>
            <a:r>
              <a:rPr lang="en-US" b="1" dirty="0"/>
              <a:t>  </a:t>
            </a:r>
            <a:r>
              <a:rPr lang="en-US" b="1" err="1"/>
              <a:t>sementara</a:t>
            </a:r>
            <a:r>
              <a:rPr lang="en-US" b="1"/>
              <a:t> </a:t>
            </a:r>
            <a:r>
              <a:rPr lang="en-US"/>
              <a:t>yg</a:t>
            </a:r>
            <a:r>
              <a:rPr lang="en-US" b="1"/>
              <a:t> </a:t>
            </a:r>
            <a:r>
              <a:rPr lang="en-US"/>
              <a:t>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client &amp; server.  </a:t>
            </a:r>
          </a:p>
          <a:p>
            <a:endParaRPr lang="en-ID" dirty="0">
              <a:solidFill>
                <a:srgbClr val="FF0000"/>
              </a:solidFill>
            </a:endParaRPr>
          </a:p>
          <a:p>
            <a:r>
              <a:rPr lang="en-ID" dirty="0"/>
              <a:t>Waktu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b="1" dirty="0" err="1"/>
              <a:t>sangat</a:t>
            </a:r>
            <a:r>
              <a:rPr lang="en-ID" b="1" dirty="0"/>
              <a:t> </a:t>
            </a:r>
            <a:r>
              <a:rPr lang="en-ID" b="1" dirty="0" err="1"/>
              <a:t>sementara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b="1" dirty="0"/>
              <a:t>1 jam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/>
              <a:t>3 jam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 err="1"/>
              <a:t>tergantung</a:t>
            </a:r>
            <a:r>
              <a:rPr lang="en-ID" b="1" dirty="0"/>
              <a:t> </a:t>
            </a:r>
            <a:r>
              <a:rPr lang="en-ID" b="1" dirty="0" err="1"/>
              <a:t>settingan</a:t>
            </a:r>
            <a:r>
              <a:rPr lang="en-ID" b="1" dirty="0"/>
              <a:t> </a:t>
            </a:r>
            <a:r>
              <a:rPr lang="en-ID" dirty="0" err="1"/>
              <a:t>dari</a:t>
            </a:r>
            <a:r>
              <a:rPr lang="en-ID" dirty="0"/>
              <a:t> server).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client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b="1" dirty="0"/>
              <a:t>LOG OFF </a:t>
            </a:r>
            <a:r>
              <a:rPr lang="en-ID" dirty="0" err="1"/>
              <a:t>atau</a:t>
            </a:r>
            <a:r>
              <a:rPr lang="en-ID" b="1" dirty="0"/>
              <a:t> </a:t>
            </a:r>
            <a:r>
              <a:rPr lang="en-ID" b="1" dirty="0" err="1"/>
              <a:t>menutup</a:t>
            </a:r>
            <a:r>
              <a:rPr lang="en-ID" b="1" dirty="0"/>
              <a:t> </a:t>
            </a:r>
            <a:r>
              <a:rPr lang="en-ID" dirty="0"/>
              <a:t>Browser, </a:t>
            </a:r>
            <a:r>
              <a:rPr lang="en-ID" dirty="0" err="1"/>
              <a:t>maka</a:t>
            </a:r>
            <a:r>
              <a:rPr lang="en-ID" dirty="0"/>
              <a:t> session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berakhir</a:t>
            </a:r>
            <a:r>
              <a:rPr lang="en-ID" dirty="0"/>
              <a:t>. </a:t>
            </a:r>
          </a:p>
          <a:p>
            <a:r>
              <a:rPr lang="en-ID" dirty="0"/>
              <a:t>Jika session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berakhir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client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login Kembali.</a:t>
            </a:r>
          </a:p>
          <a:p>
            <a:endParaRPr lang="en-ID" dirty="0"/>
          </a:p>
          <a:p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website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penting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i="1" dirty="0"/>
              <a:t>website bank, website </a:t>
            </a:r>
            <a:r>
              <a:rPr lang="en-US" i="1" dirty="0" err="1"/>
              <a:t>pembayaran</a:t>
            </a:r>
            <a:r>
              <a:rPr lang="en-US" i="1" dirty="0"/>
              <a:t> online, </a:t>
            </a:r>
            <a:r>
              <a:rPr lang="en-US" i="1" dirty="0" err="1"/>
              <a:t>dll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dirty="0"/>
              <a:t>Session Cookie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b="1" dirty="0"/>
              <a:t>Memory</a:t>
            </a:r>
            <a:r>
              <a:rPr lang="en-US" dirty="0"/>
              <a:t> client.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892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A918-A8CD-41F6-BC4B-43759F1D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E24F-B26A-40D5-8AFE-2FBFEBB1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Session ID: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ID" dirty="0" err="1">
                <a:solidFill>
                  <a:srgbClr val="000000"/>
                </a:solidFill>
                <a:latin typeface="Muli"/>
              </a:rPr>
              <a:t>Merupakan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ID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yg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memberikan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b="1" dirty="0">
                <a:solidFill>
                  <a:srgbClr val="000000"/>
                </a:solidFill>
                <a:latin typeface="Muli"/>
              </a:rPr>
              <a:t>info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kepada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browser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tentang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b="1" dirty="0" err="1">
                <a:solidFill>
                  <a:srgbClr val="000000"/>
                </a:solidFill>
                <a:latin typeface="Muli"/>
              </a:rPr>
              <a:t>berapa</a:t>
            </a:r>
            <a:r>
              <a:rPr lang="en-ID" b="1" dirty="0">
                <a:solidFill>
                  <a:srgbClr val="000000"/>
                </a:solidFill>
                <a:latin typeface="Muli"/>
              </a:rPr>
              <a:t> lama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koneksi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sementara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bisa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Muli"/>
              </a:rPr>
              <a:t>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 err="1"/>
              <a:t>Berupa</a:t>
            </a:r>
            <a:r>
              <a:rPr lang="en-US" dirty="0"/>
              <a:t> random string, 32 hexadecimal numbers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ID" b="1" i="0" dirty="0">
                <a:solidFill>
                  <a:srgbClr val="000000"/>
                </a:solidFill>
                <a:effectLst/>
                <a:latin typeface="Muli"/>
              </a:rPr>
              <a:t>5f7dok65iif989fwrmn88er47gk834</a:t>
            </a:r>
          </a:p>
          <a:p>
            <a:pPr lvl="1"/>
            <a:endParaRPr lang="en-ID" b="1" dirty="0">
              <a:solidFill>
                <a:srgbClr val="000000"/>
              </a:solidFill>
              <a:latin typeface="Muli"/>
            </a:endParaRPr>
          </a:p>
          <a:p>
            <a:pPr lvl="1"/>
            <a:r>
              <a:rPr lang="en-ID" dirty="0" err="1">
                <a:solidFill>
                  <a:srgbClr val="000000"/>
                </a:solidFill>
                <a:latin typeface="Muli"/>
              </a:rPr>
              <a:t>Dibuat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oleh </a:t>
            </a:r>
            <a:r>
              <a:rPr lang="en-ID" b="1" dirty="0">
                <a:solidFill>
                  <a:srgbClr val="000000"/>
                </a:solidFill>
                <a:latin typeface="Muli"/>
              </a:rPr>
              <a:t>Server</a:t>
            </a:r>
            <a:r>
              <a:rPr lang="en-ID" dirty="0">
                <a:solidFill>
                  <a:srgbClr val="000000"/>
                </a:solidFill>
                <a:latin typeface="Muli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Disimpan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ke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b="1" dirty="0">
                <a:solidFill>
                  <a:srgbClr val="000000"/>
                </a:solidFill>
                <a:latin typeface="Muli"/>
              </a:rPr>
              <a:t>database </a:t>
            </a:r>
            <a:r>
              <a:rPr lang="en-ID" dirty="0">
                <a:solidFill>
                  <a:srgbClr val="000000"/>
                </a:solidFill>
                <a:latin typeface="Muli"/>
              </a:rPr>
              <a:t>server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tsb</a:t>
            </a:r>
            <a:r>
              <a:rPr lang="en-ID" dirty="0">
                <a:solidFill>
                  <a:srgbClr val="000000"/>
                </a:solidFill>
                <a:latin typeface="Muli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kemudian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dikirimkan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juga </a:t>
            </a:r>
            <a:r>
              <a:rPr lang="en-ID" dirty="0" err="1">
                <a:solidFill>
                  <a:srgbClr val="000000"/>
                </a:solidFill>
                <a:latin typeface="Muli"/>
              </a:rPr>
              <a:t>ke</a:t>
            </a:r>
            <a:r>
              <a:rPr lang="en-ID" dirty="0">
                <a:solidFill>
                  <a:srgbClr val="000000"/>
                </a:solidFill>
                <a:latin typeface="Muli"/>
              </a:rPr>
              <a:t> </a:t>
            </a:r>
            <a:r>
              <a:rPr lang="en-ID" b="1" dirty="0">
                <a:solidFill>
                  <a:srgbClr val="000000"/>
                </a:solidFill>
                <a:latin typeface="Muli"/>
              </a:rPr>
              <a:t>browser</a:t>
            </a:r>
            <a:r>
              <a:rPr lang="en-ID" dirty="0">
                <a:solidFill>
                  <a:srgbClr val="000000"/>
                </a:solidFill>
                <a:latin typeface="Muli"/>
              </a:rPr>
              <a:t>.</a:t>
            </a:r>
          </a:p>
          <a:p>
            <a:pPr lvl="1"/>
            <a:endParaRPr lang="en-ID" dirty="0">
              <a:solidFill>
                <a:srgbClr val="000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77075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A170-AD46-4C52-A028-0449ED7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8" y="1712108"/>
            <a:ext cx="3255498" cy="707536"/>
          </a:xfrm>
        </p:spPr>
        <p:txBody>
          <a:bodyPr>
            <a:noAutofit/>
          </a:bodyPr>
          <a:lstStyle/>
          <a:p>
            <a:r>
              <a:rPr lang="en-US" sz="2400" dirty="0"/>
              <a:t>Cara </a:t>
            </a:r>
            <a:r>
              <a:rPr lang="en-US" sz="2400" dirty="0" err="1"/>
              <a:t>kerja</a:t>
            </a:r>
            <a:r>
              <a:rPr lang="en-US" sz="2400" dirty="0"/>
              <a:t> session cookie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F8CBD-473F-484F-8BFF-2455D14B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66" y="267860"/>
            <a:ext cx="7934179" cy="6386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19DEF8-98D4-4D69-8A0D-E082C58DE9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Session Cookie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004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B888-8C3B-4D78-831F-853E2BC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032392-EC09-4C72-9380-A468F14E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5184" y="2052307"/>
            <a:ext cx="6318616" cy="378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6425AAC-17A2-445D-931C-856FE470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944" y="2737337"/>
            <a:ext cx="2931942" cy="29319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71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B473-BFC3-43E9-96C3-522334CC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D7D8-649A-48A0-B5C9-03D73DF0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892" cy="195858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b="1" dirty="0"/>
              <a:t>Attacker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Session Cookie.</a:t>
            </a:r>
          </a:p>
          <a:p>
            <a:endParaRPr lang="en-US" dirty="0"/>
          </a:p>
          <a:p>
            <a:r>
              <a:rPr lang="en-US" dirty="0"/>
              <a:t>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session cookie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koneksinya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sementara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lama.</a:t>
            </a:r>
            <a:endParaRPr lang="en-ID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15E0D84-7070-4AB9-95C3-27528837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976338"/>
            <a:ext cx="4848664" cy="55165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5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1857-C24D-4440-921C-9E0A561D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1D74-2399-4592-9C36-CE1E0FDA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35133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session cookie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EAA1F-17FC-498B-B94B-81395966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12" y="2122694"/>
            <a:ext cx="9720775" cy="4468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516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49AD-50B5-4B56-ABAD-16D23408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D5F9-4A03-4215-91B5-449149D0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806D0A-F7FF-4EFE-BBF8-655F5ADF9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2708" y="2177413"/>
            <a:ext cx="8053679" cy="311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9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A6C8-9B78-4D83-8E70-5DC1A5D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9A13-C442-475C-8F9F-EF0931FC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1994</a:t>
            </a:r>
          </a:p>
          <a:p>
            <a:r>
              <a:rPr lang="en-US" b="1" dirty="0"/>
              <a:t>Lou </a:t>
            </a:r>
            <a:r>
              <a:rPr lang="en-US" b="1" dirty="0" err="1"/>
              <a:t>Montulli</a:t>
            </a:r>
            <a:endParaRPr lang="en-US" b="1" dirty="0"/>
          </a:p>
          <a:p>
            <a:r>
              <a:rPr lang="en-US" dirty="0"/>
              <a:t>Browser Netscape</a:t>
            </a:r>
          </a:p>
          <a:p>
            <a:r>
              <a:rPr lang="en-US" dirty="0"/>
              <a:t>Shopping website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b="1" dirty="0"/>
              <a:t>fortune cookie</a:t>
            </a:r>
            <a:r>
              <a:rPr lang="en-US" dirty="0"/>
              <a:t>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kue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4EB4D-AA53-4426-9D53-DE9DB7B3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74" y="1137907"/>
            <a:ext cx="4142129" cy="22910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F0CF7F4-C080-46E7-BA7A-2D8FC4F1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413" y="1268035"/>
            <a:ext cx="3057378" cy="21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0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E860-E285-413C-B99C-9159D28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3BA1-298E-48C1-B7C8-C7FA5F1D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cookie di browser </a:t>
            </a:r>
            <a:endParaRPr lang="en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E63471-8F43-41AE-B0B8-ADC069C00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2491887"/>
            <a:ext cx="11252689" cy="400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2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E860-E285-413C-B99C-9159D28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3BA1-298E-48C1-B7C8-C7FA5F1D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Persetujuan</a:t>
            </a:r>
            <a:r>
              <a:rPr lang="en-US" dirty="0"/>
              <a:t> cookie di browser </a:t>
            </a:r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B102BF-D107-4BA3-A589-7396F79E7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265" b="25184"/>
          <a:stretch/>
        </p:blipFill>
        <p:spPr bwMode="auto">
          <a:xfrm>
            <a:off x="936674" y="2828851"/>
            <a:ext cx="10668004" cy="33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44C7-85D2-48AE-A48A-21579E4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B87E-1B07-4C1B-81DE-88BA5D85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cookie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b="1" dirty="0" err="1"/>
              <a:t>historis</a:t>
            </a:r>
            <a:r>
              <a:rPr lang="en-US" b="1" dirty="0"/>
              <a:t> </a:t>
            </a:r>
            <a:r>
              <a:rPr lang="en-US" dirty="0"/>
              <a:t>browsing</a:t>
            </a:r>
            <a:r>
              <a:rPr lang="en-US" b="1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mengingat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historis</a:t>
            </a:r>
            <a:r>
              <a:rPr lang="en-US" dirty="0"/>
              <a:t> :</a:t>
            </a:r>
          </a:p>
          <a:p>
            <a:pPr lvl="1"/>
            <a:r>
              <a:rPr lang="en-US" b="1" dirty="0"/>
              <a:t>Session management : </a:t>
            </a:r>
            <a:r>
              <a:rPr lang="en-US" dirty="0"/>
              <a:t>Login, shopping cart, game scores,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Personalization : </a:t>
            </a:r>
            <a:r>
              <a:rPr lang="en-US" dirty="0"/>
              <a:t>User preferences, themes,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Tracking : </a:t>
            </a:r>
            <a:r>
              <a:rPr lang="en-US" dirty="0"/>
              <a:t>Recording and analyzing user behavior.</a:t>
            </a:r>
          </a:p>
        </p:txBody>
      </p:sp>
    </p:spTree>
    <p:extLst>
      <p:ext uri="{BB962C8B-B14F-4D97-AF65-F5344CB8AC3E}">
        <p14:creationId xmlns:p14="http://schemas.microsoft.com/office/powerpoint/2010/main" val="206354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6D77-C8D6-4FB7-B67A-299C616C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61BE05-7C7E-4478-B5C4-494CC2EB31CE}"/>
              </a:ext>
            </a:extLst>
          </p:cNvPr>
          <p:cNvGrpSpPr/>
          <p:nvPr/>
        </p:nvGrpSpPr>
        <p:grpSpPr>
          <a:xfrm>
            <a:off x="1879208" y="3769830"/>
            <a:ext cx="2327031" cy="2785403"/>
            <a:chOff x="838200" y="1913206"/>
            <a:chExt cx="3424311" cy="44735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FF172-2D98-43AB-BB60-0F9022B7FBF6}"/>
                </a:ext>
              </a:extLst>
            </p:cNvPr>
            <p:cNvSpPr/>
            <p:nvPr/>
          </p:nvSpPr>
          <p:spPr>
            <a:xfrm>
              <a:off x="838200" y="1913206"/>
              <a:ext cx="3424311" cy="44735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7AE0BB-D107-4BC6-AF44-0F2F305A922A}"/>
                </a:ext>
              </a:extLst>
            </p:cNvPr>
            <p:cNvSpPr/>
            <p:nvPr/>
          </p:nvSpPr>
          <p:spPr>
            <a:xfrm>
              <a:off x="970671" y="2039815"/>
              <a:ext cx="3165231" cy="506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Start Line</a:t>
              </a:r>
              <a:endParaRPr lang="en-ID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332B88-1312-46E2-9D4D-BC97E84DEE4D}"/>
                </a:ext>
              </a:extLst>
            </p:cNvPr>
            <p:cNvSpPr/>
            <p:nvPr/>
          </p:nvSpPr>
          <p:spPr>
            <a:xfrm>
              <a:off x="967739" y="2768770"/>
              <a:ext cx="3165231" cy="506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Header</a:t>
              </a:r>
              <a:endParaRPr lang="en-ID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EBFB68-E3A0-4B61-A68F-2E2C64E6D4C6}"/>
                </a:ext>
              </a:extLst>
            </p:cNvPr>
            <p:cNvSpPr/>
            <p:nvPr/>
          </p:nvSpPr>
          <p:spPr>
            <a:xfrm>
              <a:off x="967739" y="3468638"/>
              <a:ext cx="3165231" cy="2735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body</a:t>
              </a:r>
              <a:endParaRPr lang="en-ID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729CB-5376-4E56-8B0C-EA91F6B637AE}"/>
              </a:ext>
            </a:extLst>
          </p:cNvPr>
          <p:cNvGrpSpPr/>
          <p:nvPr/>
        </p:nvGrpSpPr>
        <p:grpSpPr>
          <a:xfrm>
            <a:off x="7447666" y="3769829"/>
            <a:ext cx="2327031" cy="2785403"/>
            <a:chOff x="838200" y="1913206"/>
            <a:chExt cx="3424311" cy="4473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DA6E-95CA-45CD-9AEC-642F646AFCD0}"/>
                </a:ext>
              </a:extLst>
            </p:cNvPr>
            <p:cNvSpPr/>
            <p:nvPr/>
          </p:nvSpPr>
          <p:spPr>
            <a:xfrm>
              <a:off x="838200" y="1913206"/>
              <a:ext cx="3424311" cy="44735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7DB6B9-9333-49D1-92BD-A7E50A49C314}"/>
                </a:ext>
              </a:extLst>
            </p:cNvPr>
            <p:cNvSpPr/>
            <p:nvPr/>
          </p:nvSpPr>
          <p:spPr>
            <a:xfrm>
              <a:off x="970671" y="2039815"/>
              <a:ext cx="3165231" cy="5064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Status Line</a:t>
              </a:r>
              <a:endParaRPr lang="en-ID" sz="2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013709-1A9D-4B3C-8A0C-49F069BCCBA0}"/>
                </a:ext>
              </a:extLst>
            </p:cNvPr>
            <p:cNvSpPr/>
            <p:nvPr/>
          </p:nvSpPr>
          <p:spPr>
            <a:xfrm>
              <a:off x="967739" y="2768770"/>
              <a:ext cx="3165231" cy="5064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Header</a:t>
              </a:r>
              <a:endParaRPr lang="en-ID" sz="2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981166-3A10-466C-88F6-40845B1C5073}"/>
                </a:ext>
              </a:extLst>
            </p:cNvPr>
            <p:cNvSpPr/>
            <p:nvPr/>
          </p:nvSpPr>
          <p:spPr>
            <a:xfrm>
              <a:off x="967739" y="3468638"/>
              <a:ext cx="3165231" cy="27352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body</a:t>
              </a:r>
              <a:endParaRPr lang="en-ID" sz="2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5A5CE90-C094-4DC2-AFB4-4B7E0BE59D7D}"/>
              </a:ext>
            </a:extLst>
          </p:cNvPr>
          <p:cNvSpPr txBox="1"/>
          <p:nvPr/>
        </p:nvSpPr>
        <p:spPr>
          <a:xfrm>
            <a:off x="2211694" y="3344493"/>
            <a:ext cx="169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</a:t>
            </a:r>
            <a:r>
              <a:rPr lang="en-US" b="1" dirty="0" err="1"/>
              <a:t>dari</a:t>
            </a:r>
            <a:r>
              <a:rPr lang="en-US" b="1" dirty="0"/>
              <a:t> client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EF944-2734-4B90-8378-F7441E2331CA}"/>
              </a:ext>
            </a:extLst>
          </p:cNvPr>
          <p:cNvSpPr txBox="1"/>
          <p:nvPr/>
        </p:nvSpPr>
        <p:spPr>
          <a:xfrm>
            <a:off x="7737480" y="3359353"/>
            <a:ext cx="17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</a:t>
            </a:r>
            <a:r>
              <a:rPr lang="en-US" b="1" dirty="0" err="1"/>
              <a:t>dari</a:t>
            </a:r>
            <a:r>
              <a:rPr lang="en-US" b="1" dirty="0"/>
              <a:t> Server</a:t>
            </a:r>
            <a:endParaRPr lang="en-ID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290C7C-55AA-4080-9C1B-7AE0F365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Lokasi </a:t>
            </a:r>
            <a:r>
              <a:rPr lang="en-US" dirty="0" err="1"/>
              <a:t>pesan</a:t>
            </a:r>
            <a:r>
              <a:rPr lang="en-US" dirty="0"/>
              <a:t> Cookie</a:t>
            </a:r>
            <a:endParaRPr lang="en-ID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2D6702-D151-4BF7-8B36-2144829EDA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799" y="2447777"/>
            <a:ext cx="5005589" cy="794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E2B03A-F5A3-48FF-B01A-1D287E8EC5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447777"/>
            <a:ext cx="4759268" cy="826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BE41FC0-A7D8-4524-B628-E6BA5C1A5E7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838200" y="2861062"/>
            <a:ext cx="1041008" cy="1626530"/>
          </a:xfrm>
          <a:prstGeom prst="bentConnector4">
            <a:avLst>
              <a:gd name="adj1" fmla="val -21959"/>
              <a:gd name="adj2" fmla="val 99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65A9FC7-F059-439D-904D-E8181645575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89331" y="2753515"/>
            <a:ext cx="1041008" cy="1706688"/>
          </a:xfrm>
          <a:prstGeom prst="bentConnector4">
            <a:avLst>
              <a:gd name="adj1" fmla="val -21959"/>
              <a:gd name="adj2" fmla="val 1001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8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CA05-C4D3-4219-B8AA-FE82361C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934F9-AABF-4AD7-AA1B-1CE4C3D4FA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482" y="2373679"/>
            <a:ext cx="3868616" cy="39382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C87FFD-73A9-4845-A31E-69684E4B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cookie</a:t>
            </a:r>
            <a:endParaRPr lang="en-ID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86178E-2E12-4DD6-8A13-78F35605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380" y="2694781"/>
            <a:ext cx="6575633" cy="32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1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510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Muli</vt:lpstr>
      <vt:lpstr>Office Theme</vt:lpstr>
      <vt:lpstr>TEKNOLOGI WEB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Persistence Cookie</vt:lpstr>
      <vt:lpstr>Persistence Cookie</vt:lpstr>
      <vt:lpstr>Session Cookie</vt:lpstr>
      <vt:lpstr>Session Cookie</vt:lpstr>
      <vt:lpstr>Cara kerja session cookie</vt:lpstr>
      <vt:lpstr>Session Cookie</vt:lpstr>
      <vt:lpstr>Session Cookie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186</cp:revision>
  <dcterms:created xsi:type="dcterms:W3CDTF">2021-02-01T13:45:08Z</dcterms:created>
  <dcterms:modified xsi:type="dcterms:W3CDTF">2021-04-17T07:29:30Z</dcterms:modified>
</cp:coreProperties>
</file>