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94" r:id="rId2"/>
    <p:sldMasterId id="2147483706" r:id="rId3"/>
  </p:sldMasterIdLst>
  <p:notesMasterIdLst>
    <p:notesMasterId r:id="rId16"/>
  </p:notesMasterIdLst>
  <p:sldIdLst>
    <p:sldId id="256" r:id="rId4"/>
    <p:sldId id="257" r:id="rId5"/>
    <p:sldId id="262" r:id="rId6"/>
    <p:sldId id="263" r:id="rId7"/>
    <p:sldId id="272" r:id="rId8"/>
    <p:sldId id="269" r:id="rId9"/>
    <p:sldId id="270" r:id="rId10"/>
    <p:sldId id="271" r:id="rId11"/>
    <p:sldId id="268" r:id="rId12"/>
    <p:sldId id="265" r:id="rId13"/>
    <p:sldId id="289" r:id="rId14"/>
    <p:sldId id="28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92" autoAdjust="0"/>
    <p:restoredTop sz="66838" autoAdjust="0"/>
  </p:normalViewPr>
  <p:slideViewPr>
    <p:cSldViewPr snapToGrid="0">
      <p:cViewPr varScale="1">
        <p:scale>
          <a:sx n="52" d="100"/>
          <a:sy n="52" d="100"/>
        </p:scale>
        <p:origin x="112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BDF2E9-878A-45FC-BF03-7DAEADE5F5DF}" type="doc">
      <dgm:prSet loTypeId="urn:microsoft.com/office/officeart/2005/8/layout/arrow6" loCatId="relationship" qsTypeId="urn:microsoft.com/office/officeart/2005/8/quickstyle/3d9" qsCatId="3D" csTypeId="urn:microsoft.com/office/officeart/2005/8/colors/accent1_2" csCatId="accent1" phldr="1"/>
      <dgm:spPr/>
      <dgm:t>
        <a:bodyPr/>
        <a:lstStyle/>
        <a:p>
          <a:endParaRPr lang="id-ID"/>
        </a:p>
      </dgm:t>
    </dgm:pt>
    <dgm:pt modelId="{5F9B852B-E485-4CD4-ADD9-498A8CC650D7}">
      <dgm:prSet phldrT="[Text]"/>
      <dgm:spPr/>
      <dgm:t>
        <a:bodyPr/>
        <a:lstStyle/>
        <a:p>
          <a:r>
            <a:rPr lang="en-US" b="1" dirty="0" err="1">
              <a:solidFill>
                <a:schemeClr val="tx1"/>
              </a:solidFill>
            </a:rPr>
            <a:t>Fungsi</a:t>
          </a:r>
          <a:r>
            <a:rPr lang="en-US" b="1" dirty="0">
              <a:solidFill>
                <a:schemeClr val="tx1"/>
              </a:solidFill>
            </a:rPr>
            <a:t> Search Engine </a:t>
          </a:r>
          <a:r>
            <a:rPr lang="en-US" b="1" dirty="0" err="1">
              <a:solidFill>
                <a:schemeClr val="tx1"/>
              </a:solidFill>
            </a:rPr>
            <a:t>Secara</a:t>
          </a:r>
          <a:r>
            <a:rPr lang="en-US" b="1" dirty="0">
              <a:solidFill>
                <a:schemeClr val="tx1"/>
              </a:solidFill>
            </a:rPr>
            <a:t> </a:t>
          </a:r>
          <a:r>
            <a:rPr lang="en-US" b="1" dirty="0" err="1">
              <a:solidFill>
                <a:schemeClr val="tx1"/>
              </a:solidFill>
            </a:rPr>
            <a:t>Umum</a:t>
          </a:r>
          <a:endParaRPr lang="id-ID" b="1" dirty="0">
            <a:solidFill>
              <a:schemeClr val="tx1"/>
            </a:solidFill>
          </a:endParaRPr>
        </a:p>
      </dgm:t>
    </dgm:pt>
    <dgm:pt modelId="{B4CE8C60-1093-4254-A32B-2275FB470328}" type="parTrans" cxnId="{B32D7CD9-2141-473F-A040-5AD839815455}">
      <dgm:prSet/>
      <dgm:spPr/>
      <dgm:t>
        <a:bodyPr/>
        <a:lstStyle/>
        <a:p>
          <a:endParaRPr lang="id-ID" b="1">
            <a:solidFill>
              <a:schemeClr val="tx1"/>
            </a:solidFill>
          </a:endParaRPr>
        </a:p>
      </dgm:t>
    </dgm:pt>
    <dgm:pt modelId="{89C03A7E-0A36-4570-B0A6-75542AA20232}" type="sibTrans" cxnId="{B32D7CD9-2141-473F-A040-5AD839815455}">
      <dgm:prSet/>
      <dgm:spPr/>
      <dgm:t>
        <a:bodyPr/>
        <a:lstStyle/>
        <a:p>
          <a:endParaRPr lang="id-ID" b="1">
            <a:solidFill>
              <a:schemeClr val="tx1"/>
            </a:solidFill>
          </a:endParaRPr>
        </a:p>
      </dgm:t>
    </dgm:pt>
    <dgm:pt modelId="{A7037C17-E6CA-40FB-A019-17DC81CCFC49}">
      <dgm:prSet/>
      <dgm:spPr/>
      <dgm:t>
        <a:bodyPr/>
        <a:lstStyle/>
        <a:p>
          <a:r>
            <a:rPr lang="id-ID" b="1">
              <a:solidFill>
                <a:schemeClr val="tx1"/>
              </a:solidFill>
            </a:rPr>
            <a:t>Cara Kerja Search Engine</a:t>
          </a:r>
          <a:endParaRPr lang="id-ID" b="1" dirty="0">
            <a:solidFill>
              <a:schemeClr val="tx1"/>
            </a:solidFill>
          </a:endParaRPr>
        </a:p>
      </dgm:t>
    </dgm:pt>
    <dgm:pt modelId="{00154A27-0F2C-4578-8FB9-AF8168CAA1C0}" type="parTrans" cxnId="{C34B1E7F-36E5-41C1-87A0-24A50D227A3B}">
      <dgm:prSet/>
      <dgm:spPr/>
      <dgm:t>
        <a:bodyPr/>
        <a:lstStyle/>
        <a:p>
          <a:endParaRPr lang="id-ID" b="1">
            <a:solidFill>
              <a:schemeClr val="tx1"/>
            </a:solidFill>
          </a:endParaRPr>
        </a:p>
      </dgm:t>
    </dgm:pt>
    <dgm:pt modelId="{5A732C6E-C13E-46FD-AFFE-6B9D15B9A3D3}" type="sibTrans" cxnId="{C34B1E7F-36E5-41C1-87A0-24A50D227A3B}">
      <dgm:prSet/>
      <dgm:spPr/>
      <dgm:t>
        <a:bodyPr/>
        <a:lstStyle/>
        <a:p>
          <a:endParaRPr lang="id-ID" b="1">
            <a:solidFill>
              <a:schemeClr val="tx1"/>
            </a:solidFill>
          </a:endParaRPr>
        </a:p>
      </dgm:t>
    </dgm:pt>
    <dgm:pt modelId="{256088D3-6E79-49CD-9A92-706CCC69FFFE}" type="pres">
      <dgm:prSet presAssocID="{FFBDF2E9-878A-45FC-BF03-7DAEADE5F5DF}" presName="compositeShape" presStyleCnt="0">
        <dgm:presLayoutVars>
          <dgm:chMax val="2"/>
          <dgm:dir/>
          <dgm:resizeHandles val="exact"/>
        </dgm:presLayoutVars>
      </dgm:prSet>
      <dgm:spPr/>
    </dgm:pt>
    <dgm:pt modelId="{7FFCE701-9F50-45CD-9E6E-7787837D126E}" type="pres">
      <dgm:prSet presAssocID="{FFBDF2E9-878A-45FC-BF03-7DAEADE5F5DF}" presName="ribbon" presStyleLbl="node1" presStyleIdx="0" presStyleCnt="1"/>
      <dgm:spPr/>
    </dgm:pt>
    <dgm:pt modelId="{37AE20F9-DDE5-4806-8314-4F2A5BF18FFE}" type="pres">
      <dgm:prSet presAssocID="{FFBDF2E9-878A-45FC-BF03-7DAEADE5F5DF}" presName="leftArrowText" presStyleLbl="node1" presStyleIdx="0" presStyleCnt="1">
        <dgm:presLayoutVars>
          <dgm:chMax val="0"/>
          <dgm:bulletEnabled val="1"/>
        </dgm:presLayoutVars>
      </dgm:prSet>
      <dgm:spPr/>
    </dgm:pt>
    <dgm:pt modelId="{ABB19C45-A953-4C76-8942-51BF40B3561A}" type="pres">
      <dgm:prSet presAssocID="{FFBDF2E9-878A-45FC-BF03-7DAEADE5F5DF}" presName="rightArrowText" presStyleLbl="node1" presStyleIdx="0" presStyleCnt="1">
        <dgm:presLayoutVars>
          <dgm:chMax val="0"/>
          <dgm:bulletEnabled val="1"/>
        </dgm:presLayoutVars>
      </dgm:prSet>
      <dgm:spPr/>
    </dgm:pt>
  </dgm:ptLst>
  <dgm:cxnLst>
    <dgm:cxn modelId="{ED08A938-B544-4F68-B674-5AE809E5C2D5}" type="presOf" srcId="{A7037C17-E6CA-40FB-A019-17DC81CCFC49}" destId="{ABB19C45-A953-4C76-8942-51BF40B3561A}" srcOrd="0" destOrd="0" presId="urn:microsoft.com/office/officeart/2005/8/layout/arrow6"/>
    <dgm:cxn modelId="{1C62856A-F6C3-460B-B92B-8364F382B2C7}" type="presOf" srcId="{FFBDF2E9-878A-45FC-BF03-7DAEADE5F5DF}" destId="{256088D3-6E79-49CD-9A92-706CCC69FFFE}" srcOrd="0" destOrd="0" presId="urn:microsoft.com/office/officeart/2005/8/layout/arrow6"/>
    <dgm:cxn modelId="{C34B1E7F-36E5-41C1-87A0-24A50D227A3B}" srcId="{FFBDF2E9-878A-45FC-BF03-7DAEADE5F5DF}" destId="{A7037C17-E6CA-40FB-A019-17DC81CCFC49}" srcOrd="1" destOrd="0" parTransId="{00154A27-0F2C-4578-8FB9-AF8168CAA1C0}" sibTransId="{5A732C6E-C13E-46FD-AFFE-6B9D15B9A3D3}"/>
    <dgm:cxn modelId="{F462878D-7A41-4B8D-95B1-C1052A52C71B}" type="presOf" srcId="{5F9B852B-E485-4CD4-ADD9-498A8CC650D7}" destId="{37AE20F9-DDE5-4806-8314-4F2A5BF18FFE}" srcOrd="0" destOrd="0" presId="urn:microsoft.com/office/officeart/2005/8/layout/arrow6"/>
    <dgm:cxn modelId="{B32D7CD9-2141-473F-A040-5AD839815455}" srcId="{FFBDF2E9-878A-45FC-BF03-7DAEADE5F5DF}" destId="{5F9B852B-E485-4CD4-ADD9-498A8CC650D7}" srcOrd="0" destOrd="0" parTransId="{B4CE8C60-1093-4254-A32B-2275FB470328}" sibTransId="{89C03A7E-0A36-4570-B0A6-75542AA20232}"/>
    <dgm:cxn modelId="{3A17F565-9EDA-47A0-B2BD-A387DF3BF654}" type="presParOf" srcId="{256088D3-6E79-49CD-9A92-706CCC69FFFE}" destId="{7FFCE701-9F50-45CD-9E6E-7787837D126E}" srcOrd="0" destOrd="0" presId="urn:microsoft.com/office/officeart/2005/8/layout/arrow6"/>
    <dgm:cxn modelId="{4605C596-AAAF-4A3D-96E7-B34D214A9071}" type="presParOf" srcId="{256088D3-6E79-49CD-9A92-706CCC69FFFE}" destId="{37AE20F9-DDE5-4806-8314-4F2A5BF18FFE}" srcOrd="1" destOrd="0" presId="urn:microsoft.com/office/officeart/2005/8/layout/arrow6"/>
    <dgm:cxn modelId="{B86691B1-6B14-4016-9660-7F0B9F27D428}" type="presParOf" srcId="{256088D3-6E79-49CD-9A92-706CCC69FFFE}" destId="{ABB19C45-A953-4C76-8942-51BF40B3561A}"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987E24-6305-4C87-B019-8366B9B9353F}"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id-ID"/>
        </a:p>
      </dgm:t>
    </dgm:pt>
    <dgm:pt modelId="{A7DF6911-206C-4177-8825-A8CC44439675}">
      <dgm:prSet phldrT="[Text]"/>
      <dgm:spPr/>
      <dgm:t>
        <a:bodyPr/>
        <a:lstStyle/>
        <a:p>
          <a:r>
            <a:rPr lang="id-ID" u="none" dirty="0">
              <a:solidFill>
                <a:schemeClr val="tx1"/>
              </a:solidFill>
            </a:rPr>
            <a:t>Mengindeks Alamat dan Konten di Situs Web</a:t>
          </a:r>
        </a:p>
      </dgm:t>
    </dgm:pt>
    <dgm:pt modelId="{6F905118-8BC7-4083-8495-08E9B65B8CAD}" type="parTrans" cxnId="{31A9FCD7-F977-449B-B42C-C27F948543A0}">
      <dgm:prSet/>
      <dgm:spPr/>
      <dgm:t>
        <a:bodyPr/>
        <a:lstStyle/>
        <a:p>
          <a:endParaRPr lang="id-ID" u="none">
            <a:solidFill>
              <a:schemeClr val="tx1"/>
            </a:solidFill>
          </a:endParaRPr>
        </a:p>
      </dgm:t>
    </dgm:pt>
    <dgm:pt modelId="{68B29331-A1F0-489A-A141-9A72F2C39536}" type="sibTrans" cxnId="{31A9FCD7-F977-449B-B42C-C27F948543A0}">
      <dgm:prSet/>
      <dgm:spPr/>
      <dgm:t>
        <a:bodyPr/>
        <a:lstStyle/>
        <a:p>
          <a:endParaRPr lang="id-ID" u="none">
            <a:solidFill>
              <a:schemeClr val="tx1"/>
            </a:solidFill>
          </a:endParaRPr>
        </a:p>
      </dgm:t>
    </dgm:pt>
    <dgm:pt modelId="{D6E14970-BED3-4505-879B-2923A3C7AF6F}">
      <dgm:prSet/>
      <dgm:spPr/>
      <dgm:t>
        <a:bodyPr/>
        <a:lstStyle/>
        <a:p>
          <a:r>
            <a:rPr lang="id-ID" u="none" dirty="0">
              <a:solidFill>
                <a:schemeClr val="tx1"/>
              </a:solidFill>
            </a:rPr>
            <a:t>Menyediakan Informasi Melalui Kata Kunci</a:t>
          </a:r>
        </a:p>
      </dgm:t>
    </dgm:pt>
    <dgm:pt modelId="{A4C9ED7E-5BF6-4A5E-9E12-5EEA1F96BF82}" type="parTrans" cxnId="{7D80FC34-4379-4E86-96EB-44FC5A239D52}">
      <dgm:prSet/>
      <dgm:spPr/>
      <dgm:t>
        <a:bodyPr/>
        <a:lstStyle/>
        <a:p>
          <a:endParaRPr lang="id-ID" u="none">
            <a:solidFill>
              <a:schemeClr val="tx1"/>
            </a:solidFill>
          </a:endParaRPr>
        </a:p>
      </dgm:t>
    </dgm:pt>
    <dgm:pt modelId="{8AC72200-F273-47F7-8D4E-C9FA25165EE1}" type="sibTrans" cxnId="{7D80FC34-4379-4E86-96EB-44FC5A239D52}">
      <dgm:prSet/>
      <dgm:spPr/>
      <dgm:t>
        <a:bodyPr/>
        <a:lstStyle/>
        <a:p>
          <a:endParaRPr lang="id-ID" u="none">
            <a:solidFill>
              <a:schemeClr val="tx1"/>
            </a:solidFill>
          </a:endParaRPr>
        </a:p>
      </dgm:t>
    </dgm:pt>
    <dgm:pt modelId="{E4F1EAA9-7B2C-4B6F-9937-7B094F2A494F}">
      <dgm:prSet/>
      <dgm:spPr/>
      <dgm:t>
        <a:bodyPr/>
        <a:lstStyle/>
        <a:p>
          <a:r>
            <a:rPr lang="id-ID" u="none" dirty="0">
              <a:solidFill>
                <a:schemeClr val="tx1"/>
              </a:solidFill>
            </a:rPr>
            <a:t>Media Pemasaran</a:t>
          </a:r>
        </a:p>
      </dgm:t>
    </dgm:pt>
    <dgm:pt modelId="{6FEE719A-EC2C-4AE6-81BF-736294E09B40}" type="parTrans" cxnId="{1DAC6FC9-0043-4F13-9B2D-11BC12B1F715}">
      <dgm:prSet/>
      <dgm:spPr/>
      <dgm:t>
        <a:bodyPr/>
        <a:lstStyle/>
        <a:p>
          <a:endParaRPr lang="id-ID" u="none">
            <a:solidFill>
              <a:schemeClr val="tx1"/>
            </a:solidFill>
          </a:endParaRPr>
        </a:p>
      </dgm:t>
    </dgm:pt>
    <dgm:pt modelId="{41FFCBA4-627A-43B3-89EA-41E7BABAB4E5}" type="sibTrans" cxnId="{1DAC6FC9-0043-4F13-9B2D-11BC12B1F715}">
      <dgm:prSet/>
      <dgm:spPr/>
      <dgm:t>
        <a:bodyPr/>
        <a:lstStyle/>
        <a:p>
          <a:endParaRPr lang="id-ID" u="none">
            <a:solidFill>
              <a:schemeClr val="tx1"/>
            </a:solidFill>
          </a:endParaRPr>
        </a:p>
      </dgm:t>
    </dgm:pt>
    <dgm:pt modelId="{9D0AA749-AA69-4116-B4D1-A3EBC09422CF}" type="pres">
      <dgm:prSet presAssocID="{7A987E24-6305-4C87-B019-8366B9B9353F}" presName="linear" presStyleCnt="0">
        <dgm:presLayoutVars>
          <dgm:dir/>
          <dgm:animLvl val="lvl"/>
          <dgm:resizeHandles val="exact"/>
        </dgm:presLayoutVars>
      </dgm:prSet>
      <dgm:spPr/>
    </dgm:pt>
    <dgm:pt modelId="{765C5A51-26F1-46C0-9CD6-295C2CCF371D}" type="pres">
      <dgm:prSet presAssocID="{A7DF6911-206C-4177-8825-A8CC44439675}" presName="parentLin" presStyleCnt="0"/>
      <dgm:spPr/>
    </dgm:pt>
    <dgm:pt modelId="{AD724799-E724-40D5-9BDA-E77F1724823A}" type="pres">
      <dgm:prSet presAssocID="{A7DF6911-206C-4177-8825-A8CC44439675}" presName="parentLeftMargin" presStyleLbl="node1" presStyleIdx="0" presStyleCnt="3"/>
      <dgm:spPr/>
    </dgm:pt>
    <dgm:pt modelId="{E176A00F-14DE-40DD-9D6B-3D4E52977C09}" type="pres">
      <dgm:prSet presAssocID="{A7DF6911-206C-4177-8825-A8CC44439675}" presName="parentText" presStyleLbl="node1" presStyleIdx="0" presStyleCnt="3">
        <dgm:presLayoutVars>
          <dgm:chMax val="0"/>
          <dgm:bulletEnabled val="1"/>
        </dgm:presLayoutVars>
      </dgm:prSet>
      <dgm:spPr/>
    </dgm:pt>
    <dgm:pt modelId="{AF0AC98D-5A72-4B6B-AB0B-6FF7660FC80B}" type="pres">
      <dgm:prSet presAssocID="{A7DF6911-206C-4177-8825-A8CC44439675}" presName="negativeSpace" presStyleCnt="0"/>
      <dgm:spPr/>
    </dgm:pt>
    <dgm:pt modelId="{2F6B2C65-BF15-45D6-B78B-C64EE7F333C5}" type="pres">
      <dgm:prSet presAssocID="{A7DF6911-206C-4177-8825-A8CC44439675}" presName="childText" presStyleLbl="conFgAcc1" presStyleIdx="0" presStyleCnt="3">
        <dgm:presLayoutVars>
          <dgm:bulletEnabled val="1"/>
        </dgm:presLayoutVars>
      </dgm:prSet>
      <dgm:spPr/>
    </dgm:pt>
    <dgm:pt modelId="{D0520259-7F82-4B4B-9EA0-6BD3826B8B58}" type="pres">
      <dgm:prSet presAssocID="{68B29331-A1F0-489A-A141-9A72F2C39536}" presName="spaceBetweenRectangles" presStyleCnt="0"/>
      <dgm:spPr/>
    </dgm:pt>
    <dgm:pt modelId="{E758097D-B3A3-46E3-8B8C-8BD2B47E999B}" type="pres">
      <dgm:prSet presAssocID="{D6E14970-BED3-4505-879B-2923A3C7AF6F}" presName="parentLin" presStyleCnt="0"/>
      <dgm:spPr/>
    </dgm:pt>
    <dgm:pt modelId="{E5FD4992-2FB0-4138-B008-2215C10CAD1D}" type="pres">
      <dgm:prSet presAssocID="{D6E14970-BED3-4505-879B-2923A3C7AF6F}" presName="parentLeftMargin" presStyleLbl="node1" presStyleIdx="0" presStyleCnt="3"/>
      <dgm:spPr/>
    </dgm:pt>
    <dgm:pt modelId="{1095595E-FF8E-46AA-B839-22AE0869E6EC}" type="pres">
      <dgm:prSet presAssocID="{D6E14970-BED3-4505-879B-2923A3C7AF6F}" presName="parentText" presStyleLbl="node1" presStyleIdx="1" presStyleCnt="3">
        <dgm:presLayoutVars>
          <dgm:chMax val="0"/>
          <dgm:bulletEnabled val="1"/>
        </dgm:presLayoutVars>
      </dgm:prSet>
      <dgm:spPr/>
    </dgm:pt>
    <dgm:pt modelId="{A4F32D27-11B3-4652-97C4-2359E0E73B05}" type="pres">
      <dgm:prSet presAssocID="{D6E14970-BED3-4505-879B-2923A3C7AF6F}" presName="negativeSpace" presStyleCnt="0"/>
      <dgm:spPr/>
    </dgm:pt>
    <dgm:pt modelId="{1B7AF7A9-73E8-4138-BD03-D284CF89FD3D}" type="pres">
      <dgm:prSet presAssocID="{D6E14970-BED3-4505-879B-2923A3C7AF6F}" presName="childText" presStyleLbl="conFgAcc1" presStyleIdx="1" presStyleCnt="3">
        <dgm:presLayoutVars>
          <dgm:bulletEnabled val="1"/>
        </dgm:presLayoutVars>
      </dgm:prSet>
      <dgm:spPr/>
    </dgm:pt>
    <dgm:pt modelId="{337FD23E-27E4-419F-8357-A29E1ADDE173}" type="pres">
      <dgm:prSet presAssocID="{8AC72200-F273-47F7-8D4E-C9FA25165EE1}" presName="spaceBetweenRectangles" presStyleCnt="0"/>
      <dgm:spPr/>
    </dgm:pt>
    <dgm:pt modelId="{F522E471-87E1-429A-80A8-6E913EB123BA}" type="pres">
      <dgm:prSet presAssocID="{E4F1EAA9-7B2C-4B6F-9937-7B094F2A494F}" presName="parentLin" presStyleCnt="0"/>
      <dgm:spPr/>
    </dgm:pt>
    <dgm:pt modelId="{800DFD4C-092E-47A3-AFD8-4A109BEDB5D6}" type="pres">
      <dgm:prSet presAssocID="{E4F1EAA9-7B2C-4B6F-9937-7B094F2A494F}" presName="parentLeftMargin" presStyleLbl="node1" presStyleIdx="1" presStyleCnt="3"/>
      <dgm:spPr/>
    </dgm:pt>
    <dgm:pt modelId="{C8F5806D-8B50-40C8-BDF9-871FE8F6CBA1}" type="pres">
      <dgm:prSet presAssocID="{E4F1EAA9-7B2C-4B6F-9937-7B094F2A494F}" presName="parentText" presStyleLbl="node1" presStyleIdx="2" presStyleCnt="3">
        <dgm:presLayoutVars>
          <dgm:chMax val="0"/>
          <dgm:bulletEnabled val="1"/>
        </dgm:presLayoutVars>
      </dgm:prSet>
      <dgm:spPr/>
    </dgm:pt>
    <dgm:pt modelId="{DBD17354-EF22-4390-91B6-1F9A68DB1E53}" type="pres">
      <dgm:prSet presAssocID="{E4F1EAA9-7B2C-4B6F-9937-7B094F2A494F}" presName="negativeSpace" presStyleCnt="0"/>
      <dgm:spPr/>
    </dgm:pt>
    <dgm:pt modelId="{AB23B903-C26A-4F38-B10C-DD5E49A82086}" type="pres">
      <dgm:prSet presAssocID="{E4F1EAA9-7B2C-4B6F-9937-7B094F2A494F}" presName="childText" presStyleLbl="conFgAcc1" presStyleIdx="2" presStyleCnt="3">
        <dgm:presLayoutVars>
          <dgm:bulletEnabled val="1"/>
        </dgm:presLayoutVars>
      </dgm:prSet>
      <dgm:spPr/>
    </dgm:pt>
  </dgm:ptLst>
  <dgm:cxnLst>
    <dgm:cxn modelId="{7D80FC34-4379-4E86-96EB-44FC5A239D52}" srcId="{7A987E24-6305-4C87-B019-8366B9B9353F}" destId="{D6E14970-BED3-4505-879B-2923A3C7AF6F}" srcOrd="1" destOrd="0" parTransId="{A4C9ED7E-5BF6-4A5E-9E12-5EEA1F96BF82}" sibTransId="{8AC72200-F273-47F7-8D4E-C9FA25165EE1}"/>
    <dgm:cxn modelId="{033CA347-45EA-4770-9843-662E4607D2CC}" type="presOf" srcId="{D6E14970-BED3-4505-879B-2923A3C7AF6F}" destId="{1095595E-FF8E-46AA-B839-22AE0869E6EC}" srcOrd="1" destOrd="0" presId="urn:microsoft.com/office/officeart/2005/8/layout/list1"/>
    <dgm:cxn modelId="{0FF4BD85-2942-47AE-BB63-282F85CE64C5}" type="presOf" srcId="{D6E14970-BED3-4505-879B-2923A3C7AF6F}" destId="{E5FD4992-2FB0-4138-B008-2215C10CAD1D}" srcOrd="0" destOrd="0" presId="urn:microsoft.com/office/officeart/2005/8/layout/list1"/>
    <dgm:cxn modelId="{6603E686-3C43-4E44-B215-0660746215CF}" type="presOf" srcId="{7A987E24-6305-4C87-B019-8366B9B9353F}" destId="{9D0AA749-AA69-4116-B4D1-A3EBC09422CF}" srcOrd="0" destOrd="0" presId="urn:microsoft.com/office/officeart/2005/8/layout/list1"/>
    <dgm:cxn modelId="{989CE5B9-5960-4292-BB3F-9DC6601A1561}" type="presOf" srcId="{A7DF6911-206C-4177-8825-A8CC44439675}" destId="{E176A00F-14DE-40DD-9D6B-3D4E52977C09}" srcOrd="1" destOrd="0" presId="urn:microsoft.com/office/officeart/2005/8/layout/list1"/>
    <dgm:cxn modelId="{1DAC6FC9-0043-4F13-9B2D-11BC12B1F715}" srcId="{7A987E24-6305-4C87-B019-8366B9B9353F}" destId="{E4F1EAA9-7B2C-4B6F-9937-7B094F2A494F}" srcOrd="2" destOrd="0" parTransId="{6FEE719A-EC2C-4AE6-81BF-736294E09B40}" sibTransId="{41FFCBA4-627A-43B3-89EA-41E7BABAB4E5}"/>
    <dgm:cxn modelId="{187095CC-3132-4DFF-9D3C-81BF60FBA498}" type="presOf" srcId="{A7DF6911-206C-4177-8825-A8CC44439675}" destId="{AD724799-E724-40D5-9BDA-E77F1724823A}" srcOrd="0" destOrd="0" presId="urn:microsoft.com/office/officeart/2005/8/layout/list1"/>
    <dgm:cxn modelId="{4E8BEBD1-A026-4F6B-9812-78687F8A0C74}" type="presOf" srcId="{E4F1EAA9-7B2C-4B6F-9937-7B094F2A494F}" destId="{C8F5806D-8B50-40C8-BDF9-871FE8F6CBA1}" srcOrd="1" destOrd="0" presId="urn:microsoft.com/office/officeart/2005/8/layout/list1"/>
    <dgm:cxn modelId="{31A9FCD7-F977-449B-B42C-C27F948543A0}" srcId="{7A987E24-6305-4C87-B019-8366B9B9353F}" destId="{A7DF6911-206C-4177-8825-A8CC44439675}" srcOrd="0" destOrd="0" parTransId="{6F905118-8BC7-4083-8495-08E9B65B8CAD}" sibTransId="{68B29331-A1F0-489A-A141-9A72F2C39536}"/>
    <dgm:cxn modelId="{A651C0ED-01BC-4B67-811C-7C224E9D7022}" type="presOf" srcId="{E4F1EAA9-7B2C-4B6F-9937-7B094F2A494F}" destId="{800DFD4C-092E-47A3-AFD8-4A109BEDB5D6}" srcOrd="0" destOrd="0" presId="urn:microsoft.com/office/officeart/2005/8/layout/list1"/>
    <dgm:cxn modelId="{B5A3C4D7-3D0A-41CF-8F69-3B537F64A7F2}" type="presParOf" srcId="{9D0AA749-AA69-4116-B4D1-A3EBC09422CF}" destId="{765C5A51-26F1-46C0-9CD6-295C2CCF371D}" srcOrd="0" destOrd="0" presId="urn:microsoft.com/office/officeart/2005/8/layout/list1"/>
    <dgm:cxn modelId="{A7F5C4D6-26FE-444B-A147-4D8ACF3F9A49}" type="presParOf" srcId="{765C5A51-26F1-46C0-9CD6-295C2CCF371D}" destId="{AD724799-E724-40D5-9BDA-E77F1724823A}" srcOrd="0" destOrd="0" presId="urn:microsoft.com/office/officeart/2005/8/layout/list1"/>
    <dgm:cxn modelId="{EBC194A0-09D2-4B8C-BD6A-B6BE9F6B31B2}" type="presParOf" srcId="{765C5A51-26F1-46C0-9CD6-295C2CCF371D}" destId="{E176A00F-14DE-40DD-9D6B-3D4E52977C09}" srcOrd="1" destOrd="0" presId="urn:microsoft.com/office/officeart/2005/8/layout/list1"/>
    <dgm:cxn modelId="{D13BDAD0-4C0A-40F3-907F-18FC34725A67}" type="presParOf" srcId="{9D0AA749-AA69-4116-B4D1-A3EBC09422CF}" destId="{AF0AC98D-5A72-4B6B-AB0B-6FF7660FC80B}" srcOrd="1" destOrd="0" presId="urn:microsoft.com/office/officeart/2005/8/layout/list1"/>
    <dgm:cxn modelId="{DD5A9C09-E27D-4F12-92C1-95F17198C5BB}" type="presParOf" srcId="{9D0AA749-AA69-4116-B4D1-A3EBC09422CF}" destId="{2F6B2C65-BF15-45D6-B78B-C64EE7F333C5}" srcOrd="2" destOrd="0" presId="urn:microsoft.com/office/officeart/2005/8/layout/list1"/>
    <dgm:cxn modelId="{A6279E55-BE66-4EDF-A048-466989DA176D}" type="presParOf" srcId="{9D0AA749-AA69-4116-B4D1-A3EBC09422CF}" destId="{D0520259-7F82-4B4B-9EA0-6BD3826B8B58}" srcOrd="3" destOrd="0" presId="urn:microsoft.com/office/officeart/2005/8/layout/list1"/>
    <dgm:cxn modelId="{7BFE70A5-14B6-4AD5-A25A-6AA8F8362FEF}" type="presParOf" srcId="{9D0AA749-AA69-4116-B4D1-A3EBC09422CF}" destId="{E758097D-B3A3-46E3-8B8C-8BD2B47E999B}" srcOrd="4" destOrd="0" presId="urn:microsoft.com/office/officeart/2005/8/layout/list1"/>
    <dgm:cxn modelId="{2C40E870-FBC4-496A-90EC-2386C9FF847E}" type="presParOf" srcId="{E758097D-B3A3-46E3-8B8C-8BD2B47E999B}" destId="{E5FD4992-2FB0-4138-B008-2215C10CAD1D}" srcOrd="0" destOrd="0" presId="urn:microsoft.com/office/officeart/2005/8/layout/list1"/>
    <dgm:cxn modelId="{4E906B4E-6C8A-42A7-A199-99559B3B101A}" type="presParOf" srcId="{E758097D-B3A3-46E3-8B8C-8BD2B47E999B}" destId="{1095595E-FF8E-46AA-B839-22AE0869E6EC}" srcOrd="1" destOrd="0" presId="urn:microsoft.com/office/officeart/2005/8/layout/list1"/>
    <dgm:cxn modelId="{D5DEAA4C-D3CA-40CA-9719-BDB1A96FC8A4}" type="presParOf" srcId="{9D0AA749-AA69-4116-B4D1-A3EBC09422CF}" destId="{A4F32D27-11B3-4652-97C4-2359E0E73B05}" srcOrd="5" destOrd="0" presId="urn:microsoft.com/office/officeart/2005/8/layout/list1"/>
    <dgm:cxn modelId="{18436CD7-5D42-4C8B-986C-E3E926306884}" type="presParOf" srcId="{9D0AA749-AA69-4116-B4D1-A3EBC09422CF}" destId="{1B7AF7A9-73E8-4138-BD03-D284CF89FD3D}" srcOrd="6" destOrd="0" presId="urn:microsoft.com/office/officeart/2005/8/layout/list1"/>
    <dgm:cxn modelId="{F0AA5C7A-CCBA-4CB9-B7A4-DEAB12BA64DB}" type="presParOf" srcId="{9D0AA749-AA69-4116-B4D1-A3EBC09422CF}" destId="{337FD23E-27E4-419F-8357-A29E1ADDE173}" srcOrd="7" destOrd="0" presId="urn:microsoft.com/office/officeart/2005/8/layout/list1"/>
    <dgm:cxn modelId="{289D28AC-0115-44B4-B6CB-A9D5DF336BD5}" type="presParOf" srcId="{9D0AA749-AA69-4116-B4D1-A3EBC09422CF}" destId="{F522E471-87E1-429A-80A8-6E913EB123BA}" srcOrd="8" destOrd="0" presId="urn:microsoft.com/office/officeart/2005/8/layout/list1"/>
    <dgm:cxn modelId="{7E946940-EA2B-4C35-BA66-9200950A1C31}" type="presParOf" srcId="{F522E471-87E1-429A-80A8-6E913EB123BA}" destId="{800DFD4C-092E-47A3-AFD8-4A109BEDB5D6}" srcOrd="0" destOrd="0" presId="urn:microsoft.com/office/officeart/2005/8/layout/list1"/>
    <dgm:cxn modelId="{C658B156-3B0A-44E5-BA88-760744F0E968}" type="presParOf" srcId="{F522E471-87E1-429A-80A8-6E913EB123BA}" destId="{C8F5806D-8B50-40C8-BDF9-871FE8F6CBA1}" srcOrd="1" destOrd="0" presId="urn:microsoft.com/office/officeart/2005/8/layout/list1"/>
    <dgm:cxn modelId="{E2B59E0C-FA13-4E0D-AFDA-950594E03DB2}" type="presParOf" srcId="{9D0AA749-AA69-4116-B4D1-A3EBC09422CF}" destId="{DBD17354-EF22-4390-91B6-1F9A68DB1E53}" srcOrd="9" destOrd="0" presId="urn:microsoft.com/office/officeart/2005/8/layout/list1"/>
    <dgm:cxn modelId="{95231904-AF98-4267-845E-0314B7EB2DD6}" type="presParOf" srcId="{9D0AA749-AA69-4116-B4D1-A3EBC09422CF}" destId="{AB23B903-C26A-4F38-B10C-DD5E49A82086}"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BAA715-B498-4D2E-8A68-CD625E95779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id-ID"/>
        </a:p>
      </dgm:t>
    </dgm:pt>
    <dgm:pt modelId="{E4F7E28E-5F1F-4F2E-AAA0-308FCCE52FFD}">
      <dgm:prSet phldrT="[Text]"/>
      <dgm:spPr/>
      <dgm:t>
        <a:bodyPr/>
        <a:lstStyle/>
        <a:p>
          <a:r>
            <a:rPr lang="id-ID" dirty="0">
              <a:solidFill>
                <a:schemeClr val="tx1"/>
              </a:solidFill>
            </a:rPr>
            <a:t>Crawling</a:t>
          </a:r>
        </a:p>
      </dgm:t>
    </dgm:pt>
    <dgm:pt modelId="{CF1E54B4-4A81-40E2-843F-3F5C6E497F8A}" type="parTrans" cxnId="{B44AD6B9-A804-4DB6-B56D-8A95B6E769FC}">
      <dgm:prSet/>
      <dgm:spPr/>
      <dgm:t>
        <a:bodyPr/>
        <a:lstStyle/>
        <a:p>
          <a:endParaRPr lang="id-ID">
            <a:solidFill>
              <a:schemeClr val="tx1"/>
            </a:solidFill>
          </a:endParaRPr>
        </a:p>
      </dgm:t>
    </dgm:pt>
    <dgm:pt modelId="{D9B66C81-7597-40AB-A303-DA9573B4A267}" type="sibTrans" cxnId="{B44AD6B9-A804-4DB6-B56D-8A95B6E769FC}">
      <dgm:prSet/>
      <dgm:spPr/>
      <dgm:t>
        <a:bodyPr/>
        <a:lstStyle/>
        <a:p>
          <a:endParaRPr lang="id-ID">
            <a:solidFill>
              <a:schemeClr val="tx1"/>
            </a:solidFill>
          </a:endParaRPr>
        </a:p>
      </dgm:t>
    </dgm:pt>
    <dgm:pt modelId="{F7D9B7C1-BFAD-47E6-B48A-8B4DF32B82EC}">
      <dgm:prSet/>
      <dgm:spPr/>
      <dgm:t>
        <a:bodyPr/>
        <a:lstStyle/>
        <a:p>
          <a:r>
            <a:rPr lang="id-ID" dirty="0">
              <a:solidFill>
                <a:schemeClr val="tx1"/>
              </a:solidFill>
            </a:rPr>
            <a:t>Indexing</a:t>
          </a:r>
        </a:p>
      </dgm:t>
    </dgm:pt>
    <dgm:pt modelId="{7F141E48-3C1B-4336-A249-305E9CD5FCF0}" type="parTrans" cxnId="{C0CB9175-FD86-4D22-AA2A-1F6B42D113EF}">
      <dgm:prSet/>
      <dgm:spPr/>
      <dgm:t>
        <a:bodyPr/>
        <a:lstStyle/>
        <a:p>
          <a:endParaRPr lang="id-ID">
            <a:solidFill>
              <a:schemeClr val="tx1"/>
            </a:solidFill>
          </a:endParaRPr>
        </a:p>
      </dgm:t>
    </dgm:pt>
    <dgm:pt modelId="{08012A3E-38A4-44E9-9E1E-9EAEED480E31}" type="sibTrans" cxnId="{C0CB9175-FD86-4D22-AA2A-1F6B42D113EF}">
      <dgm:prSet/>
      <dgm:spPr/>
      <dgm:t>
        <a:bodyPr/>
        <a:lstStyle/>
        <a:p>
          <a:endParaRPr lang="id-ID">
            <a:solidFill>
              <a:schemeClr val="tx1"/>
            </a:solidFill>
          </a:endParaRPr>
        </a:p>
      </dgm:t>
    </dgm:pt>
    <dgm:pt modelId="{34748B92-7DC6-4BA4-B2BF-D0CA2745753C}">
      <dgm:prSet/>
      <dgm:spPr/>
      <dgm:t>
        <a:bodyPr/>
        <a:lstStyle/>
        <a:p>
          <a:r>
            <a:rPr lang="id-ID" dirty="0">
              <a:solidFill>
                <a:schemeClr val="tx1"/>
              </a:solidFill>
            </a:rPr>
            <a:t>Ranking</a:t>
          </a:r>
        </a:p>
      </dgm:t>
    </dgm:pt>
    <dgm:pt modelId="{D8F63184-17F6-4AEE-AAD9-E82E84ACD73F}" type="parTrans" cxnId="{00F36698-21C5-4E20-ABAB-B6D8DAB187B2}">
      <dgm:prSet/>
      <dgm:spPr/>
      <dgm:t>
        <a:bodyPr/>
        <a:lstStyle/>
        <a:p>
          <a:endParaRPr lang="id-ID">
            <a:solidFill>
              <a:schemeClr val="tx1"/>
            </a:solidFill>
          </a:endParaRPr>
        </a:p>
      </dgm:t>
    </dgm:pt>
    <dgm:pt modelId="{DC4E67BF-2B90-4A87-B33C-27404ECD4513}" type="sibTrans" cxnId="{00F36698-21C5-4E20-ABAB-B6D8DAB187B2}">
      <dgm:prSet/>
      <dgm:spPr/>
      <dgm:t>
        <a:bodyPr/>
        <a:lstStyle/>
        <a:p>
          <a:endParaRPr lang="id-ID">
            <a:solidFill>
              <a:schemeClr val="tx1"/>
            </a:solidFill>
          </a:endParaRPr>
        </a:p>
      </dgm:t>
    </dgm:pt>
    <dgm:pt modelId="{08E76146-0583-44AC-9F87-0327A718BA36}" type="pres">
      <dgm:prSet presAssocID="{C3BAA715-B498-4D2E-8A68-CD625E957791}" presName="linear" presStyleCnt="0">
        <dgm:presLayoutVars>
          <dgm:dir/>
          <dgm:animLvl val="lvl"/>
          <dgm:resizeHandles val="exact"/>
        </dgm:presLayoutVars>
      </dgm:prSet>
      <dgm:spPr/>
    </dgm:pt>
    <dgm:pt modelId="{EF1BB202-D77A-4E9A-970A-0D91FDA9AC3E}" type="pres">
      <dgm:prSet presAssocID="{E4F7E28E-5F1F-4F2E-AAA0-308FCCE52FFD}" presName="parentLin" presStyleCnt="0"/>
      <dgm:spPr/>
    </dgm:pt>
    <dgm:pt modelId="{F3A1BE50-996E-47D4-ADA7-FEFC3071F939}" type="pres">
      <dgm:prSet presAssocID="{E4F7E28E-5F1F-4F2E-AAA0-308FCCE52FFD}" presName="parentLeftMargin" presStyleLbl="node1" presStyleIdx="0" presStyleCnt="3"/>
      <dgm:spPr/>
    </dgm:pt>
    <dgm:pt modelId="{4C6F345C-1ABD-4E19-A371-087A88FC358F}" type="pres">
      <dgm:prSet presAssocID="{E4F7E28E-5F1F-4F2E-AAA0-308FCCE52FFD}" presName="parentText" presStyleLbl="node1" presStyleIdx="0" presStyleCnt="3">
        <dgm:presLayoutVars>
          <dgm:chMax val="0"/>
          <dgm:bulletEnabled val="1"/>
        </dgm:presLayoutVars>
      </dgm:prSet>
      <dgm:spPr/>
    </dgm:pt>
    <dgm:pt modelId="{C0C74B2C-6DA5-418C-B347-917D42F16AC6}" type="pres">
      <dgm:prSet presAssocID="{E4F7E28E-5F1F-4F2E-AAA0-308FCCE52FFD}" presName="negativeSpace" presStyleCnt="0"/>
      <dgm:spPr/>
    </dgm:pt>
    <dgm:pt modelId="{E5A26EE2-F886-42C3-83A6-ADB09AF89A23}" type="pres">
      <dgm:prSet presAssocID="{E4F7E28E-5F1F-4F2E-AAA0-308FCCE52FFD}" presName="childText" presStyleLbl="conFgAcc1" presStyleIdx="0" presStyleCnt="3">
        <dgm:presLayoutVars>
          <dgm:bulletEnabled val="1"/>
        </dgm:presLayoutVars>
      </dgm:prSet>
      <dgm:spPr/>
    </dgm:pt>
    <dgm:pt modelId="{CB3536F8-3B6B-434F-A270-F68753BA9C30}" type="pres">
      <dgm:prSet presAssocID="{D9B66C81-7597-40AB-A303-DA9573B4A267}" presName="spaceBetweenRectangles" presStyleCnt="0"/>
      <dgm:spPr/>
    </dgm:pt>
    <dgm:pt modelId="{A06BC13C-E0EB-430F-95BF-1B51243A3990}" type="pres">
      <dgm:prSet presAssocID="{F7D9B7C1-BFAD-47E6-B48A-8B4DF32B82EC}" presName="parentLin" presStyleCnt="0"/>
      <dgm:spPr/>
    </dgm:pt>
    <dgm:pt modelId="{20ACB2D1-0AF4-4045-812A-1B7F6DC39B19}" type="pres">
      <dgm:prSet presAssocID="{F7D9B7C1-BFAD-47E6-B48A-8B4DF32B82EC}" presName="parentLeftMargin" presStyleLbl="node1" presStyleIdx="0" presStyleCnt="3"/>
      <dgm:spPr/>
    </dgm:pt>
    <dgm:pt modelId="{FE904F02-08C5-4960-9F59-61371CADB529}" type="pres">
      <dgm:prSet presAssocID="{F7D9B7C1-BFAD-47E6-B48A-8B4DF32B82EC}" presName="parentText" presStyleLbl="node1" presStyleIdx="1" presStyleCnt="3">
        <dgm:presLayoutVars>
          <dgm:chMax val="0"/>
          <dgm:bulletEnabled val="1"/>
        </dgm:presLayoutVars>
      </dgm:prSet>
      <dgm:spPr/>
    </dgm:pt>
    <dgm:pt modelId="{B34E025D-5D0C-480A-B4AA-683C82CEC0D1}" type="pres">
      <dgm:prSet presAssocID="{F7D9B7C1-BFAD-47E6-B48A-8B4DF32B82EC}" presName="negativeSpace" presStyleCnt="0"/>
      <dgm:spPr/>
    </dgm:pt>
    <dgm:pt modelId="{DFC2DEC0-ADCC-4BB9-8053-A7DFCF366E66}" type="pres">
      <dgm:prSet presAssocID="{F7D9B7C1-BFAD-47E6-B48A-8B4DF32B82EC}" presName="childText" presStyleLbl="conFgAcc1" presStyleIdx="1" presStyleCnt="3">
        <dgm:presLayoutVars>
          <dgm:bulletEnabled val="1"/>
        </dgm:presLayoutVars>
      </dgm:prSet>
      <dgm:spPr/>
    </dgm:pt>
    <dgm:pt modelId="{295116CC-2862-40ED-9F9A-97CC94FAD7FC}" type="pres">
      <dgm:prSet presAssocID="{08012A3E-38A4-44E9-9E1E-9EAEED480E31}" presName="spaceBetweenRectangles" presStyleCnt="0"/>
      <dgm:spPr/>
    </dgm:pt>
    <dgm:pt modelId="{231A9D87-97A3-45B2-BA06-49AB69F7C17B}" type="pres">
      <dgm:prSet presAssocID="{34748B92-7DC6-4BA4-B2BF-D0CA2745753C}" presName="parentLin" presStyleCnt="0"/>
      <dgm:spPr/>
    </dgm:pt>
    <dgm:pt modelId="{A105DBB7-EFE0-4859-9FFF-265E4D0EE077}" type="pres">
      <dgm:prSet presAssocID="{34748B92-7DC6-4BA4-B2BF-D0CA2745753C}" presName="parentLeftMargin" presStyleLbl="node1" presStyleIdx="1" presStyleCnt="3"/>
      <dgm:spPr/>
    </dgm:pt>
    <dgm:pt modelId="{CC6A9087-C9E5-456A-8FEA-D632B18F41F7}" type="pres">
      <dgm:prSet presAssocID="{34748B92-7DC6-4BA4-B2BF-D0CA2745753C}" presName="parentText" presStyleLbl="node1" presStyleIdx="2" presStyleCnt="3">
        <dgm:presLayoutVars>
          <dgm:chMax val="0"/>
          <dgm:bulletEnabled val="1"/>
        </dgm:presLayoutVars>
      </dgm:prSet>
      <dgm:spPr/>
    </dgm:pt>
    <dgm:pt modelId="{10B8369E-1249-4752-985A-D042196D40F7}" type="pres">
      <dgm:prSet presAssocID="{34748B92-7DC6-4BA4-B2BF-D0CA2745753C}" presName="negativeSpace" presStyleCnt="0"/>
      <dgm:spPr/>
    </dgm:pt>
    <dgm:pt modelId="{F4FE5310-1C34-4FDB-B64E-CF3A67E7FFBA}" type="pres">
      <dgm:prSet presAssocID="{34748B92-7DC6-4BA4-B2BF-D0CA2745753C}" presName="childText" presStyleLbl="conFgAcc1" presStyleIdx="2" presStyleCnt="3">
        <dgm:presLayoutVars>
          <dgm:bulletEnabled val="1"/>
        </dgm:presLayoutVars>
      </dgm:prSet>
      <dgm:spPr/>
    </dgm:pt>
  </dgm:ptLst>
  <dgm:cxnLst>
    <dgm:cxn modelId="{2A1C460E-16CB-4A78-8072-03F772F32D36}" type="presOf" srcId="{34748B92-7DC6-4BA4-B2BF-D0CA2745753C}" destId="{CC6A9087-C9E5-456A-8FEA-D632B18F41F7}" srcOrd="1" destOrd="0" presId="urn:microsoft.com/office/officeart/2005/8/layout/list1"/>
    <dgm:cxn modelId="{049ABB0F-6621-444F-BD2D-FE3C7EC0C991}" type="presOf" srcId="{34748B92-7DC6-4BA4-B2BF-D0CA2745753C}" destId="{A105DBB7-EFE0-4859-9FFF-265E4D0EE077}" srcOrd="0" destOrd="0" presId="urn:microsoft.com/office/officeart/2005/8/layout/list1"/>
    <dgm:cxn modelId="{C200CB17-BFD4-4D2C-9BF8-A76F6E965339}" type="presOf" srcId="{F7D9B7C1-BFAD-47E6-B48A-8B4DF32B82EC}" destId="{FE904F02-08C5-4960-9F59-61371CADB529}" srcOrd="1" destOrd="0" presId="urn:microsoft.com/office/officeart/2005/8/layout/list1"/>
    <dgm:cxn modelId="{3905BF4C-A23B-4A47-A03D-61DDAB7E1354}" type="presOf" srcId="{E4F7E28E-5F1F-4F2E-AAA0-308FCCE52FFD}" destId="{4C6F345C-1ABD-4E19-A371-087A88FC358F}" srcOrd="1" destOrd="0" presId="urn:microsoft.com/office/officeart/2005/8/layout/list1"/>
    <dgm:cxn modelId="{C0CB9175-FD86-4D22-AA2A-1F6B42D113EF}" srcId="{C3BAA715-B498-4D2E-8A68-CD625E957791}" destId="{F7D9B7C1-BFAD-47E6-B48A-8B4DF32B82EC}" srcOrd="1" destOrd="0" parTransId="{7F141E48-3C1B-4336-A249-305E9CD5FCF0}" sibTransId="{08012A3E-38A4-44E9-9E1E-9EAEED480E31}"/>
    <dgm:cxn modelId="{00F36698-21C5-4E20-ABAB-B6D8DAB187B2}" srcId="{C3BAA715-B498-4D2E-8A68-CD625E957791}" destId="{34748B92-7DC6-4BA4-B2BF-D0CA2745753C}" srcOrd="2" destOrd="0" parTransId="{D8F63184-17F6-4AEE-AAD9-E82E84ACD73F}" sibTransId="{DC4E67BF-2B90-4A87-B33C-27404ECD4513}"/>
    <dgm:cxn modelId="{FE0A1EA3-77A5-4580-8CB6-9E0E94EFA55C}" type="presOf" srcId="{C3BAA715-B498-4D2E-8A68-CD625E957791}" destId="{08E76146-0583-44AC-9F87-0327A718BA36}" srcOrd="0" destOrd="0" presId="urn:microsoft.com/office/officeart/2005/8/layout/list1"/>
    <dgm:cxn modelId="{B44AD6B9-A804-4DB6-B56D-8A95B6E769FC}" srcId="{C3BAA715-B498-4D2E-8A68-CD625E957791}" destId="{E4F7E28E-5F1F-4F2E-AAA0-308FCCE52FFD}" srcOrd="0" destOrd="0" parTransId="{CF1E54B4-4A81-40E2-843F-3F5C6E497F8A}" sibTransId="{D9B66C81-7597-40AB-A303-DA9573B4A267}"/>
    <dgm:cxn modelId="{FBA345BA-0A98-47E0-8979-458ADD9BFEB7}" type="presOf" srcId="{E4F7E28E-5F1F-4F2E-AAA0-308FCCE52FFD}" destId="{F3A1BE50-996E-47D4-ADA7-FEFC3071F939}" srcOrd="0" destOrd="0" presId="urn:microsoft.com/office/officeart/2005/8/layout/list1"/>
    <dgm:cxn modelId="{907586FE-9836-4A6A-96B9-68AF67211E71}" type="presOf" srcId="{F7D9B7C1-BFAD-47E6-B48A-8B4DF32B82EC}" destId="{20ACB2D1-0AF4-4045-812A-1B7F6DC39B19}" srcOrd="0" destOrd="0" presId="urn:microsoft.com/office/officeart/2005/8/layout/list1"/>
    <dgm:cxn modelId="{44670403-C2C9-45C0-8791-F10057BED1FE}" type="presParOf" srcId="{08E76146-0583-44AC-9F87-0327A718BA36}" destId="{EF1BB202-D77A-4E9A-970A-0D91FDA9AC3E}" srcOrd="0" destOrd="0" presId="urn:microsoft.com/office/officeart/2005/8/layout/list1"/>
    <dgm:cxn modelId="{1F1BC1F2-7530-4FA9-876D-6F32D6C70DF4}" type="presParOf" srcId="{EF1BB202-D77A-4E9A-970A-0D91FDA9AC3E}" destId="{F3A1BE50-996E-47D4-ADA7-FEFC3071F939}" srcOrd="0" destOrd="0" presId="urn:microsoft.com/office/officeart/2005/8/layout/list1"/>
    <dgm:cxn modelId="{3930EFEB-7B22-41A8-8175-9DA8A2AA1D87}" type="presParOf" srcId="{EF1BB202-D77A-4E9A-970A-0D91FDA9AC3E}" destId="{4C6F345C-1ABD-4E19-A371-087A88FC358F}" srcOrd="1" destOrd="0" presId="urn:microsoft.com/office/officeart/2005/8/layout/list1"/>
    <dgm:cxn modelId="{09F11FF8-0F08-41EF-AA3C-363C8B19F7F4}" type="presParOf" srcId="{08E76146-0583-44AC-9F87-0327A718BA36}" destId="{C0C74B2C-6DA5-418C-B347-917D42F16AC6}" srcOrd="1" destOrd="0" presId="urn:microsoft.com/office/officeart/2005/8/layout/list1"/>
    <dgm:cxn modelId="{08B618C5-D690-466A-89DB-9034D3B3F0C0}" type="presParOf" srcId="{08E76146-0583-44AC-9F87-0327A718BA36}" destId="{E5A26EE2-F886-42C3-83A6-ADB09AF89A23}" srcOrd="2" destOrd="0" presId="urn:microsoft.com/office/officeart/2005/8/layout/list1"/>
    <dgm:cxn modelId="{6FB7EDBF-494D-4BC2-9A16-0EFF56E02716}" type="presParOf" srcId="{08E76146-0583-44AC-9F87-0327A718BA36}" destId="{CB3536F8-3B6B-434F-A270-F68753BA9C30}" srcOrd="3" destOrd="0" presId="urn:microsoft.com/office/officeart/2005/8/layout/list1"/>
    <dgm:cxn modelId="{548422F2-E1D6-49D1-A226-8283CE12BBB9}" type="presParOf" srcId="{08E76146-0583-44AC-9F87-0327A718BA36}" destId="{A06BC13C-E0EB-430F-95BF-1B51243A3990}" srcOrd="4" destOrd="0" presId="urn:microsoft.com/office/officeart/2005/8/layout/list1"/>
    <dgm:cxn modelId="{BA755096-EE75-4720-BBBA-F4041EF1F7C7}" type="presParOf" srcId="{A06BC13C-E0EB-430F-95BF-1B51243A3990}" destId="{20ACB2D1-0AF4-4045-812A-1B7F6DC39B19}" srcOrd="0" destOrd="0" presId="urn:microsoft.com/office/officeart/2005/8/layout/list1"/>
    <dgm:cxn modelId="{CB93ACCE-F48F-47D6-8421-FCE0FE0BEDE1}" type="presParOf" srcId="{A06BC13C-E0EB-430F-95BF-1B51243A3990}" destId="{FE904F02-08C5-4960-9F59-61371CADB529}" srcOrd="1" destOrd="0" presId="urn:microsoft.com/office/officeart/2005/8/layout/list1"/>
    <dgm:cxn modelId="{D8B356B3-03C8-45BD-8EF2-99035DC572A9}" type="presParOf" srcId="{08E76146-0583-44AC-9F87-0327A718BA36}" destId="{B34E025D-5D0C-480A-B4AA-683C82CEC0D1}" srcOrd="5" destOrd="0" presId="urn:microsoft.com/office/officeart/2005/8/layout/list1"/>
    <dgm:cxn modelId="{22211C51-145A-4B22-B794-41F273C594CC}" type="presParOf" srcId="{08E76146-0583-44AC-9F87-0327A718BA36}" destId="{DFC2DEC0-ADCC-4BB9-8053-A7DFCF366E66}" srcOrd="6" destOrd="0" presId="urn:microsoft.com/office/officeart/2005/8/layout/list1"/>
    <dgm:cxn modelId="{94C774C5-733D-49B2-A07D-C68CFAD543B5}" type="presParOf" srcId="{08E76146-0583-44AC-9F87-0327A718BA36}" destId="{295116CC-2862-40ED-9F9A-97CC94FAD7FC}" srcOrd="7" destOrd="0" presId="urn:microsoft.com/office/officeart/2005/8/layout/list1"/>
    <dgm:cxn modelId="{C819A519-F818-4AC4-A3CF-63A803D4C733}" type="presParOf" srcId="{08E76146-0583-44AC-9F87-0327A718BA36}" destId="{231A9D87-97A3-45B2-BA06-49AB69F7C17B}" srcOrd="8" destOrd="0" presId="urn:microsoft.com/office/officeart/2005/8/layout/list1"/>
    <dgm:cxn modelId="{AA9D75D4-BCCC-4C0F-A364-DA67CB297021}" type="presParOf" srcId="{231A9D87-97A3-45B2-BA06-49AB69F7C17B}" destId="{A105DBB7-EFE0-4859-9FFF-265E4D0EE077}" srcOrd="0" destOrd="0" presId="urn:microsoft.com/office/officeart/2005/8/layout/list1"/>
    <dgm:cxn modelId="{16349A44-D2D7-42D1-8E76-7C22BBADABA1}" type="presParOf" srcId="{231A9D87-97A3-45B2-BA06-49AB69F7C17B}" destId="{CC6A9087-C9E5-456A-8FEA-D632B18F41F7}" srcOrd="1" destOrd="0" presId="urn:microsoft.com/office/officeart/2005/8/layout/list1"/>
    <dgm:cxn modelId="{88FA8A59-746B-480C-A3F8-027D1A03D668}" type="presParOf" srcId="{08E76146-0583-44AC-9F87-0327A718BA36}" destId="{10B8369E-1249-4752-985A-D042196D40F7}" srcOrd="9" destOrd="0" presId="urn:microsoft.com/office/officeart/2005/8/layout/list1"/>
    <dgm:cxn modelId="{76F7A59F-9321-47E2-BA59-8DA285C3BF58}" type="presParOf" srcId="{08E76146-0583-44AC-9F87-0327A718BA36}" destId="{F4FE5310-1C34-4FDB-B64E-CF3A67E7FFBA}"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1D2DF5B-5D95-4646-9239-B24DC1EAFC8D}" type="doc">
      <dgm:prSet loTypeId="urn:microsoft.com/office/officeart/2005/8/layout/cycle2" loCatId="cycle" qsTypeId="urn:microsoft.com/office/officeart/2005/8/quickstyle/simple5" qsCatId="simple" csTypeId="urn:microsoft.com/office/officeart/2005/8/colors/colorful1" csCatId="colorful" phldr="1"/>
      <dgm:spPr/>
      <dgm:t>
        <a:bodyPr/>
        <a:lstStyle/>
        <a:p>
          <a:endParaRPr lang="id-ID"/>
        </a:p>
      </dgm:t>
    </dgm:pt>
    <dgm:pt modelId="{B87E5DB0-DEA4-46F8-9E50-61116838467F}">
      <dgm:prSet phldrT="[Text]"/>
      <dgm:spPr/>
      <dgm:t>
        <a:bodyPr/>
        <a:lstStyle/>
        <a:p>
          <a:r>
            <a:rPr lang="id-ID" dirty="0">
              <a:solidFill>
                <a:schemeClr val="tx1"/>
              </a:solidFill>
            </a:rPr>
            <a:t>Google (71.24%)</a:t>
          </a:r>
        </a:p>
      </dgm:t>
    </dgm:pt>
    <dgm:pt modelId="{70CD8EC0-E0E5-4126-A5C9-9A97A0388BCA}" type="parTrans" cxnId="{093A827F-A67F-4261-8380-A155BC9D528D}">
      <dgm:prSet/>
      <dgm:spPr/>
      <dgm:t>
        <a:bodyPr/>
        <a:lstStyle/>
        <a:p>
          <a:endParaRPr lang="id-ID">
            <a:solidFill>
              <a:schemeClr val="tx1"/>
            </a:solidFill>
          </a:endParaRPr>
        </a:p>
      </dgm:t>
    </dgm:pt>
    <dgm:pt modelId="{8E9B8464-9FC7-44E1-A843-DDF67D7B7EF3}" type="sibTrans" cxnId="{093A827F-A67F-4261-8380-A155BC9D528D}">
      <dgm:prSet/>
      <dgm:spPr/>
      <dgm:t>
        <a:bodyPr/>
        <a:lstStyle/>
        <a:p>
          <a:endParaRPr lang="id-ID">
            <a:solidFill>
              <a:schemeClr val="tx1"/>
            </a:solidFill>
          </a:endParaRPr>
        </a:p>
      </dgm:t>
    </dgm:pt>
    <dgm:pt modelId="{CE25DF32-8797-42E9-867B-3AE04AD5305D}">
      <dgm:prSet/>
      <dgm:spPr/>
      <dgm:t>
        <a:bodyPr/>
        <a:lstStyle/>
        <a:p>
          <a:r>
            <a:rPr lang="id-ID" dirty="0">
              <a:solidFill>
                <a:schemeClr val="tx1"/>
              </a:solidFill>
            </a:rPr>
            <a:t>Bing (12.69%)</a:t>
          </a:r>
        </a:p>
      </dgm:t>
    </dgm:pt>
    <dgm:pt modelId="{B3323BB1-45CB-4C51-8C4A-C32118092D86}" type="parTrans" cxnId="{DF8C5F99-2B0B-4D10-8DAD-52794F221FF5}">
      <dgm:prSet/>
      <dgm:spPr/>
      <dgm:t>
        <a:bodyPr/>
        <a:lstStyle/>
        <a:p>
          <a:endParaRPr lang="id-ID">
            <a:solidFill>
              <a:schemeClr val="tx1"/>
            </a:solidFill>
          </a:endParaRPr>
        </a:p>
      </dgm:t>
    </dgm:pt>
    <dgm:pt modelId="{9F8AB9FD-944F-4AB5-A7FF-BA4E293EAE35}" type="sibTrans" cxnId="{DF8C5F99-2B0B-4D10-8DAD-52794F221FF5}">
      <dgm:prSet/>
      <dgm:spPr/>
      <dgm:t>
        <a:bodyPr/>
        <a:lstStyle/>
        <a:p>
          <a:endParaRPr lang="id-ID">
            <a:solidFill>
              <a:schemeClr val="tx1"/>
            </a:solidFill>
          </a:endParaRPr>
        </a:p>
      </dgm:t>
    </dgm:pt>
    <dgm:pt modelId="{174DAD6B-10E7-4F4E-99B0-8EA6143AF249}">
      <dgm:prSet/>
      <dgm:spPr/>
      <dgm:t>
        <a:bodyPr/>
        <a:lstStyle/>
        <a:p>
          <a:r>
            <a:rPr lang="id-ID" dirty="0">
              <a:solidFill>
                <a:schemeClr val="tx1"/>
              </a:solidFill>
            </a:rPr>
            <a:t>Baidu (11.36%)</a:t>
          </a:r>
        </a:p>
      </dgm:t>
    </dgm:pt>
    <dgm:pt modelId="{8C9A890D-A860-413A-8186-46ED725A80C2}" type="parTrans" cxnId="{F6827E93-87C5-4BF8-BA44-8F6A60A790C7}">
      <dgm:prSet/>
      <dgm:spPr/>
      <dgm:t>
        <a:bodyPr/>
        <a:lstStyle/>
        <a:p>
          <a:endParaRPr lang="id-ID">
            <a:solidFill>
              <a:schemeClr val="tx1"/>
            </a:solidFill>
          </a:endParaRPr>
        </a:p>
      </dgm:t>
    </dgm:pt>
    <dgm:pt modelId="{2B5CAA6D-8586-490B-87E4-96ECB24B12EE}" type="sibTrans" cxnId="{F6827E93-87C5-4BF8-BA44-8F6A60A790C7}">
      <dgm:prSet/>
      <dgm:spPr/>
      <dgm:t>
        <a:bodyPr/>
        <a:lstStyle/>
        <a:p>
          <a:endParaRPr lang="id-ID">
            <a:solidFill>
              <a:schemeClr val="tx1"/>
            </a:solidFill>
          </a:endParaRPr>
        </a:p>
      </dgm:t>
    </dgm:pt>
    <dgm:pt modelId="{555588E3-F46E-4318-AD7D-001BD3A1C651}">
      <dgm:prSet/>
      <dgm:spPr/>
      <dgm:t>
        <a:bodyPr/>
        <a:lstStyle/>
        <a:p>
          <a:r>
            <a:rPr lang="id-ID" dirty="0">
              <a:solidFill>
                <a:schemeClr val="tx1"/>
              </a:solidFill>
            </a:rPr>
            <a:t>Yahoo! (2.15%)</a:t>
          </a:r>
        </a:p>
      </dgm:t>
    </dgm:pt>
    <dgm:pt modelId="{91E0C549-AB27-4BBB-93B2-D96CDA67722A}" type="parTrans" cxnId="{CC0CF67F-8D2E-4B36-A2A2-FD49F1B0A447}">
      <dgm:prSet/>
      <dgm:spPr/>
      <dgm:t>
        <a:bodyPr/>
        <a:lstStyle/>
        <a:p>
          <a:endParaRPr lang="id-ID">
            <a:solidFill>
              <a:schemeClr val="tx1"/>
            </a:solidFill>
          </a:endParaRPr>
        </a:p>
      </dgm:t>
    </dgm:pt>
    <dgm:pt modelId="{FFF48C16-9A48-4B15-A22D-4B992C4CD8F9}" type="sibTrans" cxnId="{CC0CF67F-8D2E-4B36-A2A2-FD49F1B0A447}">
      <dgm:prSet/>
      <dgm:spPr/>
      <dgm:t>
        <a:bodyPr/>
        <a:lstStyle/>
        <a:p>
          <a:endParaRPr lang="id-ID">
            <a:solidFill>
              <a:schemeClr val="tx1"/>
            </a:solidFill>
          </a:endParaRPr>
        </a:p>
      </dgm:t>
    </dgm:pt>
    <dgm:pt modelId="{8E5B334A-4329-4734-A874-09ABE7E34D51}">
      <dgm:prSet/>
      <dgm:spPr/>
      <dgm:t>
        <a:bodyPr/>
        <a:lstStyle/>
        <a:p>
          <a:r>
            <a:rPr lang="id-ID" dirty="0">
              <a:solidFill>
                <a:schemeClr val="tx1"/>
              </a:solidFill>
            </a:rPr>
            <a:t>Yandex (1.50%)</a:t>
          </a:r>
        </a:p>
      </dgm:t>
    </dgm:pt>
    <dgm:pt modelId="{06554665-E48E-4F6A-A9FC-F9941B2BBBEC}" type="parTrans" cxnId="{F546B2AB-6ACE-4B14-94DC-A71233280115}">
      <dgm:prSet/>
      <dgm:spPr/>
      <dgm:t>
        <a:bodyPr/>
        <a:lstStyle/>
        <a:p>
          <a:endParaRPr lang="id-ID">
            <a:solidFill>
              <a:schemeClr val="tx1"/>
            </a:solidFill>
          </a:endParaRPr>
        </a:p>
      </dgm:t>
    </dgm:pt>
    <dgm:pt modelId="{2D2DFC50-7663-4956-9869-FE71CADC256B}" type="sibTrans" cxnId="{F546B2AB-6ACE-4B14-94DC-A71233280115}">
      <dgm:prSet/>
      <dgm:spPr/>
      <dgm:t>
        <a:bodyPr/>
        <a:lstStyle/>
        <a:p>
          <a:endParaRPr lang="id-ID">
            <a:solidFill>
              <a:schemeClr val="tx1"/>
            </a:solidFill>
          </a:endParaRPr>
        </a:p>
      </dgm:t>
    </dgm:pt>
    <dgm:pt modelId="{E1736AD3-7181-462D-A6E5-A1878FEB2C05}" type="pres">
      <dgm:prSet presAssocID="{D1D2DF5B-5D95-4646-9239-B24DC1EAFC8D}" presName="cycle" presStyleCnt="0">
        <dgm:presLayoutVars>
          <dgm:dir/>
          <dgm:resizeHandles val="exact"/>
        </dgm:presLayoutVars>
      </dgm:prSet>
      <dgm:spPr/>
    </dgm:pt>
    <dgm:pt modelId="{40D0D7BB-F151-4CBC-823C-E525D093CFCF}" type="pres">
      <dgm:prSet presAssocID="{B87E5DB0-DEA4-46F8-9E50-61116838467F}" presName="node" presStyleLbl="node1" presStyleIdx="0" presStyleCnt="5">
        <dgm:presLayoutVars>
          <dgm:bulletEnabled val="1"/>
        </dgm:presLayoutVars>
      </dgm:prSet>
      <dgm:spPr/>
    </dgm:pt>
    <dgm:pt modelId="{11C5FA7D-1A26-401A-AAA6-0BC2BF3DF3A1}" type="pres">
      <dgm:prSet presAssocID="{8E9B8464-9FC7-44E1-A843-DDF67D7B7EF3}" presName="sibTrans" presStyleLbl="sibTrans2D1" presStyleIdx="0" presStyleCnt="5"/>
      <dgm:spPr/>
    </dgm:pt>
    <dgm:pt modelId="{5F26D6EA-E82B-4D4A-8291-77767ACC4430}" type="pres">
      <dgm:prSet presAssocID="{8E9B8464-9FC7-44E1-A843-DDF67D7B7EF3}" presName="connectorText" presStyleLbl="sibTrans2D1" presStyleIdx="0" presStyleCnt="5"/>
      <dgm:spPr/>
    </dgm:pt>
    <dgm:pt modelId="{BC533618-A2E3-486B-B707-8968E5E6BBE1}" type="pres">
      <dgm:prSet presAssocID="{CE25DF32-8797-42E9-867B-3AE04AD5305D}" presName="node" presStyleLbl="node1" presStyleIdx="1" presStyleCnt="5">
        <dgm:presLayoutVars>
          <dgm:bulletEnabled val="1"/>
        </dgm:presLayoutVars>
      </dgm:prSet>
      <dgm:spPr/>
    </dgm:pt>
    <dgm:pt modelId="{1F8DDE40-3816-4280-BA28-ACCDEE45AB97}" type="pres">
      <dgm:prSet presAssocID="{9F8AB9FD-944F-4AB5-A7FF-BA4E293EAE35}" presName="sibTrans" presStyleLbl="sibTrans2D1" presStyleIdx="1" presStyleCnt="5"/>
      <dgm:spPr/>
    </dgm:pt>
    <dgm:pt modelId="{700779A8-36BA-4EEA-9D5A-D6EDB3F909AE}" type="pres">
      <dgm:prSet presAssocID="{9F8AB9FD-944F-4AB5-A7FF-BA4E293EAE35}" presName="connectorText" presStyleLbl="sibTrans2D1" presStyleIdx="1" presStyleCnt="5"/>
      <dgm:spPr/>
    </dgm:pt>
    <dgm:pt modelId="{D3675C68-E2E9-48A7-AAB7-4D0A736B44F7}" type="pres">
      <dgm:prSet presAssocID="{174DAD6B-10E7-4F4E-99B0-8EA6143AF249}" presName="node" presStyleLbl="node1" presStyleIdx="2" presStyleCnt="5">
        <dgm:presLayoutVars>
          <dgm:bulletEnabled val="1"/>
        </dgm:presLayoutVars>
      </dgm:prSet>
      <dgm:spPr/>
    </dgm:pt>
    <dgm:pt modelId="{2FBC2154-70EB-4F24-97DD-51DFE74946EC}" type="pres">
      <dgm:prSet presAssocID="{2B5CAA6D-8586-490B-87E4-96ECB24B12EE}" presName="sibTrans" presStyleLbl="sibTrans2D1" presStyleIdx="2" presStyleCnt="5"/>
      <dgm:spPr/>
    </dgm:pt>
    <dgm:pt modelId="{7AD56B60-6B04-4155-A21F-A7E683CC1C55}" type="pres">
      <dgm:prSet presAssocID="{2B5CAA6D-8586-490B-87E4-96ECB24B12EE}" presName="connectorText" presStyleLbl="sibTrans2D1" presStyleIdx="2" presStyleCnt="5"/>
      <dgm:spPr/>
    </dgm:pt>
    <dgm:pt modelId="{F856785C-E2FA-44A5-AC7F-B23B323E90BB}" type="pres">
      <dgm:prSet presAssocID="{555588E3-F46E-4318-AD7D-001BD3A1C651}" presName="node" presStyleLbl="node1" presStyleIdx="3" presStyleCnt="5">
        <dgm:presLayoutVars>
          <dgm:bulletEnabled val="1"/>
        </dgm:presLayoutVars>
      </dgm:prSet>
      <dgm:spPr/>
    </dgm:pt>
    <dgm:pt modelId="{59C841EC-13CD-4369-A3F7-40C9ED345682}" type="pres">
      <dgm:prSet presAssocID="{FFF48C16-9A48-4B15-A22D-4B992C4CD8F9}" presName="sibTrans" presStyleLbl="sibTrans2D1" presStyleIdx="3" presStyleCnt="5"/>
      <dgm:spPr/>
    </dgm:pt>
    <dgm:pt modelId="{DD5FD14B-4B3E-41BD-9D46-8A9F7079FA94}" type="pres">
      <dgm:prSet presAssocID="{FFF48C16-9A48-4B15-A22D-4B992C4CD8F9}" presName="connectorText" presStyleLbl="sibTrans2D1" presStyleIdx="3" presStyleCnt="5"/>
      <dgm:spPr/>
    </dgm:pt>
    <dgm:pt modelId="{31CA74E9-9925-41BF-B40F-4076BBACC977}" type="pres">
      <dgm:prSet presAssocID="{8E5B334A-4329-4734-A874-09ABE7E34D51}" presName="node" presStyleLbl="node1" presStyleIdx="4" presStyleCnt="5">
        <dgm:presLayoutVars>
          <dgm:bulletEnabled val="1"/>
        </dgm:presLayoutVars>
      </dgm:prSet>
      <dgm:spPr/>
    </dgm:pt>
    <dgm:pt modelId="{9977A95D-F408-408E-8A83-331E7AF278CA}" type="pres">
      <dgm:prSet presAssocID="{2D2DFC50-7663-4956-9869-FE71CADC256B}" presName="sibTrans" presStyleLbl="sibTrans2D1" presStyleIdx="4" presStyleCnt="5"/>
      <dgm:spPr/>
    </dgm:pt>
    <dgm:pt modelId="{AD5D4C4F-95D1-444C-AFD6-0D44BE0D23EC}" type="pres">
      <dgm:prSet presAssocID="{2D2DFC50-7663-4956-9869-FE71CADC256B}" presName="connectorText" presStyleLbl="sibTrans2D1" presStyleIdx="4" presStyleCnt="5"/>
      <dgm:spPr/>
    </dgm:pt>
  </dgm:ptLst>
  <dgm:cxnLst>
    <dgm:cxn modelId="{AD67B521-0D81-40BC-A6C0-23AC578DEE9A}" type="presOf" srcId="{9F8AB9FD-944F-4AB5-A7FF-BA4E293EAE35}" destId="{700779A8-36BA-4EEA-9D5A-D6EDB3F909AE}" srcOrd="1" destOrd="0" presId="urn:microsoft.com/office/officeart/2005/8/layout/cycle2"/>
    <dgm:cxn modelId="{1885673B-F152-418A-9E93-7C3FDCAD38EB}" type="presOf" srcId="{2B5CAA6D-8586-490B-87E4-96ECB24B12EE}" destId="{2FBC2154-70EB-4F24-97DD-51DFE74946EC}" srcOrd="0" destOrd="0" presId="urn:microsoft.com/office/officeart/2005/8/layout/cycle2"/>
    <dgm:cxn modelId="{FF8A253C-953D-42F6-86BB-9798811DE783}" type="presOf" srcId="{2D2DFC50-7663-4956-9869-FE71CADC256B}" destId="{AD5D4C4F-95D1-444C-AFD6-0D44BE0D23EC}" srcOrd="1" destOrd="0" presId="urn:microsoft.com/office/officeart/2005/8/layout/cycle2"/>
    <dgm:cxn modelId="{B1B05841-4E67-4B32-8394-4B24175D18C4}" type="presOf" srcId="{B87E5DB0-DEA4-46F8-9E50-61116838467F}" destId="{40D0D7BB-F151-4CBC-823C-E525D093CFCF}" srcOrd="0" destOrd="0" presId="urn:microsoft.com/office/officeart/2005/8/layout/cycle2"/>
    <dgm:cxn modelId="{97360946-0FCA-4863-B994-23DF191BE5F7}" type="presOf" srcId="{2D2DFC50-7663-4956-9869-FE71CADC256B}" destId="{9977A95D-F408-408E-8A83-331E7AF278CA}" srcOrd="0" destOrd="0" presId="urn:microsoft.com/office/officeart/2005/8/layout/cycle2"/>
    <dgm:cxn modelId="{D2FC3969-A9EB-4184-9014-9C1DD979AF56}" type="presOf" srcId="{555588E3-F46E-4318-AD7D-001BD3A1C651}" destId="{F856785C-E2FA-44A5-AC7F-B23B323E90BB}" srcOrd="0" destOrd="0" presId="urn:microsoft.com/office/officeart/2005/8/layout/cycle2"/>
    <dgm:cxn modelId="{15FCD84A-5358-4049-83B2-3B40AA23803B}" type="presOf" srcId="{8E5B334A-4329-4734-A874-09ABE7E34D51}" destId="{31CA74E9-9925-41BF-B40F-4076BBACC977}" srcOrd="0" destOrd="0" presId="urn:microsoft.com/office/officeart/2005/8/layout/cycle2"/>
    <dgm:cxn modelId="{5439E04B-3599-4C56-9A72-3AE8D2E70D31}" type="presOf" srcId="{FFF48C16-9A48-4B15-A22D-4B992C4CD8F9}" destId="{DD5FD14B-4B3E-41BD-9D46-8A9F7079FA94}" srcOrd="1" destOrd="0" presId="urn:microsoft.com/office/officeart/2005/8/layout/cycle2"/>
    <dgm:cxn modelId="{5CE1DD4F-E7FF-4282-BBC4-D9EBCD78719A}" type="presOf" srcId="{2B5CAA6D-8586-490B-87E4-96ECB24B12EE}" destId="{7AD56B60-6B04-4155-A21F-A7E683CC1C55}" srcOrd="1" destOrd="0" presId="urn:microsoft.com/office/officeart/2005/8/layout/cycle2"/>
    <dgm:cxn modelId="{09B4A676-A75A-446F-88CA-D982DA1616B3}" type="presOf" srcId="{8E9B8464-9FC7-44E1-A843-DDF67D7B7EF3}" destId="{11C5FA7D-1A26-401A-AAA6-0BC2BF3DF3A1}" srcOrd="0" destOrd="0" presId="urn:microsoft.com/office/officeart/2005/8/layout/cycle2"/>
    <dgm:cxn modelId="{BCAC2E77-3DA0-4924-A2BD-86BF53827C74}" type="presOf" srcId="{FFF48C16-9A48-4B15-A22D-4B992C4CD8F9}" destId="{59C841EC-13CD-4369-A3F7-40C9ED345682}" srcOrd="0" destOrd="0" presId="urn:microsoft.com/office/officeart/2005/8/layout/cycle2"/>
    <dgm:cxn modelId="{44398E57-00D7-4040-82A6-011588AB470C}" type="presOf" srcId="{8E9B8464-9FC7-44E1-A843-DDF67D7B7EF3}" destId="{5F26D6EA-E82B-4D4A-8291-77767ACC4430}" srcOrd="1" destOrd="0" presId="urn:microsoft.com/office/officeart/2005/8/layout/cycle2"/>
    <dgm:cxn modelId="{02C0AC7C-643D-446E-B6BA-20A00B437302}" type="presOf" srcId="{9F8AB9FD-944F-4AB5-A7FF-BA4E293EAE35}" destId="{1F8DDE40-3816-4280-BA28-ACCDEE45AB97}" srcOrd="0" destOrd="0" presId="urn:microsoft.com/office/officeart/2005/8/layout/cycle2"/>
    <dgm:cxn modelId="{093A827F-A67F-4261-8380-A155BC9D528D}" srcId="{D1D2DF5B-5D95-4646-9239-B24DC1EAFC8D}" destId="{B87E5DB0-DEA4-46F8-9E50-61116838467F}" srcOrd="0" destOrd="0" parTransId="{70CD8EC0-E0E5-4126-A5C9-9A97A0388BCA}" sibTransId="{8E9B8464-9FC7-44E1-A843-DDF67D7B7EF3}"/>
    <dgm:cxn modelId="{CC0CF67F-8D2E-4B36-A2A2-FD49F1B0A447}" srcId="{D1D2DF5B-5D95-4646-9239-B24DC1EAFC8D}" destId="{555588E3-F46E-4318-AD7D-001BD3A1C651}" srcOrd="3" destOrd="0" parTransId="{91E0C549-AB27-4BBB-93B2-D96CDA67722A}" sibTransId="{FFF48C16-9A48-4B15-A22D-4B992C4CD8F9}"/>
    <dgm:cxn modelId="{F6827E93-87C5-4BF8-BA44-8F6A60A790C7}" srcId="{D1D2DF5B-5D95-4646-9239-B24DC1EAFC8D}" destId="{174DAD6B-10E7-4F4E-99B0-8EA6143AF249}" srcOrd="2" destOrd="0" parTransId="{8C9A890D-A860-413A-8186-46ED725A80C2}" sibTransId="{2B5CAA6D-8586-490B-87E4-96ECB24B12EE}"/>
    <dgm:cxn modelId="{DF8C5F99-2B0B-4D10-8DAD-52794F221FF5}" srcId="{D1D2DF5B-5D95-4646-9239-B24DC1EAFC8D}" destId="{CE25DF32-8797-42E9-867B-3AE04AD5305D}" srcOrd="1" destOrd="0" parTransId="{B3323BB1-45CB-4C51-8C4A-C32118092D86}" sibTransId="{9F8AB9FD-944F-4AB5-A7FF-BA4E293EAE35}"/>
    <dgm:cxn modelId="{72C1689D-74B4-4F8D-AC74-56F5CAB78E81}" type="presOf" srcId="{D1D2DF5B-5D95-4646-9239-B24DC1EAFC8D}" destId="{E1736AD3-7181-462D-A6E5-A1878FEB2C05}" srcOrd="0" destOrd="0" presId="urn:microsoft.com/office/officeart/2005/8/layout/cycle2"/>
    <dgm:cxn modelId="{F546B2AB-6ACE-4B14-94DC-A71233280115}" srcId="{D1D2DF5B-5D95-4646-9239-B24DC1EAFC8D}" destId="{8E5B334A-4329-4734-A874-09ABE7E34D51}" srcOrd="4" destOrd="0" parTransId="{06554665-E48E-4F6A-A9FC-F9941B2BBBEC}" sibTransId="{2D2DFC50-7663-4956-9869-FE71CADC256B}"/>
    <dgm:cxn modelId="{3E5585C2-B087-44DE-8C24-385D3D2DB15A}" type="presOf" srcId="{CE25DF32-8797-42E9-867B-3AE04AD5305D}" destId="{BC533618-A2E3-486B-B707-8968E5E6BBE1}" srcOrd="0" destOrd="0" presId="urn:microsoft.com/office/officeart/2005/8/layout/cycle2"/>
    <dgm:cxn modelId="{099B3AD4-8909-4791-8C3B-2798E0B8A6D7}" type="presOf" srcId="{174DAD6B-10E7-4F4E-99B0-8EA6143AF249}" destId="{D3675C68-E2E9-48A7-AAB7-4D0A736B44F7}" srcOrd="0" destOrd="0" presId="urn:microsoft.com/office/officeart/2005/8/layout/cycle2"/>
    <dgm:cxn modelId="{42231D14-CB4C-4FC0-846C-6C8654404C68}" type="presParOf" srcId="{E1736AD3-7181-462D-A6E5-A1878FEB2C05}" destId="{40D0D7BB-F151-4CBC-823C-E525D093CFCF}" srcOrd="0" destOrd="0" presId="urn:microsoft.com/office/officeart/2005/8/layout/cycle2"/>
    <dgm:cxn modelId="{5963ECC3-3C42-44C8-9DFF-5542B63F0D27}" type="presParOf" srcId="{E1736AD3-7181-462D-A6E5-A1878FEB2C05}" destId="{11C5FA7D-1A26-401A-AAA6-0BC2BF3DF3A1}" srcOrd="1" destOrd="0" presId="urn:microsoft.com/office/officeart/2005/8/layout/cycle2"/>
    <dgm:cxn modelId="{E72A8E32-2BA5-4733-A1C7-4921E71CF2AF}" type="presParOf" srcId="{11C5FA7D-1A26-401A-AAA6-0BC2BF3DF3A1}" destId="{5F26D6EA-E82B-4D4A-8291-77767ACC4430}" srcOrd="0" destOrd="0" presId="urn:microsoft.com/office/officeart/2005/8/layout/cycle2"/>
    <dgm:cxn modelId="{46A6403D-F97D-474E-AAD8-775013188D27}" type="presParOf" srcId="{E1736AD3-7181-462D-A6E5-A1878FEB2C05}" destId="{BC533618-A2E3-486B-B707-8968E5E6BBE1}" srcOrd="2" destOrd="0" presId="urn:microsoft.com/office/officeart/2005/8/layout/cycle2"/>
    <dgm:cxn modelId="{FCC649C1-5221-44C1-96E2-B64B690796B2}" type="presParOf" srcId="{E1736AD3-7181-462D-A6E5-A1878FEB2C05}" destId="{1F8DDE40-3816-4280-BA28-ACCDEE45AB97}" srcOrd="3" destOrd="0" presId="urn:microsoft.com/office/officeart/2005/8/layout/cycle2"/>
    <dgm:cxn modelId="{85018B3D-EDA5-48A1-947F-D9FA7822274D}" type="presParOf" srcId="{1F8DDE40-3816-4280-BA28-ACCDEE45AB97}" destId="{700779A8-36BA-4EEA-9D5A-D6EDB3F909AE}" srcOrd="0" destOrd="0" presId="urn:microsoft.com/office/officeart/2005/8/layout/cycle2"/>
    <dgm:cxn modelId="{42872F42-BB3E-45C4-A820-B67D6399802E}" type="presParOf" srcId="{E1736AD3-7181-462D-A6E5-A1878FEB2C05}" destId="{D3675C68-E2E9-48A7-AAB7-4D0A736B44F7}" srcOrd="4" destOrd="0" presId="urn:microsoft.com/office/officeart/2005/8/layout/cycle2"/>
    <dgm:cxn modelId="{80018986-0DCF-46EC-B9ED-E618E12AB26B}" type="presParOf" srcId="{E1736AD3-7181-462D-A6E5-A1878FEB2C05}" destId="{2FBC2154-70EB-4F24-97DD-51DFE74946EC}" srcOrd="5" destOrd="0" presId="urn:microsoft.com/office/officeart/2005/8/layout/cycle2"/>
    <dgm:cxn modelId="{E27189DB-6703-43A0-806D-039AD4455CE6}" type="presParOf" srcId="{2FBC2154-70EB-4F24-97DD-51DFE74946EC}" destId="{7AD56B60-6B04-4155-A21F-A7E683CC1C55}" srcOrd="0" destOrd="0" presId="urn:microsoft.com/office/officeart/2005/8/layout/cycle2"/>
    <dgm:cxn modelId="{3D147F5F-80D1-4FFC-AA9B-5E4D281561AC}" type="presParOf" srcId="{E1736AD3-7181-462D-A6E5-A1878FEB2C05}" destId="{F856785C-E2FA-44A5-AC7F-B23B323E90BB}" srcOrd="6" destOrd="0" presId="urn:microsoft.com/office/officeart/2005/8/layout/cycle2"/>
    <dgm:cxn modelId="{CD950867-2AD0-46F2-B929-86E63FD5EEF2}" type="presParOf" srcId="{E1736AD3-7181-462D-A6E5-A1878FEB2C05}" destId="{59C841EC-13CD-4369-A3F7-40C9ED345682}" srcOrd="7" destOrd="0" presId="urn:microsoft.com/office/officeart/2005/8/layout/cycle2"/>
    <dgm:cxn modelId="{B3E4CB81-CD2F-482D-9043-F86D42780B64}" type="presParOf" srcId="{59C841EC-13CD-4369-A3F7-40C9ED345682}" destId="{DD5FD14B-4B3E-41BD-9D46-8A9F7079FA94}" srcOrd="0" destOrd="0" presId="urn:microsoft.com/office/officeart/2005/8/layout/cycle2"/>
    <dgm:cxn modelId="{012AD6FF-43BE-48F5-8694-2C8E7EE01F3F}" type="presParOf" srcId="{E1736AD3-7181-462D-A6E5-A1878FEB2C05}" destId="{31CA74E9-9925-41BF-B40F-4076BBACC977}" srcOrd="8" destOrd="0" presId="urn:microsoft.com/office/officeart/2005/8/layout/cycle2"/>
    <dgm:cxn modelId="{74799634-449B-4062-BF96-BB23209117EF}" type="presParOf" srcId="{E1736AD3-7181-462D-A6E5-A1878FEB2C05}" destId="{9977A95D-F408-408E-8A83-331E7AF278CA}" srcOrd="9" destOrd="0" presId="urn:microsoft.com/office/officeart/2005/8/layout/cycle2"/>
    <dgm:cxn modelId="{855EA665-82E9-4DD8-899D-0A20B8C63956}" type="presParOf" srcId="{9977A95D-F408-408E-8A83-331E7AF278CA}" destId="{AD5D4C4F-95D1-444C-AFD6-0D44BE0D23EC}"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5B63810-A2B3-482E-9C7A-EFE3A4F7DB49}" type="doc">
      <dgm:prSet loTypeId="urn:microsoft.com/office/officeart/2005/8/layout/list1" loCatId="list" qsTypeId="urn:microsoft.com/office/officeart/2005/8/quickstyle/3d3" qsCatId="3D" csTypeId="urn:microsoft.com/office/officeart/2005/8/colors/colorful2" csCatId="colorful" phldr="1"/>
      <dgm:spPr/>
      <dgm:t>
        <a:bodyPr/>
        <a:lstStyle/>
        <a:p>
          <a:endParaRPr lang="id-ID"/>
        </a:p>
      </dgm:t>
    </dgm:pt>
    <dgm:pt modelId="{6298BC80-EDEA-482E-A46E-19552EEEA762}">
      <dgm:prSet phldrT="[Text]" custT="1"/>
      <dgm:spPr/>
      <dgm:t>
        <a:bodyPr/>
        <a:lstStyle/>
        <a:p>
          <a:r>
            <a:rPr lang="id-ID" sz="2400" dirty="0">
              <a:solidFill>
                <a:schemeClr val="tx1"/>
              </a:solidFill>
            </a:rPr>
            <a:t>1. AND</a:t>
          </a:r>
        </a:p>
      </dgm:t>
    </dgm:pt>
    <dgm:pt modelId="{0749C20E-291E-45B5-95A1-2050714CF412}" type="parTrans" cxnId="{D2C92093-CAB0-41D2-A595-FB7CBF888D55}">
      <dgm:prSet/>
      <dgm:spPr/>
      <dgm:t>
        <a:bodyPr/>
        <a:lstStyle/>
        <a:p>
          <a:endParaRPr lang="id-ID" sz="2400">
            <a:solidFill>
              <a:schemeClr val="tx1"/>
            </a:solidFill>
          </a:endParaRPr>
        </a:p>
      </dgm:t>
    </dgm:pt>
    <dgm:pt modelId="{85564C0F-3DE5-4125-A863-478F3BD4EA20}" type="sibTrans" cxnId="{D2C92093-CAB0-41D2-A595-FB7CBF888D55}">
      <dgm:prSet/>
      <dgm:spPr/>
      <dgm:t>
        <a:bodyPr/>
        <a:lstStyle/>
        <a:p>
          <a:endParaRPr lang="id-ID" sz="2400">
            <a:solidFill>
              <a:schemeClr val="tx1"/>
            </a:solidFill>
          </a:endParaRPr>
        </a:p>
      </dgm:t>
    </dgm:pt>
    <dgm:pt modelId="{9362A7AC-11C3-4C55-BF24-DE38528A676C}">
      <dgm:prSet custT="1"/>
      <dgm:spPr/>
      <dgm:t>
        <a:bodyPr/>
        <a:lstStyle/>
        <a:p>
          <a:r>
            <a:rPr lang="sv-SE" sz="2400" dirty="0">
              <a:solidFill>
                <a:schemeClr val="tx1"/>
              </a:solidFill>
            </a:rPr>
            <a:t>2. OR (dituliskan dengan huruf besar)</a:t>
          </a:r>
          <a:endParaRPr lang="id-ID" sz="2400" dirty="0">
            <a:solidFill>
              <a:schemeClr val="tx1"/>
            </a:solidFill>
          </a:endParaRPr>
        </a:p>
      </dgm:t>
    </dgm:pt>
    <dgm:pt modelId="{E21769C3-C04B-4B06-9041-91D06B907754}" type="parTrans" cxnId="{03205743-D4FC-49A5-928D-2300C48180B4}">
      <dgm:prSet/>
      <dgm:spPr/>
      <dgm:t>
        <a:bodyPr/>
        <a:lstStyle/>
        <a:p>
          <a:endParaRPr lang="id-ID" sz="2400">
            <a:solidFill>
              <a:schemeClr val="tx1"/>
            </a:solidFill>
          </a:endParaRPr>
        </a:p>
      </dgm:t>
    </dgm:pt>
    <dgm:pt modelId="{7E669ACC-0CA0-456A-8339-86287DC766B9}" type="sibTrans" cxnId="{03205743-D4FC-49A5-928D-2300C48180B4}">
      <dgm:prSet/>
      <dgm:spPr/>
      <dgm:t>
        <a:bodyPr/>
        <a:lstStyle/>
        <a:p>
          <a:endParaRPr lang="id-ID" sz="2400">
            <a:solidFill>
              <a:schemeClr val="tx1"/>
            </a:solidFill>
          </a:endParaRPr>
        </a:p>
      </dgm:t>
    </dgm:pt>
    <dgm:pt modelId="{D5027725-2F72-4029-B386-E1A147D2C25D}">
      <dgm:prSet custT="1"/>
      <dgm:spPr/>
      <dgm:t>
        <a:bodyPr/>
        <a:lstStyle/>
        <a:p>
          <a:r>
            <a:rPr lang="id-ID" sz="2400" dirty="0">
              <a:solidFill>
                <a:schemeClr val="tx1"/>
              </a:solidFill>
            </a:rPr>
            <a:t>3. + (simbol tambah) </a:t>
          </a:r>
        </a:p>
      </dgm:t>
    </dgm:pt>
    <dgm:pt modelId="{31B448BB-E88A-4C5D-AC39-F32753532BF6}" type="parTrans" cxnId="{273E4CD7-0DB1-48A5-A7BB-5E05243B88FE}">
      <dgm:prSet/>
      <dgm:spPr/>
      <dgm:t>
        <a:bodyPr/>
        <a:lstStyle/>
        <a:p>
          <a:endParaRPr lang="id-ID" sz="2400">
            <a:solidFill>
              <a:schemeClr val="tx1"/>
            </a:solidFill>
          </a:endParaRPr>
        </a:p>
      </dgm:t>
    </dgm:pt>
    <dgm:pt modelId="{8DFC7AC5-24C2-4AE1-908A-2BD89A19B5A0}" type="sibTrans" cxnId="{273E4CD7-0DB1-48A5-A7BB-5E05243B88FE}">
      <dgm:prSet/>
      <dgm:spPr/>
      <dgm:t>
        <a:bodyPr/>
        <a:lstStyle/>
        <a:p>
          <a:endParaRPr lang="id-ID" sz="2400">
            <a:solidFill>
              <a:schemeClr val="tx1"/>
            </a:solidFill>
          </a:endParaRPr>
        </a:p>
      </dgm:t>
    </dgm:pt>
    <dgm:pt modelId="{593F5ABA-176D-45B4-9473-1AA0B7BF6951}">
      <dgm:prSet custT="1"/>
      <dgm:spPr/>
      <dgm:t>
        <a:bodyPr/>
        <a:lstStyle/>
        <a:p>
          <a:r>
            <a:rPr lang="id-ID" sz="2400" dirty="0">
              <a:solidFill>
                <a:schemeClr val="tx1"/>
              </a:solidFill>
            </a:rPr>
            <a:t>4. -- (simbol minus) </a:t>
          </a:r>
        </a:p>
      </dgm:t>
    </dgm:pt>
    <dgm:pt modelId="{0349C8BF-F4E9-4CC0-A774-A4B3605C29DB}" type="parTrans" cxnId="{8C32D041-20C3-4EEA-954D-0C4FB35044AD}">
      <dgm:prSet/>
      <dgm:spPr/>
      <dgm:t>
        <a:bodyPr/>
        <a:lstStyle/>
        <a:p>
          <a:endParaRPr lang="id-ID" sz="2400">
            <a:solidFill>
              <a:schemeClr val="tx1"/>
            </a:solidFill>
          </a:endParaRPr>
        </a:p>
      </dgm:t>
    </dgm:pt>
    <dgm:pt modelId="{26A0B826-D2C3-4C00-B51E-C2C8B0EF2D40}" type="sibTrans" cxnId="{8C32D041-20C3-4EEA-954D-0C4FB35044AD}">
      <dgm:prSet/>
      <dgm:spPr/>
      <dgm:t>
        <a:bodyPr/>
        <a:lstStyle/>
        <a:p>
          <a:endParaRPr lang="id-ID" sz="2400">
            <a:solidFill>
              <a:schemeClr val="tx1"/>
            </a:solidFill>
          </a:endParaRPr>
        </a:p>
      </dgm:t>
    </dgm:pt>
    <dgm:pt modelId="{67CAE736-0D5E-4373-8199-BB7C332ADD05}">
      <dgm:prSet custT="1"/>
      <dgm:spPr/>
      <dgm:t>
        <a:bodyPr/>
        <a:lstStyle/>
        <a:p>
          <a:r>
            <a:rPr lang="id-ID" sz="2400">
              <a:solidFill>
                <a:schemeClr val="tx1"/>
              </a:solidFill>
            </a:rPr>
            <a:t>5. * (simbol asterisk/bintang)</a:t>
          </a:r>
        </a:p>
      </dgm:t>
    </dgm:pt>
    <dgm:pt modelId="{F9DB2B97-4823-440E-8B30-6F24B35E572F}" type="parTrans" cxnId="{50E90E4F-E037-46C7-982F-4DC77EE46A13}">
      <dgm:prSet/>
      <dgm:spPr/>
      <dgm:t>
        <a:bodyPr/>
        <a:lstStyle/>
        <a:p>
          <a:endParaRPr lang="id-ID" sz="2400">
            <a:solidFill>
              <a:schemeClr val="tx1"/>
            </a:solidFill>
          </a:endParaRPr>
        </a:p>
      </dgm:t>
    </dgm:pt>
    <dgm:pt modelId="{7489F537-90D0-45C5-89FF-0ED3A5FBD7A2}" type="sibTrans" cxnId="{50E90E4F-E037-46C7-982F-4DC77EE46A13}">
      <dgm:prSet/>
      <dgm:spPr/>
      <dgm:t>
        <a:bodyPr/>
        <a:lstStyle/>
        <a:p>
          <a:endParaRPr lang="id-ID" sz="2400">
            <a:solidFill>
              <a:schemeClr val="tx1"/>
            </a:solidFill>
          </a:endParaRPr>
        </a:p>
      </dgm:t>
    </dgm:pt>
    <dgm:pt modelId="{F4EE41AE-654D-49A1-B75E-86A99F946F63}">
      <dgm:prSet custT="1"/>
      <dgm:spPr/>
      <dgm:t>
        <a:bodyPr/>
        <a:lstStyle/>
        <a:p>
          <a:r>
            <a:rPr lang="id-ID" sz="2400">
              <a:solidFill>
                <a:schemeClr val="tx1"/>
              </a:solidFill>
            </a:rPr>
            <a:t>6. “” (simbol quote)</a:t>
          </a:r>
        </a:p>
      </dgm:t>
    </dgm:pt>
    <dgm:pt modelId="{CB103AB4-7EF6-4992-B54F-E85ACAB8B51B}" type="parTrans" cxnId="{2F24F67F-3775-4A1B-A033-8B92530C3A8E}">
      <dgm:prSet/>
      <dgm:spPr/>
      <dgm:t>
        <a:bodyPr/>
        <a:lstStyle/>
        <a:p>
          <a:endParaRPr lang="id-ID" sz="2400">
            <a:solidFill>
              <a:schemeClr val="tx1"/>
            </a:solidFill>
          </a:endParaRPr>
        </a:p>
      </dgm:t>
    </dgm:pt>
    <dgm:pt modelId="{6EA1E392-E934-42CA-BDA5-7FF8B13197E5}" type="sibTrans" cxnId="{2F24F67F-3775-4A1B-A033-8B92530C3A8E}">
      <dgm:prSet/>
      <dgm:spPr/>
      <dgm:t>
        <a:bodyPr/>
        <a:lstStyle/>
        <a:p>
          <a:endParaRPr lang="id-ID" sz="2400">
            <a:solidFill>
              <a:schemeClr val="tx1"/>
            </a:solidFill>
          </a:endParaRPr>
        </a:p>
      </dgm:t>
    </dgm:pt>
    <dgm:pt modelId="{9297C9D8-AB0B-4606-9F7F-EBAEC67C964F}" type="pres">
      <dgm:prSet presAssocID="{05B63810-A2B3-482E-9C7A-EFE3A4F7DB49}" presName="linear" presStyleCnt="0">
        <dgm:presLayoutVars>
          <dgm:dir/>
          <dgm:animLvl val="lvl"/>
          <dgm:resizeHandles val="exact"/>
        </dgm:presLayoutVars>
      </dgm:prSet>
      <dgm:spPr/>
    </dgm:pt>
    <dgm:pt modelId="{434967A7-0718-430C-9BDD-2303524DE545}" type="pres">
      <dgm:prSet presAssocID="{6298BC80-EDEA-482E-A46E-19552EEEA762}" presName="parentLin" presStyleCnt="0"/>
      <dgm:spPr/>
    </dgm:pt>
    <dgm:pt modelId="{66FCA96A-EB8B-4FF0-8812-3DD4E193B038}" type="pres">
      <dgm:prSet presAssocID="{6298BC80-EDEA-482E-A46E-19552EEEA762}" presName="parentLeftMargin" presStyleLbl="node1" presStyleIdx="0" presStyleCnt="6"/>
      <dgm:spPr/>
    </dgm:pt>
    <dgm:pt modelId="{BB68A3AB-F303-409A-8430-2A322965E231}" type="pres">
      <dgm:prSet presAssocID="{6298BC80-EDEA-482E-A46E-19552EEEA762}" presName="parentText" presStyleLbl="node1" presStyleIdx="0" presStyleCnt="6">
        <dgm:presLayoutVars>
          <dgm:chMax val="0"/>
          <dgm:bulletEnabled val="1"/>
        </dgm:presLayoutVars>
      </dgm:prSet>
      <dgm:spPr/>
    </dgm:pt>
    <dgm:pt modelId="{E6E3F1CF-F305-4A6A-AD78-57FE25952B92}" type="pres">
      <dgm:prSet presAssocID="{6298BC80-EDEA-482E-A46E-19552EEEA762}" presName="negativeSpace" presStyleCnt="0"/>
      <dgm:spPr/>
    </dgm:pt>
    <dgm:pt modelId="{6959C8B5-829E-45D9-A351-FE055583203F}" type="pres">
      <dgm:prSet presAssocID="{6298BC80-EDEA-482E-A46E-19552EEEA762}" presName="childText" presStyleLbl="conFgAcc1" presStyleIdx="0" presStyleCnt="6">
        <dgm:presLayoutVars>
          <dgm:bulletEnabled val="1"/>
        </dgm:presLayoutVars>
      </dgm:prSet>
      <dgm:spPr/>
    </dgm:pt>
    <dgm:pt modelId="{22E54321-00A0-49F6-9A71-7031EB21E4A7}" type="pres">
      <dgm:prSet presAssocID="{85564C0F-3DE5-4125-A863-478F3BD4EA20}" presName="spaceBetweenRectangles" presStyleCnt="0"/>
      <dgm:spPr/>
    </dgm:pt>
    <dgm:pt modelId="{E0526475-4238-4D43-BE5A-925807AA1ED5}" type="pres">
      <dgm:prSet presAssocID="{9362A7AC-11C3-4C55-BF24-DE38528A676C}" presName="parentLin" presStyleCnt="0"/>
      <dgm:spPr/>
    </dgm:pt>
    <dgm:pt modelId="{F127D53D-CF6A-4ADA-94F0-324267839BD8}" type="pres">
      <dgm:prSet presAssocID="{9362A7AC-11C3-4C55-BF24-DE38528A676C}" presName="parentLeftMargin" presStyleLbl="node1" presStyleIdx="0" presStyleCnt="6"/>
      <dgm:spPr/>
    </dgm:pt>
    <dgm:pt modelId="{AB376BF5-733C-4D17-AB30-985416B8980B}" type="pres">
      <dgm:prSet presAssocID="{9362A7AC-11C3-4C55-BF24-DE38528A676C}" presName="parentText" presStyleLbl="node1" presStyleIdx="1" presStyleCnt="6">
        <dgm:presLayoutVars>
          <dgm:chMax val="0"/>
          <dgm:bulletEnabled val="1"/>
        </dgm:presLayoutVars>
      </dgm:prSet>
      <dgm:spPr/>
    </dgm:pt>
    <dgm:pt modelId="{3EB4BE97-BFA6-4001-99CA-6610D62A9FB0}" type="pres">
      <dgm:prSet presAssocID="{9362A7AC-11C3-4C55-BF24-DE38528A676C}" presName="negativeSpace" presStyleCnt="0"/>
      <dgm:spPr/>
    </dgm:pt>
    <dgm:pt modelId="{8E4ED0F1-CBFE-4454-978D-0DE89CAC607E}" type="pres">
      <dgm:prSet presAssocID="{9362A7AC-11C3-4C55-BF24-DE38528A676C}" presName="childText" presStyleLbl="conFgAcc1" presStyleIdx="1" presStyleCnt="6">
        <dgm:presLayoutVars>
          <dgm:bulletEnabled val="1"/>
        </dgm:presLayoutVars>
      </dgm:prSet>
      <dgm:spPr/>
    </dgm:pt>
    <dgm:pt modelId="{7F05E9AC-9629-4D34-B7EA-EC07F3CA72FA}" type="pres">
      <dgm:prSet presAssocID="{7E669ACC-0CA0-456A-8339-86287DC766B9}" presName="spaceBetweenRectangles" presStyleCnt="0"/>
      <dgm:spPr/>
    </dgm:pt>
    <dgm:pt modelId="{8AD43688-F3B7-4705-81ED-8D680515ACA1}" type="pres">
      <dgm:prSet presAssocID="{D5027725-2F72-4029-B386-E1A147D2C25D}" presName="parentLin" presStyleCnt="0"/>
      <dgm:spPr/>
    </dgm:pt>
    <dgm:pt modelId="{521BA6BE-55EF-4151-B207-FF923B6D0090}" type="pres">
      <dgm:prSet presAssocID="{D5027725-2F72-4029-B386-E1A147D2C25D}" presName="parentLeftMargin" presStyleLbl="node1" presStyleIdx="1" presStyleCnt="6"/>
      <dgm:spPr/>
    </dgm:pt>
    <dgm:pt modelId="{0BF391EA-0097-4A21-82C8-8A77A1FA5882}" type="pres">
      <dgm:prSet presAssocID="{D5027725-2F72-4029-B386-E1A147D2C25D}" presName="parentText" presStyleLbl="node1" presStyleIdx="2" presStyleCnt="6">
        <dgm:presLayoutVars>
          <dgm:chMax val="0"/>
          <dgm:bulletEnabled val="1"/>
        </dgm:presLayoutVars>
      </dgm:prSet>
      <dgm:spPr/>
    </dgm:pt>
    <dgm:pt modelId="{F741377C-B0E3-49FC-B778-A86CA2704373}" type="pres">
      <dgm:prSet presAssocID="{D5027725-2F72-4029-B386-E1A147D2C25D}" presName="negativeSpace" presStyleCnt="0"/>
      <dgm:spPr/>
    </dgm:pt>
    <dgm:pt modelId="{6C2FC5F8-653D-495B-82B4-C893C4872F66}" type="pres">
      <dgm:prSet presAssocID="{D5027725-2F72-4029-B386-E1A147D2C25D}" presName="childText" presStyleLbl="conFgAcc1" presStyleIdx="2" presStyleCnt="6">
        <dgm:presLayoutVars>
          <dgm:bulletEnabled val="1"/>
        </dgm:presLayoutVars>
      </dgm:prSet>
      <dgm:spPr/>
    </dgm:pt>
    <dgm:pt modelId="{1543201A-BD71-4C98-B823-17D06E941C83}" type="pres">
      <dgm:prSet presAssocID="{8DFC7AC5-24C2-4AE1-908A-2BD89A19B5A0}" presName="spaceBetweenRectangles" presStyleCnt="0"/>
      <dgm:spPr/>
    </dgm:pt>
    <dgm:pt modelId="{FC8107ED-5D21-470B-9D8C-A450A8957124}" type="pres">
      <dgm:prSet presAssocID="{593F5ABA-176D-45B4-9473-1AA0B7BF6951}" presName="parentLin" presStyleCnt="0"/>
      <dgm:spPr/>
    </dgm:pt>
    <dgm:pt modelId="{E435B81A-8A24-46D0-88E7-0C42208845AD}" type="pres">
      <dgm:prSet presAssocID="{593F5ABA-176D-45B4-9473-1AA0B7BF6951}" presName="parentLeftMargin" presStyleLbl="node1" presStyleIdx="2" presStyleCnt="6"/>
      <dgm:spPr/>
    </dgm:pt>
    <dgm:pt modelId="{D50E5703-A0E7-4141-A088-11B1035F5350}" type="pres">
      <dgm:prSet presAssocID="{593F5ABA-176D-45B4-9473-1AA0B7BF6951}" presName="parentText" presStyleLbl="node1" presStyleIdx="3" presStyleCnt="6">
        <dgm:presLayoutVars>
          <dgm:chMax val="0"/>
          <dgm:bulletEnabled val="1"/>
        </dgm:presLayoutVars>
      </dgm:prSet>
      <dgm:spPr/>
    </dgm:pt>
    <dgm:pt modelId="{8F5A979F-F217-4EC0-8ED9-1FD69A220635}" type="pres">
      <dgm:prSet presAssocID="{593F5ABA-176D-45B4-9473-1AA0B7BF6951}" presName="negativeSpace" presStyleCnt="0"/>
      <dgm:spPr/>
    </dgm:pt>
    <dgm:pt modelId="{1F68AB0D-32A2-4066-B067-16AD4D2EE140}" type="pres">
      <dgm:prSet presAssocID="{593F5ABA-176D-45B4-9473-1AA0B7BF6951}" presName="childText" presStyleLbl="conFgAcc1" presStyleIdx="3" presStyleCnt="6">
        <dgm:presLayoutVars>
          <dgm:bulletEnabled val="1"/>
        </dgm:presLayoutVars>
      </dgm:prSet>
      <dgm:spPr/>
    </dgm:pt>
    <dgm:pt modelId="{4A605753-5188-4D93-AA9C-E05799B8FA57}" type="pres">
      <dgm:prSet presAssocID="{26A0B826-D2C3-4C00-B51E-C2C8B0EF2D40}" presName="spaceBetweenRectangles" presStyleCnt="0"/>
      <dgm:spPr/>
    </dgm:pt>
    <dgm:pt modelId="{B942D12B-3B60-4571-9068-DCB3625398D4}" type="pres">
      <dgm:prSet presAssocID="{67CAE736-0D5E-4373-8199-BB7C332ADD05}" presName="parentLin" presStyleCnt="0"/>
      <dgm:spPr/>
    </dgm:pt>
    <dgm:pt modelId="{648745C5-3101-4C3C-A423-85FB36F7876B}" type="pres">
      <dgm:prSet presAssocID="{67CAE736-0D5E-4373-8199-BB7C332ADD05}" presName="parentLeftMargin" presStyleLbl="node1" presStyleIdx="3" presStyleCnt="6"/>
      <dgm:spPr/>
    </dgm:pt>
    <dgm:pt modelId="{A8593735-DB43-4E1F-A96A-EA04DA9EA3A6}" type="pres">
      <dgm:prSet presAssocID="{67CAE736-0D5E-4373-8199-BB7C332ADD05}" presName="parentText" presStyleLbl="node1" presStyleIdx="4" presStyleCnt="6">
        <dgm:presLayoutVars>
          <dgm:chMax val="0"/>
          <dgm:bulletEnabled val="1"/>
        </dgm:presLayoutVars>
      </dgm:prSet>
      <dgm:spPr/>
    </dgm:pt>
    <dgm:pt modelId="{BEF2A9C8-840B-4AE3-817A-7451F203EA89}" type="pres">
      <dgm:prSet presAssocID="{67CAE736-0D5E-4373-8199-BB7C332ADD05}" presName="negativeSpace" presStyleCnt="0"/>
      <dgm:spPr/>
    </dgm:pt>
    <dgm:pt modelId="{5BFCC540-6B08-49A4-B4B5-930E3F2F0233}" type="pres">
      <dgm:prSet presAssocID="{67CAE736-0D5E-4373-8199-BB7C332ADD05}" presName="childText" presStyleLbl="conFgAcc1" presStyleIdx="4" presStyleCnt="6">
        <dgm:presLayoutVars>
          <dgm:bulletEnabled val="1"/>
        </dgm:presLayoutVars>
      </dgm:prSet>
      <dgm:spPr/>
    </dgm:pt>
    <dgm:pt modelId="{DAB58273-BD1F-4A0B-9CE0-EA4A45CC9897}" type="pres">
      <dgm:prSet presAssocID="{7489F537-90D0-45C5-89FF-0ED3A5FBD7A2}" presName="spaceBetweenRectangles" presStyleCnt="0"/>
      <dgm:spPr/>
    </dgm:pt>
    <dgm:pt modelId="{E7DC4F02-DA8E-4A92-8333-C0022B882582}" type="pres">
      <dgm:prSet presAssocID="{F4EE41AE-654D-49A1-B75E-86A99F946F63}" presName="parentLin" presStyleCnt="0"/>
      <dgm:spPr/>
    </dgm:pt>
    <dgm:pt modelId="{6D486DB2-8591-4AA0-84C5-1A2D96C69F32}" type="pres">
      <dgm:prSet presAssocID="{F4EE41AE-654D-49A1-B75E-86A99F946F63}" presName="parentLeftMargin" presStyleLbl="node1" presStyleIdx="4" presStyleCnt="6"/>
      <dgm:spPr/>
    </dgm:pt>
    <dgm:pt modelId="{4AF49C06-B2C0-486A-B305-F2336A3B2517}" type="pres">
      <dgm:prSet presAssocID="{F4EE41AE-654D-49A1-B75E-86A99F946F63}" presName="parentText" presStyleLbl="node1" presStyleIdx="5" presStyleCnt="6">
        <dgm:presLayoutVars>
          <dgm:chMax val="0"/>
          <dgm:bulletEnabled val="1"/>
        </dgm:presLayoutVars>
      </dgm:prSet>
      <dgm:spPr/>
    </dgm:pt>
    <dgm:pt modelId="{4154A3E0-FF42-4BA1-93A4-6BDFA51CF276}" type="pres">
      <dgm:prSet presAssocID="{F4EE41AE-654D-49A1-B75E-86A99F946F63}" presName="negativeSpace" presStyleCnt="0"/>
      <dgm:spPr/>
    </dgm:pt>
    <dgm:pt modelId="{50172FD3-5EA3-40D0-A3BE-891053D727EF}" type="pres">
      <dgm:prSet presAssocID="{F4EE41AE-654D-49A1-B75E-86A99F946F63}" presName="childText" presStyleLbl="conFgAcc1" presStyleIdx="5" presStyleCnt="6">
        <dgm:presLayoutVars>
          <dgm:bulletEnabled val="1"/>
        </dgm:presLayoutVars>
      </dgm:prSet>
      <dgm:spPr/>
    </dgm:pt>
  </dgm:ptLst>
  <dgm:cxnLst>
    <dgm:cxn modelId="{59CED321-0239-43AB-BD9F-EC4099D9A6D1}" type="presOf" srcId="{67CAE736-0D5E-4373-8199-BB7C332ADD05}" destId="{A8593735-DB43-4E1F-A96A-EA04DA9EA3A6}" srcOrd="1" destOrd="0" presId="urn:microsoft.com/office/officeart/2005/8/layout/list1"/>
    <dgm:cxn modelId="{0E4EE528-A393-41F6-A9FF-9D09B1A76FB5}" type="presOf" srcId="{593F5ABA-176D-45B4-9473-1AA0B7BF6951}" destId="{D50E5703-A0E7-4141-A088-11B1035F5350}" srcOrd="1" destOrd="0" presId="urn:microsoft.com/office/officeart/2005/8/layout/list1"/>
    <dgm:cxn modelId="{3AA56532-DAD6-4AED-90B5-35B17C35CD88}" type="presOf" srcId="{05B63810-A2B3-482E-9C7A-EFE3A4F7DB49}" destId="{9297C9D8-AB0B-4606-9F7F-EBAEC67C964F}" srcOrd="0" destOrd="0" presId="urn:microsoft.com/office/officeart/2005/8/layout/list1"/>
    <dgm:cxn modelId="{12ECFB5C-5205-48E5-A94A-373B781E1046}" type="presOf" srcId="{F4EE41AE-654D-49A1-B75E-86A99F946F63}" destId="{4AF49C06-B2C0-486A-B305-F2336A3B2517}" srcOrd="1" destOrd="0" presId="urn:microsoft.com/office/officeart/2005/8/layout/list1"/>
    <dgm:cxn modelId="{8C32D041-20C3-4EEA-954D-0C4FB35044AD}" srcId="{05B63810-A2B3-482E-9C7A-EFE3A4F7DB49}" destId="{593F5ABA-176D-45B4-9473-1AA0B7BF6951}" srcOrd="3" destOrd="0" parTransId="{0349C8BF-F4E9-4CC0-A774-A4B3605C29DB}" sibTransId="{26A0B826-D2C3-4C00-B51E-C2C8B0EF2D40}"/>
    <dgm:cxn modelId="{03205743-D4FC-49A5-928D-2300C48180B4}" srcId="{05B63810-A2B3-482E-9C7A-EFE3A4F7DB49}" destId="{9362A7AC-11C3-4C55-BF24-DE38528A676C}" srcOrd="1" destOrd="0" parTransId="{E21769C3-C04B-4B06-9041-91D06B907754}" sibTransId="{7E669ACC-0CA0-456A-8339-86287DC766B9}"/>
    <dgm:cxn modelId="{50E90E4F-E037-46C7-982F-4DC77EE46A13}" srcId="{05B63810-A2B3-482E-9C7A-EFE3A4F7DB49}" destId="{67CAE736-0D5E-4373-8199-BB7C332ADD05}" srcOrd="4" destOrd="0" parTransId="{F9DB2B97-4823-440E-8B30-6F24B35E572F}" sibTransId="{7489F537-90D0-45C5-89FF-0ED3A5FBD7A2}"/>
    <dgm:cxn modelId="{EB9FAB74-8779-4B9B-9917-E1CED050B4BB}" type="presOf" srcId="{67CAE736-0D5E-4373-8199-BB7C332ADD05}" destId="{648745C5-3101-4C3C-A423-85FB36F7876B}" srcOrd="0" destOrd="0" presId="urn:microsoft.com/office/officeart/2005/8/layout/list1"/>
    <dgm:cxn modelId="{2F24F67F-3775-4A1B-A033-8B92530C3A8E}" srcId="{05B63810-A2B3-482E-9C7A-EFE3A4F7DB49}" destId="{F4EE41AE-654D-49A1-B75E-86A99F946F63}" srcOrd="5" destOrd="0" parTransId="{CB103AB4-7EF6-4992-B54F-E85ACAB8B51B}" sibTransId="{6EA1E392-E934-42CA-BDA5-7FF8B13197E5}"/>
    <dgm:cxn modelId="{338EA48F-1319-4F6B-BC63-9211888FC5A7}" type="presOf" srcId="{F4EE41AE-654D-49A1-B75E-86A99F946F63}" destId="{6D486DB2-8591-4AA0-84C5-1A2D96C69F32}" srcOrd="0" destOrd="0" presId="urn:microsoft.com/office/officeart/2005/8/layout/list1"/>
    <dgm:cxn modelId="{D2C92093-CAB0-41D2-A595-FB7CBF888D55}" srcId="{05B63810-A2B3-482E-9C7A-EFE3A4F7DB49}" destId="{6298BC80-EDEA-482E-A46E-19552EEEA762}" srcOrd="0" destOrd="0" parTransId="{0749C20E-291E-45B5-95A1-2050714CF412}" sibTransId="{85564C0F-3DE5-4125-A863-478F3BD4EA20}"/>
    <dgm:cxn modelId="{80BF57AD-E8A4-4D1F-8C6B-18FEC72F55B2}" type="presOf" srcId="{9362A7AC-11C3-4C55-BF24-DE38528A676C}" destId="{AB376BF5-733C-4D17-AB30-985416B8980B}" srcOrd="1" destOrd="0" presId="urn:microsoft.com/office/officeart/2005/8/layout/list1"/>
    <dgm:cxn modelId="{E6BD66B7-89F2-4DE7-90E5-781E2697C5E5}" type="presOf" srcId="{593F5ABA-176D-45B4-9473-1AA0B7BF6951}" destId="{E435B81A-8A24-46D0-88E7-0C42208845AD}" srcOrd="0" destOrd="0" presId="urn:microsoft.com/office/officeart/2005/8/layout/list1"/>
    <dgm:cxn modelId="{5A56B3D6-7E4E-41EE-847B-0A6279AA0224}" type="presOf" srcId="{6298BC80-EDEA-482E-A46E-19552EEEA762}" destId="{66FCA96A-EB8B-4FF0-8812-3DD4E193B038}" srcOrd="0" destOrd="0" presId="urn:microsoft.com/office/officeart/2005/8/layout/list1"/>
    <dgm:cxn modelId="{273E4CD7-0DB1-48A5-A7BB-5E05243B88FE}" srcId="{05B63810-A2B3-482E-9C7A-EFE3A4F7DB49}" destId="{D5027725-2F72-4029-B386-E1A147D2C25D}" srcOrd="2" destOrd="0" parTransId="{31B448BB-E88A-4C5D-AC39-F32753532BF6}" sibTransId="{8DFC7AC5-24C2-4AE1-908A-2BD89A19B5A0}"/>
    <dgm:cxn modelId="{B3C085DA-3837-43BE-8D91-5AF0E899848C}" type="presOf" srcId="{6298BC80-EDEA-482E-A46E-19552EEEA762}" destId="{BB68A3AB-F303-409A-8430-2A322965E231}" srcOrd="1" destOrd="0" presId="urn:microsoft.com/office/officeart/2005/8/layout/list1"/>
    <dgm:cxn modelId="{5387B7E5-791E-484B-BA15-00EB02490A12}" type="presOf" srcId="{D5027725-2F72-4029-B386-E1A147D2C25D}" destId="{521BA6BE-55EF-4151-B207-FF923B6D0090}" srcOrd="0" destOrd="0" presId="urn:microsoft.com/office/officeart/2005/8/layout/list1"/>
    <dgm:cxn modelId="{C2BB27ED-958E-4C17-95EE-5E29FBA926ED}" type="presOf" srcId="{D5027725-2F72-4029-B386-E1A147D2C25D}" destId="{0BF391EA-0097-4A21-82C8-8A77A1FA5882}" srcOrd="1" destOrd="0" presId="urn:microsoft.com/office/officeart/2005/8/layout/list1"/>
    <dgm:cxn modelId="{253399F3-C42B-4E85-807F-9CD04BD2877A}" type="presOf" srcId="{9362A7AC-11C3-4C55-BF24-DE38528A676C}" destId="{F127D53D-CF6A-4ADA-94F0-324267839BD8}" srcOrd="0" destOrd="0" presId="urn:microsoft.com/office/officeart/2005/8/layout/list1"/>
    <dgm:cxn modelId="{34BBC9BF-84BD-4E6F-8833-A261D5893272}" type="presParOf" srcId="{9297C9D8-AB0B-4606-9F7F-EBAEC67C964F}" destId="{434967A7-0718-430C-9BDD-2303524DE545}" srcOrd="0" destOrd="0" presId="urn:microsoft.com/office/officeart/2005/8/layout/list1"/>
    <dgm:cxn modelId="{623FBBEC-B31B-47C9-BEC5-393F9B8A37C3}" type="presParOf" srcId="{434967A7-0718-430C-9BDD-2303524DE545}" destId="{66FCA96A-EB8B-4FF0-8812-3DD4E193B038}" srcOrd="0" destOrd="0" presId="urn:microsoft.com/office/officeart/2005/8/layout/list1"/>
    <dgm:cxn modelId="{0338B85C-24CB-4B3D-810D-9DA04E35BD89}" type="presParOf" srcId="{434967A7-0718-430C-9BDD-2303524DE545}" destId="{BB68A3AB-F303-409A-8430-2A322965E231}" srcOrd="1" destOrd="0" presId="urn:microsoft.com/office/officeart/2005/8/layout/list1"/>
    <dgm:cxn modelId="{75629F2F-F5EC-4265-B5F3-3DCB54E2FF73}" type="presParOf" srcId="{9297C9D8-AB0B-4606-9F7F-EBAEC67C964F}" destId="{E6E3F1CF-F305-4A6A-AD78-57FE25952B92}" srcOrd="1" destOrd="0" presId="urn:microsoft.com/office/officeart/2005/8/layout/list1"/>
    <dgm:cxn modelId="{DEB7E374-83D8-4FDF-A7D6-2BFC57B9DAAD}" type="presParOf" srcId="{9297C9D8-AB0B-4606-9F7F-EBAEC67C964F}" destId="{6959C8B5-829E-45D9-A351-FE055583203F}" srcOrd="2" destOrd="0" presId="urn:microsoft.com/office/officeart/2005/8/layout/list1"/>
    <dgm:cxn modelId="{9090DA04-E8E0-4B88-AE6B-48D15BB1CF56}" type="presParOf" srcId="{9297C9D8-AB0B-4606-9F7F-EBAEC67C964F}" destId="{22E54321-00A0-49F6-9A71-7031EB21E4A7}" srcOrd="3" destOrd="0" presId="urn:microsoft.com/office/officeart/2005/8/layout/list1"/>
    <dgm:cxn modelId="{E966B3D6-A329-4CE6-920B-1AE052A09255}" type="presParOf" srcId="{9297C9D8-AB0B-4606-9F7F-EBAEC67C964F}" destId="{E0526475-4238-4D43-BE5A-925807AA1ED5}" srcOrd="4" destOrd="0" presId="urn:microsoft.com/office/officeart/2005/8/layout/list1"/>
    <dgm:cxn modelId="{46BEFB4C-0EEF-47C4-B6BE-519EBA9237CC}" type="presParOf" srcId="{E0526475-4238-4D43-BE5A-925807AA1ED5}" destId="{F127D53D-CF6A-4ADA-94F0-324267839BD8}" srcOrd="0" destOrd="0" presId="urn:microsoft.com/office/officeart/2005/8/layout/list1"/>
    <dgm:cxn modelId="{949F77CB-21C9-4CFC-82FE-AF1A7605A86E}" type="presParOf" srcId="{E0526475-4238-4D43-BE5A-925807AA1ED5}" destId="{AB376BF5-733C-4D17-AB30-985416B8980B}" srcOrd="1" destOrd="0" presId="urn:microsoft.com/office/officeart/2005/8/layout/list1"/>
    <dgm:cxn modelId="{EF82673E-4E58-45DA-937C-A906CC80A6D5}" type="presParOf" srcId="{9297C9D8-AB0B-4606-9F7F-EBAEC67C964F}" destId="{3EB4BE97-BFA6-4001-99CA-6610D62A9FB0}" srcOrd="5" destOrd="0" presId="urn:microsoft.com/office/officeart/2005/8/layout/list1"/>
    <dgm:cxn modelId="{22ABAC9E-673C-485D-A99B-239A9F379759}" type="presParOf" srcId="{9297C9D8-AB0B-4606-9F7F-EBAEC67C964F}" destId="{8E4ED0F1-CBFE-4454-978D-0DE89CAC607E}" srcOrd="6" destOrd="0" presId="urn:microsoft.com/office/officeart/2005/8/layout/list1"/>
    <dgm:cxn modelId="{ED4ED153-E227-4082-8846-FAF12CB576BE}" type="presParOf" srcId="{9297C9D8-AB0B-4606-9F7F-EBAEC67C964F}" destId="{7F05E9AC-9629-4D34-B7EA-EC07F3CA72FA}" srcOrd="7" destOrd="0" presId="urn:microsoft.com/office/officeart/2005/8/layout/list1"/>
    <dgm:cxn modelId="{CEB514F4-055F-43A8-B5B8-327C892B8D5A}" type="presParOf" srcId="{9297C9D8-AB0B-4606-9F7F-EBAEC67C964F}" destId="{8AD43688-F3B7-4705-81ED-8D680515ACA1}" srcOrd="8" destOrd="0" presId="urn:microsoft.com/office/officeart/2005/8/layout/list1"/>
    <dgm:cxn modelId="{077277BC-D5C8-4EEC-9AFC-C4FAC5D69B75}" type="presParOf" srcId="{8AD43688-F3B7-4705-81ED-8D680515ACA1}" destId="{521BA6BE-55EF-4151-B207-FF923B6D0090}" srcOrd="0" destOrd="0" presId="urn:microsoft.com/office/officeart/2005/8/layout/list1"/>
    <dgm:cxn modelId="{7DD19EF3-F892-4DAA-A5A3-779336F795BE}" type="presParOf" srcId="{8AD43688-F3B7-4705-81ED-8D680515ACA1}" destId="{0BF391EA-0097-4A21-82C8-8A77A1FA5882}" srcOrd="1" destOrd="0" presId="urn:microsoft.com/office/officeart/2005/8/layout/list1"/>
    <dgm:cxn modelId="{7005191E-0549-495C-ABF4-CADA39B827F9}" type="presParOf" srcId="{9297C9D8-AB0B-4606-9F7F-EBAEC67C964F}" destId="{F741377C-B0E3-49FC-B778-A86CA2704373}" srcOrd="9" destOrd="0" presId="urn:microsoft.com/office/officeart/2005/8/layout/list1"/>
    <dgm:cxn modelId="{307F2FB8-82AF-414B-BABD-0EB44C26535A}" type="presParOf" srcId="{9297C9D8-AB0B-4606-9F7F-EBAEC67C964F}" destId="{6C2FC5F8-653D-495B-82B4-C893C4872F66}" srcOrd="10" destOrd="0" presId="urn:microsoft.com/office/officeart/2005/8/layout/list1"/>
    <dgm:cxn modelId="{0B3C7347-3610-40C5-B198-BC14D9A5F14E}" type="presParOf" srcId="{9297C9D8-AB0B-4606-9F7F-EBAEC67C964F}" destId="{1543201A-BD71-4C98-B823-17D06E941C83}" srcOrd="11" destOrd="0" presId="urn:microsoft.com/office/officeart/2005/8/layout/list1"/>
    <dgm:cxn modelId="{CD1F7142-A95A-41DF-8642-07D2F0953DB3}" type="presParOf" srcId="{9297C9D8-AB0B-4606-9F7F-EBAEC67C964F}" destId="{FC8107ED-5D21-470B-9D8C-A450A8957124}" srcOrd="12" destOrd="0" presId="urn:microsoft.com/office/officeart/2005/8/layout/list1"/>
    <dgm:cxn modelId="{DD99470C-00A9-428B-9652-5CA4196EA054}" type="presParOf" srcId="{FC8107ED-5D21-470B-9D8C-A450A8957124}" destId="{E435B81A-8A24-46D0-88E7-0C42208845AD}" srcOrd="0" destOrd="0" presId="urn:microsoft.com/office/officeart/2005/8/layout/list1"/>
    <dgm:cxn modelId="{63506AA9-20F6-4FAD-8509-8798B34B7E0A}" type="presParOf" srcId="{FC8107ED-5D21-470B-9D8C-A450A8957124}" destId="{D50E5703-A0E7-4141-A088-11B1035F5350}" srcOrd="1" destOrd="0" presId="urn:microsoft.com/office/officeart/2005/8/layout/list1"/>
    <dgm:cxn modelId="{65F3589E-2AF6-49E9-BD8E-B717D42E1679}" type="presParOf" srcId="{9297C9D8-AB0B-4606-9F7F-EBAEC67C964F}" destId="{8F5A979F-F217-4EC0-8ED9-1FD69A220635}" srcOrd="13" destOrd="0" presId="urn:microsoft.com/office/officeart/2005/8/layout/list1"/>
    <dgm:cxn modelId="{07821655-9677-4C08-B6AE-F1DDE8B6BE82}" type="presParOf" srcId="{9297C9D8-AB0B-4606-9F7F-EBAEC67C964F}" destId="{1F68AB0D-32A2-4066-B067-16AD4D2EE140}" srcOrd="14" destOrd="0" presId="urn:microsoft.com/office/officeart/2005/8/layout/list1"/>
    <dgm:cxn modelId="{FC7B60C2-3693-4C3C-A6A7-722A9E8B196A}" type="presParOf" srcId="{9297C9D8-AB0B-4606-9F7F-EBAEC67C964F}" destId="{4A605753-5188-4D93-AA9C-E05799B8FA57}" srcOrd="15" destOrd="0" presId="urn:microsoft.com/office/officeart/2005/8/layout/list1"/>
    <dgm:cxn modelId="{7599A71A-29B4-4D55-9238-E58426D0CC69}" type="presParOf" srcId="{9297C9D8-AB0B-4606-9F7F-EBAEC67C964F}" destId="{B942D12B-3B60-4571-9068-DCB3625398D4}" srcOrd="16" destOrd="0" presId="urn:microsoft.com/office/officeart/2005/8/layout/list1"/>
    <dgm:cxn modelId="{3EC38490-8BF5-4195-8ACA-56831AF576B4}" type="presParOf" srcId="{B942D12B-3B60-4571-9068-DCB3625398D4}" destId="{648745C5-3101-4C3C-A423-85FB36F7876B}" srcOrd="0" destOrd="0" presId="urn:microsoft.com/office/officeart/2005/8/layout/list1"/>
    <dgm:cxn modelId="{C017491D-E3FB-4505-922C-B10C5F34CE37}" type="presParOf" srcId="{B942D12B-3B60-4571-9068-DCB3625398D4}" destId="{A8593735-DB43-4E1F-A96A-EA04DA9EA3A6}" srcOrd="1" destOrd="0" presId="urn:microsoft.com/office/officeart/2005/8/layout/list1"/>
    <dgm:cxn modelId="{BD5110D6-643D-4603-8DC9-36B2D14B702E}" type="presParOf" srcId="{9297C9D8-AB0B-4606-9F7F-EBAEC67C964F}" destId="{BEF2A9C8-840B-4AE3-817A-7451F203EA89}" srcOrd="17" destOrd="0" presId="urn:microsoft.com/office/officeart/2005/8/layout/list1"/>
    <dgm:cxn modelId="{7D546CBC-ADD0-4CC0-9EA9-0F19ADF6A8A9}" type="presParOf" srcId="{9297C9D8-AB0B-4606-9F7F-EBAEC67C964F}" destId="{5BFCC540-6B08-49A4-B4B5-930E3F2F0233}" srcOrd="18" destOrd="0" presId="urn:microsoft.com/office/officeart/2005/8/layout/list1"/>
    <dgm:cxn modelId="{C65B1D44-A979-4CAC-A69D-87D92F26FA30}" type="presParOf" srcId="{9297C9D8-AB0B-4606-9F7F-EBAEC67C964F}" destId="{DAB58273-BD1F-4A0B-9CE0-EA4A45CC9897}" srcOrd="19" destOrd="0" presId="urn:microsoft.com/office/officeart/2005/8/layout/list1"/>
    <dgm:cxn modelId="{59C8C9EF-C353-463C-BE74-DAF86BFCEA83}" type="presParOf" srcId="{9297C9D8-AB0B-4606-9F7F-EBAEC67C964F}" destId="{E7DC4F02-DA8E-4A92-8333-C0022B882582}" srcOrd="20" destOrd="0" presId="urn:microsoft.com/office/officeart/2005/8/layout/list1"/>
    <dgm:cxn modelId="{2D06F2DD-F78C-4956-9C0F-36DBEE836CF3}" type="presParOf" srcId="{E7DC4F02-DA8E-4A92-8333-C0022B882582}" destId="{6D486DB2-8591-4AA0-84C5-1A2D96C69F32}" srcOrd="0" destOrd="0" presId="urn:microsoft.com/office/officeart/2005/8/layout/list1"/>
    <dgm:cxn modelId="{4CE0B20D-E7BB-483C-9408-9485BE005A5C}" type="presParOf" srcId="{E7DC4F02-DA8E-4A92-8333-C0022B882582}" destId="{4AF49C06-B2C0-486A-B305-F2336A3B2517}" srcOrd="1" destOrd="0" presId="urn:microsoft.com/office/officeart/2005/8/layout/list1"/>
    <dgm:cxn modelId="{723B63C5-20A5-4C57-B1DF-65A4EF1D1CC9}" type="presParOf" srcId="{9297C9D8-AB0B-4606-9F7F-EBAEC67C964F}" destId="{4154A3E0-FF42-4BA1-93A4-6BDFA51CF276}" srcOrd="21" destOrd="0" presId="urn:microsoft.com/office/officeart/2005/8/layout/list1"/>
    <dgm:cxn modelId="{8C395FC4-EB2C-4446-82B5-A46447068EF4}" type="presParOf" srcId="{9297C9D8-AB0B-4606-9F7F-EBAEC67C964F}" destId="{50172FD3-5EA3-40D0-A3BE-891053D727EF}"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5B63810-A2B3-482E-9C7A-EFE3A4F7DB49}" type="doc">
      <dgm:prSet loTypeId="urn:microsoft.com/office/officeart/2005/8/layout/list1" loCatId="list" qsTypeId="urn:microsoft.com/office/officeart/2005/8/quickstyle/3d3" qsCatId="3D" csTypeId="urn:microsoft.com/office/officeart/2005/8/colors/colorful2" csCatId="colorful" phldr="1"/>
      <dgm:spPr/>
      <dgm:t>
        <a:bodyPr/>
        <a:lstStyle/>
        <a:p>
          <a:endParaRPr lang="id-ID"/>
        </a:p>
      </dgm:t>
    </dgm:pt>
    <dgm:pt modelId="{6298BC80-EDEA-482E-A46E-19552EEEA762}">
      <dgm:prSet phldrT="[Text]" custT="1"/>
      <dgm:spPr/>
      <dgm:t>
        <a:bodyPr/>
        <a:lstStyle/>
        <a:p>
          <a:r>
            <a:rPr lang="it-IT" sz="2400" dirty="0">
              <a:solidFill>
                <a:schemeClr val="tx1"/>
              </a:solidFill>
            </a:rPr>
            <a:t>7. intitle: (disertai simbol kolon/titik dua tanpa spasi)</a:t>
          </a:r>
          <a:endParaRPr lang="id-ID" sz="2400" dirty="0">
            <a:solidFill>
              <a:schemeClr val="tx1"/>
            </a:solidFill>
          </a:endParaRPr>
        </a:p>
      </dgm:t>
    </dgm:pt>
    <dgm:pt modelId="{0749C20E-291E-45B5-95A1-2050714CF412}" type="parTrans" cxnId="{D2C92093-CAB0-41D2-A595-FB7CBF888D55}">
      <dgm:prSet/>
      <dgm:spPr/>
      <dgm:t>
        <a:bodyPr/>
        <a:lstStyle/>
        <a:p>
          <a:endParaRPr lang="id-ID" sz="2400">
            <a:solidFill>
              <a:schemeClr val="tx1"/>
            </a:solidFill>
          </a:endParaRPr>
        </a:p>
      </dgm:t>
    </dgm:pt>
    <dgm:pt modelId="{85564C0F-3DE5-4125-A863-478F3BD4EA20}" type="sibTrans" cxnId="{D2C92093-CAB0-41D2-A595-FB7CBF888D55}">
      <dgm:prSet/>
      <dgm:spPr/>
      <dgm:t>
        <a:bodyPr/>
        <a:lstStyle/>
        <a:p>
          <a:endParaRPr lang="id-ID" sz="2400">
            <a:solidFill>
              <a:schemeClr val="tx1"/>
            </a:solidFill>
          </a:endParaRPr>
        </a:p>
      </dgm:t>
    </dgm:pt>
    <dgm:pt modelId="{AE85CB80-5DEC-4E77-A718-C4ACB7E12DB9}">
      <dgm:prSet custT="1"/>
      <dgm:spPr/>
      <dgm:t>
        <a:bodyPr/>
        <a:lstStyle/>
        <a:p>
          <a:r>
            <a:rPr lang="id-ID" sz="2400" dirty="0">
              <a:solidFill>
                <a:schemeClr val="tx1"/>
              </a:solidFill>
            </a:rPr>
            <a:t>8. allintitle: (disertai simbol kolon/titik dua tanpa spasi) </a:t>
          </a:r>
        </a:p>
      </dgm:t>
    </dgm:pt>
    <dgm:pt modelId="{3DC809F5-45D5-41AB-83AE-DC1251BC5F29}" type="parTrans" cxnId="{19182ADF-0797-4927-8506-34D4EB427F34}">
      <dgm:prSet/>
      <dgm:spPr/>
      <dgm:t>
        <a:bodyPr/>
        <a:lstStyle/>
        <a:p>
          <a:endParaRPr lang="id-ID"/>
        </a:p>
      </dgm:t>
    </dgm:pt>
    <dgm:pt modelId="{C84D1C5F-0728-4C7A-8564-E05823BA70AA}" type="sibTrans" cxnId="{19182ADF-0797-4927-8506-34D4EB427F34}">
      <dgm:prSet/>
      <dgm:spPr/>
      <dgm:t>
        <a:bodyPr/>
        <a:lstStyle/>
        <a:p>
          <a:endParaRPr lang="id-ID"/>
        </a:p>
      </dgm:t>
    </dgm:pt>
    <dgm:pt modelId="{64DFA320-9C7F-4E9E-BF45-0096A4923089}">
      <dgm:prSet custT="1"/>
      <dgm:spPr/>
      <dgm:t>
        <a:bodyPr/>
        <a:lstStyle/>
        <a:p>
          <a:r>
            <a:rPr lang="id-ID" sz="2400" dirty="0">
              <a:solidFill>
                <a:schemeClr val="tx1"/>
              </a:solidFill>
            </a:rPr>
            <a:t>9. inurl: (disertai simbol kolon/titik dua tanpa spasi)</a:t>
          </a:r>
        </a:p>
      </dgm:t>
    </dgm:pt>
    <dgm:pt modelId="{19B5690C-70DF-4B61-8A5B-DB4571B971DA}" type="parTrans" cxnId="{B48BFCBD-E699-47F9-99D2-A14D78376586}">
      <dgm:prSet/>
      <dgm:spPr/>
      <dgm:t>
        <a:bodyPr/>
        <a:lstStyle/>
        <a:p>
          <a:endParaRPr lang="id-ID"/>
        </a:p>
      </dgm:t>
    </dgm:pt>
    <dgm:pt modelId="{6157654F-B272-457F-A3D9-7D4042572FEC}" type="sibTrans" cxnId="{B48BFCBD-E699-47F9-99D2-A14D78376586}">
      <dgm:prSet/>
      <dgm:spPr/>
      <dgm:t>
        <a:bodyPr/>
        <a:lstStyle/>
        <a:p>
          <a:endParaRPr lang="id-ID"/>
        </a:p>
      </dgm:t>
    </dgm:pt>
    <dgm:pt modelId="{AE1906C5-F923-4BD2-93CD-27EB5C5301E3}">
      <dgm:prSet custT="1"/>
      <dgm:spPr/>
      <dgm:t>
        <a:bodyPr/>
        <a:lstStyle/>
        <a:p>
          <a:r>
            <a:rPr lang="id-ID" sz="2400" dirty="0">
              <a:solidFill>
                <a:schemeClr val="tx1"/>
              </a:solidFill>
            </a:rPr>
            <a:t>10.allinurl: (disertai simbol kolon/titik dua tanpa spasi) </a:t>
          </a:r>
        </a:p>
      </dgm:t>
    </dgm:pt>
    <dgm:pt modelId="{1C416D52-BD54-4D51-A227-55FF666A9809}" type="parTrans" cxnId="{5DBA1EAA-9883-4CCC-B4DF-8CBBD673A0A7}">
      <dgm:prSet/>
      <dgm:spPr/>
      <dgm:t>
        <a:bodyPr/>
        <a:lstStyle/>
        <a:p>
          <a:endParaRPr lang="id-ID"/>
        </a:p>
      </dgm:t>
    </dgm:pt>
    <dgm:pt modelId="{AED95427-9405-4718-9B28-0BD7401B7665}" type="sibTrans" cxnId="{5DBA1EAA-9883-4CCC-B4DF-8CBBD673A0A7}">
      <dgm:prSet/>
      <dgm:spPr/>
      <dgm:t>
        <a:bodyPr/>
        <a:lstStyle/>
        <a:p>
          <a:endParaRPr lang="id-ID"/>
        </a:p>
      </dgm:t>
    </dgm:pt>
    <dgm:pt modelId="{CECE19DF-F642-4D4F-A0DF-CAC0B37DC190}">
      <dgm:prSet custT="1"/>
      <dgm:spPr/>
      <dgm:t>
        <a:bodyPr/>
        <a:lstStyle/>
        <a:p>
          <a:r>
            <a:rPr lang="id-ID" sz="2400" dirty="0">
              <a:solidFill>
                <a:schemeClr val="tx1"/>
              </a:solidFill>
            </a:rPr>
            <a:t>11. site: (disertai simbol kolon/titik dua tanpa spasi) </a:t>
          </a:r>
        </a:p>
      </dgm:t>
    </dgm:pt>
    <dgm:pt modelId="{0E1266F9-E09E-43BD-A6B2-E887FAC51CFC}" type="parTrans" cxnId="{7FB4B9D3-661E-4344-8EC2-1E0B0DBFD570}">
      <dgm:prSet/>
      <dgm:spPr/>
      <dgm:t>
        <a:bodyPr/>
        <a:lstStyle/>
        <a:p>
          <a:endParaRPr lang="id-ID"/>
        </a:p>
      </dgm:t>
    </dgm:pt>
    <dgm:pt modelId="{E65E9F2E-0E25-4584-9A6A-ED23703F32DA}" type="sibTrans" cxnId="{7FB4B9D3-661E-4344-8EC2-1E0B0DBFD570}">
      <dgm:prSet/>
      <dgm:spPr/>
      <dgm:t>
        <a:bodyPr/>
        <a:lstStyle/>
        <a:p>
          <a:endParaRPr lang="id-ID"/>
        </a:p>
      </dgm:t>
    </dgm:pt>
    <dgm:pt modelId="{F30023BD-7627-457B-BB67-74D876732E04}">
      <dgm:prSet custT="1"/>
      <dgm:spPr/>
      <dgm:t>
        <a:bodyPr/>
        <a:lstStyle/>
        <a:p>
          <a:r>
            <a:rPr lang="id-ID" sz="2400" dirty="0">
              <a:solidFill>
                <a:schemeClr val="tx1"/>
              </a:solidFill>
            </a:rPr>
            <a:t>12. filetype:</a:t>
          </a:r>
        </a:p>
      </dgm:t>
    </dgm:pt>
    <dgm:pt modelId="{7F39AA95-0CA9-4784-9590-1D1A70D7DBFF}" type="parTrans" cxnId="{4454D808-B698-462A-AB1F-6BE9BC4825EB}">
      <dgm:prSet/>
      <dgm:spPr/>
      <dgm:t>
        <a:bodyPr/>
        <a:lstStyle/>
        <a:p>
          <a:endParaRPr lang="id-ID"/>
        </a:p>
      </dgm:t>
    </dgm:pt>
    <dgm:pt modelId="{FCBDA393-491D-4687-B8AD-BD8F6A35DD9A}" type="sibTrans" cxnId="{4454D808-B698-462A-AB1F-6BE9BC4825EB}">
      <dgm:prSet/>
      <dgm:spPr/>
      <dgm:t>
        <a:bodyPr/>
        <a:lstStyle/>
        <a:p>
          <a:endParaRPr lang="id-ID"/>
        </a:p>
      </dgm:t>
    </dgm:pt>
    <dgm:pt modelId="{9297C9D8-AB0B-4606-9F7F-EBAEC67C964F}" type="pres">
      <dgm:prSet presAssocID="{05B63810-A2B3-482E-9C7A-EFE3A4F7DB49}" presName="linear" presStyleCnt="0">
        <dgm:presLayoutVars>
          <dgm:dir/>
          <dgm:animLvl val="lvl"/>
          <dgm:resizeHandles val="exact"/>
        </dgm:presLayoutVars>
      </dgm:prSet>
      <dgm:spPr/>
    </dgm:pt>
    <dgm:pt modelId="{434967A7-0718-430C-9BDD-2303524DE545}" type="pres">
      <dgm:prSet presAssocID="{6298BC80-EDEA-482E-A46E-19552EEEA762}" presName="parentLin" presStyleCnt="0"/>
      <dgm:spPr/>
    </dgm:pt>
    <dgm:pt modelId="{66FCA96A-EB8B-4FF0-8812-3DD4E193B038}" type="pres">
      <dgm:prSet presAssocID="{6298BC80-EDEA-482E-A46E-19552EEEA762}" presName="parentLeftMargin" presStyleLbl="node1" presStyleIdx="0" presStyleCnt="6"/>
      <dgm:spPr/>
    </dgm:pt>
    <dgm:pt modelId="{BB68A3AB-F303-409A-8430-2A322965E231}" type="pres">
      <dgm:prSet presAssocID="{6298BC80-EDEA-482E-A46E-19552EEEA762}" presName="parentText" presStyleLbl="node1" presStyleIdx="0" presStyleCnt="6" custScaleX="109346">
        <dgm:presLayoutVars>
          <dgm:chMax val="0"/>
          <dgm:bulletEnabled val="1"/>
        </dgm:presLayoutVars>
      </dgm:prSet>
      <dgm:spPr/>
    </dgm:pt>
    <dgm:pt modelId="{E6E3F1CF-F305-4A6A-AD78-57FE25952B92}" type="pres">
      <dgm:prSet presAssocID="{6298BC80-EDEA-482E-A46E-19552EEEA762}" presName="negativeSpace" presStyleCnt="0"/>
      <dgm:spPr/>
    </dgm:pt>
    <dgm:pt modelId="{6959C8B5-829E-45D9-A351-FE055583203F}" type="pres">
      <dgm:prSet presAssocID="{6298BC80-EDEA-482E-A46E-19552EEEA762}" presName="childText" presStyleLbl="conFgAcc1" presStyleIdx="0" presStyleCnt="6">
        <dgm:presLayoutVars>
          <dgm:bulletEnabled val="1"/>
        </dgm:presLayoutVars>
      </dgm:prSet>
      <dgm:spPr/>
    </dgm:pt>
    <dgm:pt modelId="{22E54321-00A0-49F6-9A71-7031EB21E4A7}" type="pres">
      <dgm:prSet presAssocID="{85564C0F-3DE5-4125-A863-478F3BD4EA20}" presName="spaceBetweenRectangles" presStyleCnt="0"/>
      <dgm:spPr/>
    </dgm:pt>
    <dgm:pt modelId="{D19D96F2-D967-45AB-8CAF-BDD9B0F7AD4D}" type="pres">
      <dgm:prSet presAssocID="{AE85CB80-5DEC-4E77-A718-C4ACB7E12DB9}" presName="parentLin" presStyleCnt="0"/>
      <dgm:spPr/>
    </dgm:pt>
    <dgm:pt modelId="{94CE0071-FC5B-47B9-8326-06B8F0E3B085}" type="pres">
      <dgm:prSet presAssocID="{AE85CB80-5DEC-4E77-A718-C4ACB7E12DB9}" presName="parentLeftMargin" presStyleLbl="node1" presStyleIdx="0" presStyleCnt="6"/>
      <dgm:spPr/>
    </dgm:pt>
    <dgm:pt modelId="{80198C74-EB65-4767-938E-A897FE0D2C72}" type="pres">
      <dgm:prSet presAssocID="{AE85CB80-5DEC-4E77-A718-C4ACB7E12DB9}" presName="parentText" presStyleLbl="node1" presStyleIdx="1" presStyleCnt="6" custScaleX="114640">
        <dgm:presLayoutVars>
          <dgm:chMax val="0"/>
          <dgm:bulletEnabled val="1"/>
        </dgm:presLayoutVars>
      </dgm:prSet>
      <dgm:spPr/>
    </dgm:pt>
    <dgm:pt modelId="{CB76A5FE-F47A-4D2C-8D72-25F218A18850}" type="pres">
      <dgm:prSet presAssocID="{AE85CB80-5DEC-4E77-A718-C4ACB7E12DB9}" presName="negativeSpace" presStyleCnt="0"/>
      <dgm:spPr/>
    </dgm:pt>
    <dgm:pt modelId="{623103B5-2390-43F0-95B9-C8329AAA99DD}" type="pres">
      <dgm:prSet presAssocID="{AE85CB80-5DEC-4E77-A718-C4ACB7E12DB9}" presName="childText" presStyleLbl="conFgAcc1" presStyleIdx="1" presStyleCnt="6">
        <dgm:presLayoutVars>
          <dgm:bulletEnabled val="1"/>
        </dgm:presLayoutVars>
      </dgm:prSet>
      <dgm:spPr/>
    </dgm:pt>
    <dgm:pt modelId="{6842AC7E-03BC-4889-A106-78801EBCF7B4}" type="pres">
      <dgm:prSet presAssocID="{C84D1C5F-0728-4C7A-8564-E05823BA70AA}" presName="spaceBetweenRectangles" presStyleCnt="0"/>
      <dgm:spPr/>
    </dgm:pt>
    <dgm:pt modelId="{964BF2C7-A732-4845-8967-002124FC79FF}" type="pres">
      <dgm:prSet presAssocID="{64DFA320-9C7F-4E9E-BF45-0096A4923089}" presName="parentLin" presStyleCnt="0"/>
      <dgm:spPr/>
    </dgm:pt>
    <dgm:pt modelId="{C69CE951-DB36-4155-A844-FE5FD9F9EA6E}" type="pres">
      <dgm:prSet presAssocID="{64DFA320-9C7F-4E9E-BF45-0096A4923089}" presName="parentLeftMargin" presStyleLbl="node1" presStyleIdx="1" presStyleCnt="6"/>
      <dgm:spPr/>
    </dgm:pt>
    <dgm:pt modelId="{6BBA565A-8A73-4F14-AC28-D1852B453E48}" type="pres">
      <dgm:prSet presAssocID="{64DFA320-9C7F-4E9E-BF45-0096A4923089}" presName="parentText" presStyleLbl="node1" presStyleIdx="2" presStyleCnt="6" custScaleX="114640">
        <dgm:presLayoutVars>
          <dgm:chMax val="0"/>
          <dgm:bulletEnabled val="1"/>
        </dgm:presLayoutVars>
      </dgm:prSet>
      <dgm:spPr/>
    </dgm:pt>
    <dgm:pt modelId="{ECD30D56-0D65-497C-A3A4-533AEBAD93D2}" type="pres">
      <dgm:prSet presAssocID="{64DFA320-9C7F-4E9E-BF45-0096A4923089}" presName="negativeSpace" presStyleCnt="0"/>
      <dgm:spPr/>
    </dgm:pt>
    <dgm:pt modelId="{A2047956-D346-4DF3-BD39-52E206C29304}" type="pres">
      <dgm:prSet presAssocID="{64DFA320-9C7F-4E9E-BF45-0096A4923089}" presName="childText" presStyleLbl="conFgAcc1" presStyleIdx="2" presStyleCnt="6">
        <dgm:presLayoutVars>
          <dgm:bulletEnabled val="1"/>
        </dgm:presLayoutVars>
      </dgm:prSet>
      <dgm:spPr/>
    </dgm:pt>
    <dgm:pt modelId="{0067EFC4-FE71-474D-9D2E-8721FA74B5F5}" type="pres">
      <dgm:prSet presAssocID="{6157654F-B272-457F-A3D9-7D4042572FEC}" presName="spaceBetweenRectangles" presStyleCnt="0"/>
      <dgm:spPr/>
    </dgm:pt>
    <dgm:pt modelId="{4A4C1C02-4593-4A65-9478-AF65C11EAE24}" type="pres">
      <dgm:prSet presAssocID="{AE1906C5-F923-4BD2-93CD-27EB5C5301E3}" presName="parentLin" presStyleCnt="0"/>
      <dgm:spPr/>
    </dgm:pt>
    <dgm:pt modelId="{442E6C67-5ACC-4CA3-8639-257AC616D048}" type="pres">
      <dgm:prSet presAssocID="{AE1906C5-F923-4BD2-93CD-27EB5C5301E3}" presName="parentLeftMargin" presStyleLbl="node1" presStyleIdx="2" presStyleCnt="6"/>
      <dgm:spPr/>
    </dgm:pt>
    <dgm:pt modelId="{B8A78324-23F2-4BB0-B0D3-1B866197D1C1}" type="pres">
      <dgm:prSet presAssocID="{AE1906C5-F923-4BD2-93CD-27EB5C5301E3}" presName="parentText" presStyleLbl="node1" presStyleIdx="3" presStyleCnt="6" custScaleX="109191">
        <dgm:presLayoutVars>
          <dgm:chMax val="0"/>
          <dgm:bulletEnabled val="1"/>
        </dgm:presLayoutVars>
      </dgm:prSet>
      <dgm:spPr/>
    </dgm:pt>
    <dgm:pt modelId="{E00EEF2D-5542-441C-95BA-24D8D60E5610}" type="pres">
      <dgm:prSet presAssocID="{AE1906C5-F923-4BD2-93CD-27EB5C5301E3}" presName="negativeSpace" presStyleCnt="0"/>
      <dgm:spPr/>
    </dgm:pt>
    <dgm:pt modelId="{2A0AE1CD-A848-48B1-BCE6-A130A0A7BE3C}" type="pres">
      <dgm:prSet presAssocID="{AE1906C5-F923-4BD2-93CD-27EB5C5301E3}" presName="childText" presStyleLbl="conFgAcc1" presStyleIdx="3" presStyleCnt="6">
        <dgm:presLayoutVars>
          <dgm:bulletEnabled val="1"/>
        </dgm:presLayoutVars>
      </dgm:prSet>
      <dgm:spPr/>
    </dgm:pt>
    <dgm:pt modelId="{E2A5932F-3EBF-4E5B-A004-8E9B4CF94FBD}" type="pres">
      <dgm:prSet presAssocID="{AED95427-9405-4718-9B28-0BD7401B7665}" presName="spaceBetweenRectangles" presStyleCnt="0"/>
      <dgm:spPr/>
    </dgm:pt>
    <dgm:pt modelId="{A558A80D-8887-4968-B5DE-DB5193B7CE13}" type="pres">
      <dgm:prSet presAssocID="{CECE19DF-F642-4D4F-A0DF-CAC0B37DC190}" presName="parentLin" presStyleCnt="0"/>
      <dgm:spPr/>
    </dgm:pt>
    <dgm:pt modelId="{C0477163-C56C-40CE-8907-62AEC7F8CBC3}" type="pres">
      <dgm:prSet presAssocID="{CECE19DF-F642-4D4F-A0DF-CAC0B37DC190}" presName="parentLeftMargin" presStyleLbl="node1" presStyleIdx="3" presStyleCnt="6"/>
      <dgm:spPr/>
    </dgm:pt>
    <dgm:pt modelId="{4BA0009A-5BE5-4A36-88F8-32FC3FAE879F}" type="pres">
      <dgm:prSet presAssocID="{CECE19DF-F642-4D4F-A0DF-CAC0B37DC190}" presName="parentText" presStyleLbl="node1" presStyleIdx="4" presStyleCnt="6" custScaleX="115121">
        <dgm:presLayoutVars>
          <dgm:chMax val="0"/>
          <dgm:bulletEnabled val="1"/>
        </dgm:presLayoutVars>
      </dgm:prSet>
      <dgm:spPr/>
    </dgm:pt>
    <dgm:pt modelId="{56135115-95B4-4212-9E2B-CB5487670FAE}" type="pres">
      <dgm:prSet presAssocID="{CECE19DF-F642-4D4F-A0DF-CAC0B37DC190}" presName="negativeSpace" presStyleCnt="0"/>
      <dgm:spPr/>
    </dgm:pt>
    <dgm:pt modelId="{5EFB75A3-AB3F-4757-BA94-0A75215F1C5E}" type="pres">
      <dgm:prSet presAssocID="{CECE19DF-F642-4D4F-A0DF-CAC0B37DC190}" presName="childText" presStyleLbl="conFgAcc1" presStyleIdx="4" presStyleCnt="6">
        <dgm:presLayoutVars>
          <dgm:bulletEnabled val="1"/>
        </dgm:presLayoutVars>
      </dgm:prSet>
      <dgm:spPr/>
    </dgm:pt>
    <dgm:pt modelId="{DD54E3F0-3C73-49B9-A0A2-6145BC231E8D}" type="pres">
      <dgm:prSet presAssocID="{E65E9F2E-0E25-4584-9A6A-ED23703F32DA}" presName="spaceBetweenRectangles" presStyleCnt="0"/>
      <dgm:spPr/>
    </dgm:pt>
    <dgm:pt modelId="{8090F759-4137-4860-B4A9-6FAE25A74D45}" type="pres">
      <dgm:prSet presAssocID="{F30023BD-7627-457B-BB67-74D876732E04}" presName="parentLin" presStyleCnt="0"/>
      <dgm:spPr/>
    </dgm:pt>
    <dgm:pt modelId="{6EE18D28-4BE4-433B-8E6F-B0188EE62F21}" type="pres">
      <dgm:prSet presAssocID="{F30023BD-7627-457B-BB67-74D876732E04}" presName="parentLeftMargin" presStyleLbl="node1" presStyleIdx="4" presStyleCnt="6"/>
      <dgm:spPr/>
    </dgm:pt>
    <dgm:pt modelId="{4B950B25-8077-48C6-B9B4-C194DA2AD179}" type="pres">
      <dgm:prSet presAssocID="{F30023BD-7627-457B-BB67-74D876732E04}" presName="parentText" presStyleLbl="node1" presStyleIdx="5" presStyleCnt="6">
        <dgm:presLayoutVars>
          <dgm:chMax val="0"/>
          <dgm:bulletEnabled val="1"/>
        </dgm:presLayoutVars>
      </dgm:prSet>
      <dgm:spPr/>
    </dgm:pt>
    <dgm:pt modelId="{9A653594-C9EC-4477-8AC7-68155C608CB7}" type="pres">
      <dgm:prSet presAssocID="{F30023BD-7627-457B-BB67-74D876732E04}" presName="negativeSpace" presStyleCnt="0"/>
      <dgm:spPr/>
    </dgm:pt>
    <dgm:pt modelId="{57BAFEC2-DE0A-449C-ABAD-C9690D6023AB}" type="pres">
      <dgm:prSet presAssocID="{F30023BD-7627-457B-BB67-74D876732E04}" presName="childText" presStyleLbl="conFgAcc1" presStyleIdx="5" presStyleCnt="6">
        <dgm:presLayoutVars>
          <dgm:bulletEnabled val="1"/>
        </dgm:presLayoutVars>
      </dgm:prSet>
      <dgm:spPr/>
    </dgm:pt>
  </dgm:ptLst>
  <dgm:cxnLst>
    <dgm:cxn modelId="{A5F1C608-6C82-419E-82E0-00FE02AFE08F}" type="presOf" srcId="{F30023BD-7627-457B-BB67-74D876732E04}" destId="{4B950B25-8077-48C6-B9B4-C194DA2AD179}" srcOrd="1" destOrd="0" presId="urn:microsoft.com/office/officeart/2005/8/layout/list1"/>
    <dgm:cxn modelId="{4454D808-B698-462A-AB1F-6BE9BC4825EB}" srcId="{05B63810-A2B3-482E-9C7A-EFE3A4F7DB49}" destId="{F30023BD-7627-457B-BB67-74D876732E04}" srcOrd="5" destOrd="0" parTransId="{7F39AA95-0CA9-4784-9590-1D1A70D7DBFF}" sibTransId="{FCBDA393-491D-4687-B8AD-BD8F6A35DD9A}"/>
    <dgm:cxn modelId="{592B0327-4D62-463A-9E19-1F13B51662A9}" type="presOf" srcId="{CECE19DF-F642-4D4F-A0DF-CAC0B37DC190}" destId="{4BA0009A-5BE5-4A36-88F8-32FC3FAE879F}" srcOrd="1" destOrd="0" presId="urn:microsoft.com/office/officeart/2005/8/layout/list1"/>
    <dgm:cxn modelId="{01F2A32A-3993-40D5-900D-74DA2223B361}" type="presOf" srcId="{AE85CB80-5DEC-4E77-A718-C4ACB7E12DB9}" destId="{80198C74-EB65-4767-938E-A897FE0D2C72}" srcOrd="1" destOrd="0" presId="urn:microsoft.com/office/officeart/2005/8/layout/list1"/>
    <dgm:cxn modelId="{3AA56532-DAD6-4AED-90B5-35B17C35CD88}" type="presOf" srcId="{05B63810-A2B3-482E-9C7A-EFE3A4F7DB49}" destId="{9297C9D8-AB0B-4606-9F7F-EBAEC67C964F}" srcOrd="0" destOrd="0" presId="urn:microsoft.com/office/officeart/2005/8/layout/list1"/>
    <dgm:cxn modelId="{0B84DB36-42E2-467D-8255-A27F20D5C169}" type="presOf" srcId="{64DFA320-9C7F-4E9E-BF45-0096A4923089}" destId="{C69CE951-DB36-4155-A844-FE5FD9F9EA6E}" srcOrd="0" destOrd="0" presId="urn:microsoft.com/office/officeart/2005/8/layout/list1"/>
    <dgm:cxn modelId="{9813904E-AC07-46DE-BF74-5168F5F7F514}" type="presOf" srcId="{CECE19DF-F642-4D4F-A0DF-CAC0B37DC190}" destId="{C0477163-C56C-40CE-8907-62AEC7F8CBC3}" srcOrd="0" destOrd="0" presId="urn:microsoft.com/office/officeart/2005/8/layout/list1"/>
    <dgm:cxn modelId="{D2F34A51-6B22-4257-8FBE-8AFA473E3792}" type="presOf" srcId="{AE1906C5-F923-4BD2-93CD-27EB5C5301E3}" destId="{B8A78324-23F2-4BB0-B0D3-1B866197D1C1}" srcOrd="1" destOrd="0" presId="urn:microsoft.com/office/officeart/2005/8/layout/list1"/>
    <dgm:cxn modelId="{F54DDC53-9999-4739-B508-CF61386BE717}" type="presOf" srcId="{AE1906C5-F923-4BD2-93CD-27EB5C5301E3}" destId="{442E6C67-5ACC-4CA3-8639-257AC616D048}" srcOrd="0" destOrd="0" presId="urn:microsoft.com/office/officeart/2005/8/layout/list1"/>
    <dgm:cxn modelId="{D2C92093-CAB0-41D2-A595-FB7CBF888D55}" srcId="{05B63810-A2B3-482E-9C7A-EFE3A4F7DB49}" destId="{6298BC80-EDEA-482E-A46E-19552EEEA762}" srcOrd="0" destOrd="0" parTransId="{0749C20E-291E-45B5-95A1-2050714CF412}" sibTransId="{85564C0F-3DE5-4125-A863-478F3BD4EA20}"/>
    <dgm:cxn modelId="{5DBA1EAA-9883-4CCC-B4DF-8CBBD673A0A7}" srcId="{05B63810-A2B3-482E-9C7A-EFE3A4F7DB49}" destId="{AE1906C5-F923-4BD2-93CD-27EB5C5301E3}" srcOrd="3" destOrd="0" parTransId="{1C416D52-BD54-4D51-A227-55FF666A9809}" sibTransId="{AED95427-9405-4718-9B28-0BD7401B7665}"/>
    <dgm:cxn modelId="{1F27C4B1-59D5-4331-8DBE-C23427A1DAD9}" type="presOf" srcId="{F30023BD-7627-457B-BB67-74D876732E04}" destId="{6EE18D28-4BE4-433B-8E6F-B0188EE62F21}" srcOrd="0" destOrd="0" presId="urn:microsoft.com/office/officeart/2005/8/layout/list1"/>
    <dgm:cxn modelId="{B48BFCBD-E699-47F9-99D2-A14D78376586}" srcId="{05B63810-A2B3-482E-9C7A-EFE3A4F7DB49}" destId="{64DFA320-9C7F-4E9E-BF45-0096A4923089}" srcOrd="2" destOrd="0" parTransId="{19B5690C-70DF-4B61-8A5B-DB4571B971DA}" sibTransId="{6157654F-B272-457F-A3D9-7D4042572FEC}"/>
    <dgm:cxn modelId="{7FB4B9D3-661E-4344-8EC2-1E0B0DBFD570}" srcId="{05B63810-A2B3-482E-9C7A-EFE3A4F7DB49}" destId="{CECE19DF-F642-4D4F-A0DF-CAC0B37DC190}" srcOrd="4" destOrd="0" parTransId="{0E1266F9-E09E-43BD-A6B2-E887FAC51CFC}" sibTransId="{E65E9F2E-0E25-4584-9A6A-ED23703F32DA}"/>
    <dgm:cxn modelId="{5A56B3D6-7E4E-41EE-847B-0A6279AA0224}" type="presOf" srcId="{6298BC80-EDEA-482E-A46E-19552EEEA762}" destId="{66FCA96A-EB8B-4FF0-8812-3DD4E193B038}" srcOrd="0" destOrd="0" presId="urn:microsoft.com/office/officeart/2005/8/layout/list1"/>
    <dgm:cxn modelId="{B3C085DA-3837-43BE-8D91-5AF0E899848C}" type="presOf" srcId="{6298BC80-EDEA-482E-A46E-19552EEEA762}" destId="{BB68A3AB-F303-409A-8430-2A322965E231}" srcOrd="1" destOrd="0" presId="urn:microsoft.com/office/officeart/2005/8/layout/list1"/>
    <dgm:cxn modelId="{19182ADF-0797-4927-8506-34D4EB427F34}" srcId="{05B63810-A2B3-482E-9C7A-EFE3A4F7DB49}" destId="{AE85CB80-5DEC-4E77-A718-C4ACB7E12DB9}" srcOrd="1" destOrd="0" parTransId="{3DC809F5-45D5-41AB-83AE-DC1251BC5F29}" sibTransId="{C84D1C5F-0728-4C7A-8564-E05823BA70AA}"/>
    <dgm:cxn modelId="{931288EC-1841-4997-A469-5D7AFBBFBB97}" type="presOf" srcId="{64DFA320-9C7F-4E9E-BF45-0096A4923089}" destId="{6BBA565A-8A73-4F14-AC28-D1852B453E48}" srcOrd="1" destOrd="0" presId="urn:microsoft.com/office/officeart/2005/8/layout/list1"/>
    <dgm:cxn modelId="{CCB951F7-E85F-4740-9B08-20660F5A2E30}" type="presOf" srcId="{AE85CB80-5DEC-4E77-A718-C4ACB7E12DB9}" destId="{94CE0071-FC5B-47B9-8326-06B8F0E3B085}" srcOrd="0" destOrd="0" presId="urn:microsoft.com/office/officeart/2005/8/layout/list1"/>
    <dgm:cxn modelId="{34BBC9BF-84BD-4E6F-8833-A261D5893272}" type="presParOf" srcId="{9297C9D8-AB0B-4606-9F7F-EBAEC67C964F}" destId="{434967A7-0718-430C-9BDD-2303524DE545}" srcOrd="0" destOrd="0" presId="urn:microsoft.com/office/officeart/2005/8/layout/list1"/>
    <dgm:cxn modelId="{623FBBEC-B31B-47C9-BEC5-393F9B8A37C3}" type="presParOf" srcId="{434967A7-0718-430C-9BDD-2303524DE545}" destId="{66FCA96A-EB8B-4FF0-8812-3DD4E193B038}" srcOrd="0" destOrd="0" presId="urn:microsoft.com/office/officeart/2005/8/layout/list1"/>
    <dgm:cxn modelId="{0338B85C-24CB-4B3D-810D-9DA04E35BD89}" type="presParOf" srcId="{434967A7-0718-430C-9BDD-2303524DE545}" destId="{BB68A3AB-F303-409A-8430-2A322965E231}" srcOrd="1" destOrd="0" presId="urn:microsoft.com/office/officeart/2005/8/layout/list1"/>
    <dgm:cxn modelId="{75629F2F-F5EC-4265-B5F3-3DCB54E2FF73}" type="presParOf" srcId="{9297C9D8-AB0B-4606-9F7F-EBAEC67C964F}" destId="{E6E3F1CF-F305-4A6A-AD78-57FE25952B92}" srcOrd="1" destOrd="0" presId="urn:microsoft.com/office/officeart/2005/8/layout/list1"/>
    <dgm:cxn modelId="{DEB7E374-83D8-4FDF-A7D6-2BFC57B9DAAD}" type="presParOf" srcId="{9297C9D8-AB0B-4606-9F7F-EBAEC67C964F}" destId="{6959C8B5-829E-45D9-A351-FE055583203F}" srcOrd="2" destOrd="0" presId="urn:microsoft.com/office/officeart/2005/8/layout/list1"/>
    <dgm:cxn modelId="{9090DA04-E8E0-4B88-AE6B-48D15BB1CF56}" type="presParOf" srcId="{9297C9D8-AB0B-4606-9F7F-EBAEC67C964F}" destId="{22E54321-00A0-49F6-9A71-7031EB21E4A7}" srcOrd="3" destOrd="0" presId="urn:microsoft.com/office/officeart/2005/8/layout/list1"/>
    <dgm:cxn modelId="{EAACF76F-B88E-4B51-8DFA-00B4818DAC59}" type="presParOf" srcId="{9297C9D8-AB0B-4606-9F7F-EBAEC67C964F}" destId="{D19D96F2-D967-45AB-8CAF-BDD9B0F7AD4D}" srcOrd="4" destOrd="0" presId="urn:microsoft.com/office/officeart/2005/8/layout/list1"/>
    <dgm:cxn modelId="{45971AD3-0573-4AE1-B420-812E1EEA435D}" type="presParOf" srcId="{D19D96F2-D967-45AB-8CAF-BDD9B0F7AD4D}" destId="{94CE0071-FC5B-47B9-8326-06B8F0E3B085}" srcOrd="0" destOrd="0" presId="urn:microsoft.com/office/officeart/2005/8/layout/list1"/>
    <dgm:cxn modelId="{C51C4447-0771-4FA0-93D6-D737FEE3E4B0}" type="presParOf" srcId="{D19D96F2-D967-45AB-8CAF-BDD9B0F7AD4D}" destId="{80198C74-EB65-4767-938E-A897FE0D2C72}" srcOrd="1" destOrd="0" presId="urn:microsoft.com/office/officeart/2005/8/layout/list1"/>
    <dgm:cxn modelId="{17094B8E-B11D-41F3-BDD0-782D1C747FBC}" type="presParOf" srcId="{9297C9D8-AB0B-4606-9F7F-EBAEC67C964F}" destId="{CB76A5FE-F47A-4D2C-8D72-25F218A18850}" srcOrd="5" destOrd="0" presId="urn:microsoft.com/office/officeart/2005/8/layout/list1"/>
    <dgm:cxn modelId="{8752B408-325B-4FA5-86F4-7B5331AC6690}" type="presParOf" srcId="{9297C9D8-AB0B-4606-9F7F-EBAEC67C964F}" destId="{623103B5-2390-43F0-95B9-C8329AAA99DD}" srcOrd="6" destOrd="0" presId="urn:microsoft.com/office/officeart/2005/8/layout/list1"/>
    <dgm:cxn modelId="{95753FD0-A675-42F2-834C-612BC16027D7}" type="presParOf" srcId="{9297C9D8-AB0B-4606-9F7F-EBAEC67C964F}" destId="{6842AC7E-03BC-4889-A106-78801EBCF7B4}" srcOrd="7" destOrd="0" presId="urn:microsoft.com/office/officeart/2005/8/layout/list1"/>
    <dgm:cxn modelId="{BA2D79D3-4846-4AFD-BA9A-DBA8C363F7BE}" type="presParOf" srcId="{9297C9D8-AB0B-4606-9F7F-EBAEC67C964F}" destId="{964BF2C7-A732-4845-8967-002124FC79FF}" srcOrd="8" destOrd="0" presId="urn:microsoft.com/office/officeart/2005/8/layout/list1"/>
    <dgm:cxn modelId="{28ECEE6A-BFCF-4552-B1D5-B4D405E0809C}" type="presParOf" srcId="{964BF2C7-A732-4845-8967-002124FC79FF}" destId="{C69CE951-DB36-4155-A844-FE5FD9F9EA6E}" srcOrd="0" destOrd="0" presId="urn:microsoft.com/office/officeart/2005/8/layout/list1"/>
    <dgm:cxn modelId="{3F4D77B6-D982-48CD-A306-EB9613375FFA}" type="presParOf" srcId="{964BF2C7-A732-4845-8967-002124FC79FF}" destId="{6BBA565A-8A73-4F14-AC28-D1852B453E48}" srcOrd="1" destOrd="0" presId="urn:microsoft.com/office/officeart/2005/8/layout/list1"/>
    <dgm:cxn modelId="{97360808-B4A7-4806-9261-2C81ED5CD454}" type="presParOf" srcId="{9297C9D8-AB0B-4606-9F7F-EBAEC67C964F}" destId="{ECD30D56-0D65-497C-A3A4-533AEBAD93D2}" srcOrd="9" destOrd="0" presId="urn:microsoft.com/office/officeart/2005/8/layout/list1"/>
    <dgm:cxn modelId="{B6631A56-A9E6-4870-B091-9F86617C54E2}" type="presParOf" srcId="{9297C9D8-AB0B-4606-9F7F-EBAEC67C964F}" destId="{A2047956-D346-4DF3-BD39-52E206C29304}" srcOrd="10" destOrd="0" presId="urn:microsoft.com/office/officeart/2005/8/layout/list1"/>
    <dgm:cxn modelId="{0C7F2F5B-94DF-4953-A7E3-98C329FF1C85}" type="presParOf" srcId="{9297C9D8-AB0B-4606-9F7F-EBAEC67C964F}" destId="{0067EFC4-FE71-474D-9D2E-8721FA74B5F5}" srcOrd="11" destOrd="0" presId="urn:microsoft.com/office/officeart/2005/8/layout/list1"/>
    <dgm:cxn modelId="{3420B132-09C6-4B11-AE27-B0C9BE055C6E}" type="presParOf" srcId="{9297C9D8-AB0B-4606-9F7F-EBAEC67C964F}" destId="{4A4C1C02-4593-4A65-9478-AF65C11EAE24}" srcOrd="12" destOrd="0" presId="urn:microsoft.com/office/officeart/2005/8/layout/list1"/>
    <dgm:cxn modelId="{0B47DF57-C9D1-4B63-A700-0DA7B14EE395}" type="presParOf" srcId="{4A4C1C02-4593-4A65-9478-AF65C11EAE24}" destId="{442E6C67-5ACC-4CA3-8639-257AC616D048}" srcOrd="0" destOrd="0" presId="urn:microsoft.com/office/officeart/2005/8/layout/list1"/>
    <dgm:cxn modelId="{E8F8ECA8-543F-4119-9D86-59017912EFAD}" type="presParOf" srcId="{4A4C1C02-4593-4A65-9478-AF65C11EAE24}" destId="{B8A78324-23F2-4BB0-B0D3-1B866197D1C1}" srcOrd="1" destOrd="0" presId="urn:microsoft.com/office/officeart/2005/8/layout/list1"/>
    <dgm:cxn modelId="{F7443D54-19B5-4593-84E2-E5A85EB07E19}" type="presParOf" srcId="{9297C9D8-AB0B-4606-9F7F-EBAEC67C964F}" destId="{E00EEF2D-5542-441C-95BA-24D8D60E5610}" srcOrd="13" destOrd="0" presId="urn:microsoft.com/office/officeart/2005/8/layout/list1"/>
    <dgm:cxn modelId="{3A62D08D-F37F-47BC-87D7-DBAD861EC8F6}" type="presParOf" srcId="{9297C9D8-AB0B-4606-9F7F-EBAEC67C964F}" destId="{2A0AE1CD-A848-48B1-BCE6-A130A0A7BE3C}" srcOrd="14" destOrd="0" presId="urn:microsoft.com/office/officeart/2005/8/layout/list1"/>
    <dgm:cxn modelId="{89630B89-2514-4F27-BDCF-0530E3C38DF8}" type="presParOf" srcId="{9297C9D8-AB0B-4606-9F7F-EBAEC67C964F}" destId="{E2A5932F-3EBF-4E5B-A004-8E9B4CF94FBD}" srcOrd="15" destOrd="0" presId="urn:microsoft.com/office/officeart/2005/8/layout/list1"/>
    <dgm:cxn modelId="{EEC27E66-3D76-4CA6-8840-5E855354AD3A}" type="presParOf" srcId="{9297C9D8-AB0B-4606-9F7F-EBAEC67C964F}" destId="{A558A80D-8887-4968-B5DE-DB5193B7CE13}" srcOrd="16" destOrd="0" presId="urn:microsoft.com/office/officeart/2005/8/layout/list1"/>
    <dgm:cxn modelId="{719C7938-0E5E-4E73-A1F2-00F9968573BE}" type="presParOf" srcId="{A558A80D-8887-4968-B5DE-DB5193B7CE13}" destId="{C0477163-C56C-40CE-8907-62AEC7F8CBC3}" srcOrd="0" destOrd="0" presId="urn:microsoft.com/office/officeart/2005/8/layout/list1"/>
    <dgm:cxn modelId="{6B8FB933-95AD-423F-AD42-69DCA0DE6951}" type="presParOf" srcId="{A558A80D-8887-4968-B5DE-DB5193B7CE13}" destId="{4BA0009A-5BE5-4A36-88F8-32FC3FAE879F}" srcOrd="1" destOrd="0" presId="urn:microsoft.com/office/officeart/2005/8/layout/list1"/>
    <dgm:cxn modelId="{1EC2C86D-3604-4765-B1F7-724192E7232F}" type="presParOf" srcId="{9297C9D8-AB0B-4606-9F7F-EBAEC67C964F}" destId="{56135115-95B4-4212-9E2B-CB5487670FAE}" srcOrd="17" destOrd="0" presId="urn:microsoft.com/office/officeart/2005/8/layout/list1"/>
    <dgm:cxn modelId="{8E59F71A-E6FE-4062-850A-CB1707AF68CB}" type="presParOf" srcId="{9297C9D8-AB0B-4606-9F7F-EBAEC67C964F}" destId="{5EFB75A3-AB3F-4757-BA94-0A75215F1C5E}" srcOrd="18" destOrd="0" presId="urn:microsoft.com/office/officeart/2005/8/layout/list1"/>
    <dgm:cxn modelId="{1D617EF8-24C5-4E90-839C-EA3F176A447E}" type="presParOf" srcId="{9297C9D8-AB0B-4606-9F7F-EBAEC67C964F}" destId="{DD54E3F0-3C73-49B9-A0A2-6145BC231E8D}" srcOrd="19" destOrd="0" presId="urn:microsoft.com/office/officeart/2005/8/layout/list1"/>
    <dgm:cxn modelId="{0CB700B1-87FA-457E-A74B-CEE9A3D2752E}" type="presParOf" srcId="{9297C9D8-AB0B-4606-9F7F-EBAEC67C964F}" destId="{8090F759-4137-4860-B4A9-6FAE25A74D45}" srcOrd="20" destOrd="0" presId="urn:microsoft.com/office/officeart/2005/8/layout/list1"/>
    <dgm:cxn modelId="{576D5DB4-4510-43E4-ABB3-E833C97E1B11}" type="presParOf" srcId="{8090F759-4137-4860-B4A9-6FAE25A74D45}" destId="{6EE18D28-4BE4-433B-8E6F-B0188EE62F21}" srcOrd="0" destOrd="0" presId="urn:microsoft.com/office/officeart/2005/8/layout/list1"/>
    <dgm:cxn modelId="{2B3F3224-7C39-412A-A795-AA4BA6EA1C74}" type="presParOf" srcId="{8090F759-4137-4860-B4A9-6FAE25A74D45}" destId="{4B950B25-8077-48C6-B9B4-C194DA2AD179}" srcOrd="1" destOrd="0" presId="urn:microsoft.com/office/officeart/2005/8/layout/list1"/>
    <dgm:cxn modelId="{E667488F-51CB-444F-A867-62A2CCF6A0CC}" type="presParOf" srcId="{9297C9D8-AB0B-4606-9F7F-EBAEC67C964F}" destId="{9A653594-C9EC-4477-8AC7-68155C608CB7}" srcOrd="21" destOrd="0" presId="urn:microsoft.com/office/officeart/2005/8/layout/list1"/>
    <dgm:cxn modelId="{3FE1A488-9367-41FC-B621-73EE73CAC98A}" type="presParOf" srcId="{9297C9D8-AB0B-4606-9F7F-EBAEC67C964F}" destId="{57BAFEC2-DE0A-449C-ABAD-C9690D6023AB}"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CE701-9F50-45CD-9E6E-7787837D126E}">
      <dsp:nvSpPr>
        <dsp:cNvPr id="0" name=""/>
        <dsp:cNvSpPr/>
      </dsp:nvSpPr>
      <dsp:spPr>
        <a:xfrm>
          <a:off x="0" y="221456"/>
          <a:ext cx="8596312" cy="3438524"/>
        </a:xfrm>
        <a:prstGeom prst="leftRightRibbon">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37AE20F9-DDE5-4806-8314-4F2A5BF18FFE}">
      <dsp:nvSpPr>
        <dsp:cNvPr id="0" name=""/>
        <dsp:cNvSpPr/>
      </dsp:nvSpPr>
      <dsp:spPr>
        <a:xfrm>
          <a:off x="1031557" y="823197"/>
          <a:ext cx="2836782" cy="1684877"/>
        </a:xfrm>
        <a:prstGeom prst="rect">
          <a:avLst/>
        </a:prstGeom>
        <a:noFill/>
        <a:ln>
          <a:noFill/>
        </a:ln>
        <a:effectLst>
          <a:outerShdw blurRad="38100" dist="25400" dir="5400000" rotWithShape="0">
            <a:srgbClr val="000000">
              <a:alpha val="35000"/>
            </a:srgbClr>
          </a:outerShdw>
        </a:effectLst>
        <a:sp3d/>
      </dsp:spPr>
      <dsp:style>
        <a:lnRef idx="0">
          <a:scrgbClr r="0" g="0" b="0"/>
        </a:lnRef>
        <a:fillRef idx="1">
          <a:scrgbClr r="0" g="0" b="0"/>
        </a:fillRef>
        <a:effectRef idx="2">
          <a:scrgbClr r="0" g="0" b="0"/>
        </a:effectRef>
        <a:fontRef idx="minor">
          <a:schemeClr val="lt1"/>
        </a:fontRef>
      </dsp:style>
      <dsp:txBody>
        <a:bodyPr spcFirstLastPara="0" vert="horz" wrap="square" lIns="0" tIns="120904" rIns="0" bIns="129540" numCol="1" spcCol="1270" anchor="ctr" anchorCtr="0">
          <a:noAutofit/>
          <a:sp3d extrusionH="28000" prstMaterial="matte"/>
        </a:bodyPr>
        <a:lstStyle/>
        <a:p>
          <a:pPr marL="0" lvl="0" indent="0" algn="ctr" defTabSz="1511300">
            <a:lnSpc>
              <a:spcPct val="90000"/>
            </a:lnSpc>
            <a:spcBef>
              <a:spcPct val="0"/>
            </a:spcBef>
            <a:spcAft>
              <a:spcPct val="35000"/>
            </a:spcAft>
            <a:buNone/>
          </a:pPr>
          <a:r>
            <a:rPr lang="en-US" sz="3400" b="1" kern="1200" dirty="0" err="1">
              <a:solidFill>
                <a:schemeClr val="tx1"/>
              </a:solidFill>
            </a:rPr>
            <a:t>Fungsi</a:t>
          </a:r>
          <a:r>
            <a:rPr lang="en-US" sz="3400" b="1" kern="1200" dirty="0">
              <a:solidFill>
                <a:schemeClr val="tx1"/>
              </a:solidFill>
            </a:rPr>
            <a:t> Search Engine </a:t>
          </a:r>
          <a:r>
            <a:rPr lang="en-US" sz="3400" b="1" kern="1200" dirty="0" err="1">
              <a:solidFill>
                <a:schemeClr val="tx1"/>
              </a:solidFill>
            </a:rPr>
            <a:t>Secara</a:t>
          </a:r>
          <a:r>
            <a:rPr lang="en-US" sz="3400" b="1" kern="1200" dirty="0">
              <a:solidFill>
                <a:schemeClr val="tx1"/>
              </a:solidFill>
            </a:rPr>
            <a:t> </a:t>
          </a:r>
          <a:r>
            <a:rPr lang="en-US" sz="3400" b="1" kern="1200" dirty="0" err="1">
              <a:solidFill>
                <a:schemeClr val="tx1"/>
              </a:solidFill>
            </a:rPr>
            <a:t>Umum</a:t>
          </a:r>
          <a:endParaRPr lang="id-ID" sz="3400" b="1" kern="1200" dirty="0">
            <a:solidFill>
              <a:schemeClr val="tx1"/>
            </a:solidFill>
          </a:endParaRPr>
        </a:p>
      </dsp:txBody>
      <dsp:txXfrm>
        <a:off x="1031557" y="823197"/>
        <a:ext cx="2836782" cy="1684877"/>
      </dsp:txXfrm>
    </dsp:sp>
    <dsp:sp modelId="{ABB19C45-A953-4C76-8942-51BF40B3561A}">
      <dsp:nvSpPr>
        <dsp:cNvPr id="0" name=""/>
        <dsp:cNvSpPr/>
      </dsp:nvSpPr>
      <dsp:spPr>
        <a:xfrm>
          <a:off x="4298156" y="1373361"/>
          <a:ext cx="3352561" cy="1684877"/>
        </a:xfrm>
        <a:prstGeom prst="rect">
          <a:avLst/>
        </a:prstGeom>
        <a:noFill/>
        <a:ln>
          <a:noFill/>
        </a:ln>
        <a:effectLst>
          <a:outerShdw blurRad="38100" dist="25400" dir="5400000" rotWithShape="0">
            <a:srgbClr val="000000">
              <a:alpha val="35000"/>
            </a:srgbClr>
          </a:outerShdw>
        </a:effectLst>
        <a:sp3d/>
      </dsp:spPr>
      <dsp:style>
        <a:lnRef idx="0">
          <a:scrgbClr r="0" g="0" b="0"/>
        </a:lnRef>
        <a:fillRef idx="1">
          <a:scrgbClr r="0" g="0" b="0"/>
        </a:fillRef>
        <a:effectRef idx="2">
          <a:scrgbClr r="0" g="0" b="0"/>
        </a:effectRef>
        <a:fontRef idx="minor">
          <a:schemeClr val="lt1"/>
        </a:fontRef>
      </dsp:style>
      <dsp:txBody>
        <a:bodyPr spcFirstLastPara="0" vert="horz" wrap="square" lIns="0" tIns="120904" rIns="0" bIns="129540" numCol="1" spcCol="1270" anchor="ctr" anchorCtr="0">
          <a:noAutofit/>
          <a:sp3d extrusionH="28000" prstMaterial="matte"/>
        </a:bodyPr>
        <a:lstStyle/>
        <a:p>
          <a:pPr marL="0" lvl="0" indent="0" algn="ctr" defTabSz="1511300">
            <a:lnSpc>
              <a:spcPct val="90000"/>
            </a:lnSpc>
            <a:spcBef>
              <a:spcPct val="0"/>
            </a:spcBef>
            <a:spcAft>
              <a:spcPct val="35000"/>
            </a:spcAft>
            <a:buNone/>
          </a:pPr>
          <a:r>
            <a:rPr lang="id-ID" sz="3400" b="1" kern="1200">
              <a:solidFill>
                <a:schemeClr val="tx1"/>
              </a:solidFill>
            </a:rPr>
            <a:t>Cara Kerja Search Engine</a:t>
          </a:r>
          <a:endParaRPr lang="id-ID" sz="3400" b="1" kern="1200" dirty="0">
            <a:solidFill>
              <a:schemeClr val="tx1"/>
            </a:solidFill>
          </a:endParaRPr>
        </a:p>
      </dsp:txBody>
      <dsp:txXfrm>
        <a:off x="4298156" y="1373361"/>
        <a:ext cx="3352561" cy="16848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6B2C65-BF15-45D6-B78B-C64EE7F333C5}">
      <dsp:nvSpPr>
        <dsp:cNvPr id="0" name=""/>
        <dsp:cNvSpPr/>
      </dsp:nvSpPr>
      <dsp:spPr>
        <a:xfrm>
          <a:off x="0" y="473898"/>
          <a:ext cx="8596312" cy="7308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76A00F-14DE-40DD-9D6B-3D4E52977C09}">
      <dsp:nvSpPr>
        <dsp:cNvPr id="0" name=""/>
        <dsp:cNvSpPr/>
      </dsp:nvSpPr>
      <dsp:spPr>
        <a:xfrm>
          <a:off x="429815" y="45858"/>
          <a:ext cx="6017418" cy="85608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1289050">
            <a:lnSpc>
              <a:spcPct val="90000"/>
            </a:lnSpc>
            <a:spcBef>
              <a:spcPct val="0"/>
            </a:spcBef>
            <a:spcAft>
              <a:spcPct val="35000"/>
            </a:spcAft>
            <a:buNone/>
          </a:pPr>
          <a:r>
            <a:rPr lang="id-ID" sz="2900" u="none" kern="1200" dirty="0">
              <a:solidFill>
                <a:schemeClr val="tx1"/>
              </a:solidFill>
            </a:rPr>
            <a:t>Mengindeks Alamat dan Konten di Situs Web</a:t>
          </a:r>
        </a:p>
      </dsp:txBody>
      <dsp:txXfrm>
        <a:off x="471605" y="87648"/>
        <a:ext cx="5933838" cy="772500"/>
      </dsp:txXfrm>
    </dsp:sp>
    <dsp:sp modelId="{1B7AF7A9-73E8-4138-BD03-D284CF89FD3D}">
      <dsp:nvSpPr>
        <dsp:cNvPr id="0" name=""/>
        <dsp:cNvSpPr/>
      </dsp:nvSpPr>
      <dsp:spPr>
        <a:xfrm>
          <a:off x="0" y="1789338"/>
          <a:ext cx="8596312" cy="7308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95595E-FF8E-46AA-B839-22AE0869E6EC}">
      <dsp:nvSpPr>
        <dsp:cNvPr id="0" name=""/>
        <dsp:cNvSpPr/>
      </dsp:nvSpPr>
      <dsp:spPr>
        <a:xfrm>
          <a:off x="429815" y="1361298"/>
          <a:ext cx="6017418" cy="85608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1289050">
            <a:lnSpc>
              <a:spcPct val="90000"/>
            </a:lnSpc>
            <a:spcBef>
              <a:spcPct val="0"/>
            </a:spcBef>
            <a:spcAft>
              <a:spcPct val="35000"/>
            </a:spcAft>
            <a:buNone/>
          </a:pPr>
          <a:r>
            <a:rPr lang="id-ID" sz="2900" u="none" kern="1200" dirty="0">
              <a:solidFill>
                <a:schemeClr val="tx1"/>
              </a:solidFill>
            </a:rPr>
            <a:t>Menyediakan Informasi Melalui Kata Kunci</a:t>
          </a:r>
        </a:p>
      </dsp:txBody>
      <dsp:txXfrm>
        <a:off x="471605" y="1403088"/>
        <a:ext cx="5933838" cy="772500"/>
      </dsp:txXfrm>
    </dsp:sp>
    <dsp:sp modelId="{AB23B903-C26A-4F38-B10C-DD5E49A82086}">
      <dsp:nvSpPr>
        <dsp:cNvPr id="0" name=""/>
        <dsp:cNvSpPr/>
      </dsp:nvSpPr>
      <dsp:spPr>
        <a:xfrm>
          <a:off x="0" y="3104778"/>
          <a:ext cx="8596312" cy="7308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F5806D-8B50-40C8-BDF9-871FE8F6CBA1}">
      <dsp:nvSpPr>
        <dsp:cNvPr id="0" name=""/>
        <dsp:cNvSpPr/>
      </dsp:nvSpPr>
      <dsp:spPr>
        <a:xfrm>
          <a:off x="429815" y="2676738"/>
          <a:ext cx="6017418" cy="85608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1289050">
            <a:lnSpc>
              <a:spcPct val="90000"/>
            </a:lnSpc>
            <a:spcBef>
              <a:spcPct val="0"/>
            </a:spcBef>
            <a:spcAft>
              <a:spcPct val="35000"/>
            </a:spcAft>
            <a:buNone/>
          </a:pPr>
          <a:r>
            <a:rPr lang="id-ID" sz="2900" u="none" kern="1200" dirty="0">
              <a:solidFill>
                <a:schemeClr val="tx1"/>
              </a:solidFill>
            </a:rPr>
            <a:t>Media Pemasaran</a:t>
          </a:r>
        </a:p>
      </dsp:txBody>
      <dsp:txXfrm>
        <a:off x="471605" y="2718528"/>
        <a:ext cx="5933838" cy="772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26EE2-F886-42C3-83A6-ADB09AF89A23}">
      <dsp:nvSpPr>
        <dsp:cNvPr id="0" name=""/>
        <dsp:cNvSpPr/>
      </dsp:nvSpPr>
      <dsp:spPr>
        <a:xfrm>
          <a:off x="0" y="473898"/>
          <a:ext cx="8596312" cy="7308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C6F345C-1ABD-4E19-A371-087A88FC358F}">
      <dsp:nvSpPr>
        <dsp:cNvPr id="0" name=""/>
        <dsp:cNvSpPr/>
      </dsp:nvSpPr>
      <dsp:spPr>
        <a:xfrm>
          <a:off x="429815" y="45858"/>
          <a:ext cx="6017418" cy="85608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1289050">
            <a:lnSpc>
              <a:spcPct val="90000"/>
            </a:lnSpc>
            <a:spcBef>
              <a:spcPct val="0"/>
            </a:spcBef>
            <a:spcAft>
              <a:spcPct val="35000"/>
            </a:spcAft>
            <a:buNone/>
          </a:pPr>
          <a:r>
            <a:rPr lang="id-ID" sz="2900" kern="1200" dirty="0">
              <a:solidFill>
                <a:schemeClr val="tx1"/>
              </a:solidFill>
            </a:rPr>
            <a:t>Crawling</a:t>
          </a:r>
        </a:p>
      </dsp:txBody>
      <dsp:txXfrm>
        <a:off x="471605" y="87648"/>
        <a:ext cx="5933838" cy="772500"/>
      </dsp:txXfrm>
    </dsp:sp>
    <dsp:sp modelId="{DFC2DEC0-ADCC-4BB9-8053-A7DFCF366E66}">
      <dsp:nvSpPr>
        <dsp:cNvPr id="0" name=""/>
        <dsp:cNvSpPr/>
      </dsp:nvSpPr>
      <dsp:spPr>
        <a:xfrm>
          <a:off x="0" y="1789338"/>
          <a:ext cx="8596312" cy="730800"/>
        </a:xfrm>
        <a:prstGeom prst="rect">
          <a:avLst/>
        </a:prstGeom>
        <a:solidFill>
          <a:schemeClr val="lt1">
            <a:alpha val="90000"/>
            <a:hueOff val="0"/>
            <a:satOff val="0"/>
            <a:lumOff val="0"/>
            <a:alphaOff val="0"/>
          </a:schemeClr>
        </a:solidFill>
        <a:ln w="19050" cap="rnd" cmpd="sng" algn="ctr">
          <a:solidFill>
            <a:schemeClr val="accent2">
              <a:hueOff val="-1356225"/>
              <a:satOff val="-828"/>
              <a:lumOff val="3235"/>
              <a:alphaOff val="0"/>
            </a:schemeClr>
          </a:solidFill>
          <a:prstDash val="solid"/>
        </a:ln>
        <a:effectLst/>
      </dsp:spPr>
      <dsp:style>
        <a:lnRef idx="2">
          <a:scrgbClr r="0" g="0" b="0"/>
        </a:lnRef>
        <a:fillRef idx="1">
          <a:scrgbClr r="0" g="0" b="0"/>
        </a:fillRef>
        <a:effectRef idx="0">
          <a:scrgbClr r="0" g="0" b="0"/>
        </a:effectRef>
        <a:fontRef idx="minor"/>
      </dsp:style>
    </dsp:sp>
    <dsp:sp modelId="{FE904F02-08C5-4960-9F59-61371CADB529}">
      <dsp:nvSpPr>
        <dsp:cNvPr id="0" name=""/>
        <dsp:cNvSpPr/>
      </dsp:nvSpPr>
      <dsp:spPr>
        <a:xfrm>
          <a:off x="429815" y="1361298"/>
          <a:ext cx="6017418" cy="856080"/>
        </a:xfrm>
        <a:prstGeom prst="roundRect">
          <a:avLst/>
        </a:prstGeom>
        <a:solidFill>
          <a:schemeClr val="accent2">
            <a:hueOff val="-1356225"/>
            <a:satOff val="-828"/>
            <a:lumOff val="323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1289050">
            <a:lnSpc>
              <a:spcPct val="90000"/>
            </a:lnSpc>
            <a:spcBef>
              <a:spcPct val="0"/>
            </a:spcBef>
            <a:spcAft>
              <a:spcPct val="35000"/>
            </a:spcAft>
            <a:buNone/>
          </a:pPr>
          <a:r>
            <a:rPr lang="id-ID" sz="2900" kern="1200" dirty="0">
              <a:solidFill>
                <a:schemeClr val="tx1"/>
              </a:solidFill>
            </a:rPr>
            <a:t>Indexing</a:t>
          </a:r>
        </a:p>
      </dsp:txBody>
      <dsp:txXfrm>
        <a:off x="471605" y="1403088"/>
        <a:ext cx="5933838" cy="772500"/>
      </dsp:txXfrm>
    </dsp:sp>
    <dsp:sp modelId="{F4FE5310-1C34-4FDB-B64E-CF3A67E7FFBA}">
      <dsp:nvSpPr>
        <dsp:cNvPr id="0" name=""/>
        <dsp:cNvSpPr/>
      </dsp:nvSpPr>
      <dsp:spPr>
        <a:xfrm>
          <a:off x="0" y="3104778"/>
          <a:ext cx="8596312" cy="730800"/>
        </a:xfrm>
        <a:prstGeom prst="rect">
          <a:avLst/>
        </a:prstGeom>
        <a:solidFill>
          <a:schemeClr val="lt1">
            <a:alpha val="90000"/>
            <a:hueOff val="0"/>
            <a:satOff val="0"/>
            <a:lumOff val="0"/>
            <a:alphaOff val="0"/>
          </a:schemeClr>
        </a:solidFill>
        <a:ln w="19050" cap="rnd" cmpd="sng" algn="ctr">
          <a:solidFill>
            <a:schemeClr val="accent2">
              <a:hueOff val="-2712450"/>
              <a:satOff val="-1656"/>
              <a:lumOff val="6471"/>
              <a:alphaOff val="0"/>
            </a:schemeClr>
          </a:solidFill>
          <a:prstDash val="solid"/>
        </a:ln>
        <a:effectLst/>
      </dsp:spPr>
      <dsp:style>
        <a:lnRef idx="2">
          <a:scrgbClr r="0" g="0" b="0"/>
        </a:lnRef>
        <a:fillRef idx="1">
          <a:scrgbClr r="0" g="0" b="0"/>
        </a:fillRef>
        <a:effectRef idx="0">
          <a:scrgbClr r="0" g="0" b="0"/>
        </a:effectRef>
        <a:fontRef idx="minor"/>
      </dsp:style>
    </dsp:sp>
    <dsp:sp modelId="{CC6A9087-C9E5-456A-8FEA-D632B18F41F7}">
      <dsp:nvSpPr>
        <dsp:cNvPr id="0" name=""/>
        <dsp:cNvSpPr/>
      </dsp:nvSpPr>
      <dsp:spPr>
        <a:xfrm>
          <a:off x="429815" y="2676738"/>
          <a:ext cx="6017418" cy="856080"/>
        </a:xfrm>
        <a:prstGeom prst="roundRect">
          <a:avLst/>
        </a:prstGeom>
        <a:solidFill>
          <a:schemeClr val="accent2">
            <a:hueOff val="-2712450"/>
            <a:satOff val="-1656"/>
            <a:lumOff val="647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1289050">
            <a:lnSpc>
              <a:spcPct val="90000"/>
            </a:lnSpc>
            <a:spcBef>
              <a:spcPct val="0"/>
            </a:spcBef>
            <a:spcAft>
              <a:spcPct val="35000"/>
            </a:spcAft>
            <a:buNone/>
          </a:pPr>
          <a:r>
            <a:rPr lang="id-ID" sz="2900" kern="1200" dirty="0">
              <a:solidFill>
                <a:schemeClr val="tx1"/>
              </a:solidFill>
            </a:rPr>
            <a:t>Ranking</a:t>
          </a:r>
        </a:p>
      </dsp:txBody>
      <dsp:txXfrm>
        <a:off x="471605" y="2718528"/>
        <a:ext cx="5933838" cy="772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D0D7BB-F151-4CBC-823C-E525D093CFCF}">
      <dsp:nvSpPr>
        <dsp:cNvPr id="0" name=""/>
        <dsp:cNvSpPr/>
      </dsp:nvSpPr>
      <dsp:spPr>
        <a:xfrm>
          <a:off x="4065213" y="49"/>
          <a:ext cx="1325061" cy="1325061"/>
        </a:xfrm>
        <a:prstGeom prst="ellips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id-ID" sz="1800" kern="1200" dirty="0">
              <a:solidFill>
                <a:schemeClr val="tx1"/>
              </a:solidFill>
            </a:rPr>
            <a:t>Google (71.24%)</a:t>
          </a:r>
        </a:p>
      </dsp:txBody>
      <dsp:txXfrm>
        <a:off x="4259264" y="194100"/>
        <a:ext cx="936959" cy="936959"/>
      </dsp:txXfrm>
    </dsp:sp>
    <dsp:sp modelId="{11C5FA7D-1A26-401A-AAA6-0BC2BF3DF3A1}">
      <dsp:nvSpPr>
        <dsp:cNvPr id="0" name=""/>
        <dsp:cNvSpPr/>
      </dsp:nvSpPr>
      <dsp:spPr>
        <a:xfrm rot="2160000">
          <a:off x="5348657" y="1018452"/>
          <a:ext cx="353333" cy="447208"/>
        </a:xfrm>
        <a:prstGeom prst="rightArrow">
          <a:avLst>
            <a:gd name="adj1" fmla="val 60000"/>
            <a:gd name="adj2" fmla="val 5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id-ID" sz="1500" kern="1200">
            <a:solidFill>
              <a:schemeClr val="tx1"/>
            </a:solidFill>
          </a:endParaRPr>
        </a:p>
      </dsp:txBody>
      <dsp:txXfrm>
        <a:off x="5358779" y="1076741"/>
        <a:ext cx="247333" cy="268324"/>
      </dsp:txXfrm>
    </dsp:sp>
    <dsp:sp modelId="{BC533618-A2E3-486B-B707-8968E5E6BBE1}">
      <dsp:nvSpPr>
        <dsp:cNvPr id="0" name=""/>
        <dsp:cNvSpPr/>
      </dsp:nvSpPr>
      <dsp:spPr>
        <a:xfrm>
          <a:off x="5676554" y="1170757"/>
          <a:ext cx="1325061" cy="1325061"/>
        </a:xfrm>
        <a:prstGeom prst="ellipse">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id-ID" sz="1800" kern="1200" dirty="0">
              <a:solidFill>
                <a:schemeClr val="tx1"/>
              </a:solidFill>
            </a:rPr>
            <a:t>Bing (12.69%)</a:t>
          </a:r>
        </a:p>
      </dsp:txBody>
      <dsp:txXfrm>
        <a:off x="5870605" y="1364808"/>
        <a:ext cx="936959" cy="936959"/>
      </dsp:txXfrm>
    </dsp:sp>
    <dsp:sp modelId="{1F8DDE40-3816-4280-BA28-ACCDEE45AB97}">
      <dsp:nvSpPr>
        <dsp:cNvPr id="0" name=""/>
        <dsp:cNvSpPr/>
      </dsp:nvSpPr>
      <dsp:spPr>
        <a:xfrm rot="6480000">
          <a:off x="5857770" y="2547296"/>
          <a:ext cx="353333" cy="447208"/>
        </a:xfrm>
        <a:prstGeom prst="rightArrow">
          <a:avLst>
            <a:gd name="adj1" fmla="val 60000"/>
            <a:gd name="adj2" fmla="val 50000"/>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id-ID" sz="1500" kern="1200">
            <a:solidFill>
              <a:schemeClr val="tx1"/>
            </a:solidFill>
          </a:endParaRPr>
        </a:p>
      </dsp:txBody>
      <dsp:txXfrm rot="10800000">
        <a:off x="5927148" y="2586332"/>
        <a:ext cx="247333" cy="268324"/>
      </dsp:txXfrm>
    </dsp:sp>
    <dsp:sp modelId="{D3675C68-E2E9-48A7-AAB7-4D0A736B44F7}">
      <dsp:nvSpPr>
        <dsp:cNvPr id="0" name=""/>
        <dsp:cNvSpPr/>
      </dsp:nvSpPr>
      <dsp:spPr>
        <a:xfrm>
          <a:off x="5061077" y="3065003"/>
          <a:ext cx="1325061" cy="1325061"/>
        </a:xfrm>
        <a:prstGeom prst="ellipse">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id-ID" sz="1800" kern="1200" dirty="0">
              <a:solidFill>
                <a:schemeClr val="tx1"/>
              </a:solidFill>
            </a:rPr>
            <a:t>Baidu (11.36%)</a:t>
          </a:r>
        </a:p>
      </dsp:txBody>
      <dsp:txXfrm>
        <a:off x="5255128" y="3259054"/>
        <a:ext cx="936959" cy="936959"/>
      </dsp:txXfrm>
    </dsp:sp>
    <dsp:sp modelId="{2FBC2154-70EB-4F24-97DD-51DFE74946EC}">
      <dsp:nvSpPr>
        <dsp:cNvPr id="0" name=""/>
        <dsp:cNvSpPr/>
      </dsp:nvSpPr>
      <dsp:spPr>
        <a:xfrm rot="10800000">
          <a:off x="4561077" y="3503929"/>
          <a:ext cx="353333" cy="447208"/>
        </a:xfrm>
        <a:prstGeom prst="rightArrow">
          <a:avLst>
            <a:gd name="adj1" fmla="val 60000"/>
            <a:gd name="adj2" fmla="val 50000"/>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id-ID" sz="1500" kern="1200">
            <a:solidFill>
              <a:schemeClr val="tx1"/>
            </a:solidFill>
          </a:endParaRPr>
        </a:p>
      </dsp:txBody>
      <dsp:txXfrm rot="10800000">
        <a:off x="4667077" y="3593371"/>
        <a:ext cx="247333" cy="268324"/>
      </dsp:txXfrm>
    </dsp:sp>
    <dsp:sp modelId="{F856785C-E2FA-44A5-AC7F-B23B323E90BB}">
      <dsp:nvSpPr>
        <dsp:cNvPr id="0" name=""/>
        <dsp:cNvSpPr/>
      </dsp:nvSpPr>
      <dsp:spPr>
        <a:xfrm>
          <a:off x="3069349" y="3065003"/>
          <a:ext cx="1325061" cy="1325061"/>
        </a:xfrm>
        <a:prstGeom prst="ellipse">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id-ID" sz="1800" kern="1200" dirty="0">
              <a:solidFill>
                <a:schemeClr val="tx1"/>
              </a:solidFill>
            </a:rPr>
            <a:t>Yahoo! (2.15%)</a:t>
          </a:r>
        </a:p>
      </dsp:txBody>
      <dsp:txXfrm>
        <a:off x="3263400" y="3259054"/>
        <a:ext cx="936959" cy="936959"/>
      </dsp:txXfrm>
    </dsp:sp>
    <dsp:sp modelId="{59C841EC-13CD-4369-A3F7-40C9ED345682}">
      <dsp:nvSpPr>
        <dsp:cNvPr id="0" name=""/>
        <dsp:cNvSpPr/>
      </dsp:nvSpPr>
      <dsp:spPr>
        <a:xfrm rot="15120000">
          <a:off x="3250564" y="2566317"/>
          <a:ext cx="353333" cy="447208"/>
        </a:xfrm>
        <a:prstGeom prst="rightArrow">
          <a:avLst>
            <a:gd name="adj1" fmla="val 60000"/>
            <a:gd name="adj2" fmla="val 50000"/>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id-ID" sz="1500" kern="1200">
            <a:solidFill>
              <a:schemeClr val="tx1"/>
            </a:solidFill>
          </a:endParaRPr>
        </a:p>
      </dsp:txBody>
      <dsp:txXfrm rot="10800000">
        <a:off x="3319942" y="2706165"/>
        <a:ext cx="247333" cy="268324"/>
      </dsp:txXfrm>
    </dsp:sp>
    <dsp:sp modelId="{31CA74E9-9925-41BF-B40F-4076BBACC977}">
      <dsp:nvSpPr>
        <dsp:cNvPr id="0" name=""/>
        <dsp:cNvSpPr/>
      </dsp:nvSpPr>
      <dsp:spPr>
        <a:xfrm>
          <a:off x="2453872" y="1170757"/>
          <a:ext cx="1325061" cy="1325061"/>
        </a:xfrm>
        <a:prstGeom prst="ellipse">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id-ID" sz="1800" kern="1200" dirty="0">
              <a:solidFill>
                <a:schemeClr val="tx1"/>
              </a:solidFill>
            </a:rPr>
            <a:t>Yandex (1.50%)</a:t>
          </a:r>
        </a:p>
      </dsp:txBody>
      <dsp:txXfrm>
        <a:off x="2647923" y="1364808"/>
        <a:ext cx="936959" cy="936959"/>
      </dsp:txXfrm>
    </dsp:sp>
    <dsp:sp modelId="{9977A95D-F408-408E-8A83-331E7AF278CA}">
      <dsp:nvSpPr>
        <dsp:cNvPr id="0" name=""/>
        <dsp:cNvSpPr/>
      </dsp:nvSpPr>
      <dsp:spPr>
        <a:xfrm rot="19440000">
          <a:off x="3737316" y="1030208"/>
          <a:ext cx="353333" cy="447208"/>
        </a:xfrm>
        <a:prstGeom prst="rightArrow">
          <a:avLst>
            <a:gd name="adj1" fmla="val 60000"/>
            <a:gd name="adj2" fmla="val 50000"/>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id-ID" sz="1500" kern="1200">
            <a:solidFill>
              <a:schemeClr val="tx1"/>
            </a:solidFill>
          </a:endParaRPr>
        </a:p>
      </dsp:txBody>
      <dsp:txXfrm>
        <a:off x="3747438" y="1150803"/>
        <a:ext cx="247333" cy="2683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59C8B5-829E-45D9-A351-FE055583203F}">
      <dsp:nvSpPr>
        <dsp:cNvPr id="0" name=""/>
        <dsp:cNvSpPr/>
      </dsp:nvSpPr>
      <dsp:spPr>
        <a:xfrm>
          <a:off x="0" y="280038"/>
          <a:ext cx="8596312" cy="352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BB68A3AB-F303-409A-8430-2A322965E231}">
      <dsp:nvSpPr>
        <dsp:cNvPr id="0" name=""/>
        <dsp:cNvSpPr/>
      </dsp:nvSpPr>
      <dsp:spPr>
        <a:xfrm>
          <a:off x="429815" y="73398"/>
          <a:ext cx="6017418" cy="413280"/>
        </a:xfrm>
        <a:prstGeom prst="roundRect">
          <a:avLst/>
        </a:prstGeom>
        <a:solidFill>
          <a:schemeClr val="accent2">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1066800">
            <a:lnSpc>
              <a:spcPct val="90000"/>
            </a:lnSpc>
            <a:spcBef>
              <a:spcPct val="0"/>
            </a:spcBef>
            <a:spcAft>
              <a:spcPct val="35000"/>
            </a:spcAft>
            <a:buNone/>
          </a:pPr>
          <a:r>
            <a:rPr lang="id-ID" sz="2400" kern="1200" dirty="0">
              <a:solidFill>
                <a:schemeClr val="tx1"/>
              </a:solidFill>
            </a:rPr>
            <a:t>1. AND</a:t>
          </a:r>
        </a:p>
      </dsp:txBody>
      <dsp:txXfrm>
        <a:off x="449990" y="93573"/>
        <a:ext cx="5977068" cy="372930"/>
      </dsp:txXfrm>
    </dsp:sp>
    <dsp:sp modelId="{8E4ED0F1-CBFE-4454-978D-0DE89CAC607E}">
      <dsp:nvSpPr>
        <dsp:cNvPr id="0" name=""/>
        <dsp:cNvSpPr/>
      </dsp:nvSpPr>
      <dsp:spPr>
        <a:xfrm>
          <a:off x="0" y="915078"/>
          <a:ext cx="8596312" cy="352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AB376BF5-733C-4D17-AB30-985416B8980B}">
      <dsp:nvSpPr>
        <dsp:cNvPr id="0" name=""/>
        <dsp:cNvSpPr/>
      </dsp:nvSpPr>
      <dsp:spPr>
        <a:xfrm>
          <a:off x="429815" y="708438"/>
          <a:ext cx="6017418" cy="413280"/>
        </a:xfrm>
        <a:prstGeom prst="roundRect">
          <a:avLst/>
        </a:prstGeom>
        <a:solidFill>
          <a:schemeClr val="accent2">
            <a:hueOff val="-542490"/>
            <a:satOff val="-331"/>
            <a:lumOff val="1294"/>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1066800">
            <a:lnSpc>
              <a:spcPct val="90000"/>
            </a:lnSpc>
            <a:spcBef>
              <a:spcPct val="0"/>
            </a:spcBef>
            <a:spcAft>
              <a:spcPct val="35000"/>
            </a:spcAft>
            <a:buNone/>
          </a:pPr>
          <a:r>
            <a:rPr lang="sv-SE" sz="2400" kern="1200" dirty="0">
              <a:solidFill>
                <a:schemeClr val="tx1"/>
              </a:solidFill>
            </a:rPr>
            <a:t>2. OR (dituliskan dengan huruf besar)</a:t>
          </a:r>
          <a:endParaRPr lang="id-ID" sz="2400" kern="1200" dirty="0">
            <a:solidFill>
              <a:schemeClr val="tx1"/>
            </a:solidFill>
          </a:endParaRPr>
        </a:p>
      </dsp:txBody>
      <dsp:txXfrm>
        <a:off x="449990" y="728613"/>
        <a:ext cx="5977068" cy="372930"/>
      </dsp:txXfrm>
    </dsp:sp>
    <dsp:sp modelId="{6C2FC5F8-653D-495B-82B4-C893C4872F66}">
      <dsp:nvSpPr>
        <dsp:cNvPr id="0" name=""/>
        <dsp:cNvSpPr/>
      </dsp:nvSpPr>
      <dsp:spPr>
        <a:xfrm>
          <a:off x="0" y="1550118"/>
          <a:ext cx="8596312" cy="352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BF391EA-0097-4A21-82C8-8A77A1FA5882}">
      <dsp:nvSpPr>
        <dsp:cNvPr id="0" name=""/>
        <dsp:cNvSpPr/>
      </dsp:nvSpPr>
      <dsp:spPr>
        <a:xfrm>
          <a:off x="429815" y="1343478"/>
          <a:ext cx="6017418" cy="413280"/>
        </a:xfrm>
        <a:prstGeom prst="roundRect">
          <a:avLst/>
        </a:prstGeom>
        <a:solidFill>
          <a:schemeClr val="accent2">
            <a:hueOff val="-1084980"/>
            <a:satOff val="-662"/>
            <a:lumOff val="2588"/>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1066800">
            <a:lnSpc>
              <a:spcPct val="90000"/>
            </a:lnSpc>
            <a:spcBef>
              <a:spcPct val="0"/>
            </a:spcBef>
            <a:spcAft>
              <a:spcPct val="35000"/>
            </a:spcAft>
            <a:buNone/>
          </a:pPr>
          <a:r>
            <a:rPr lang="id-ID" sz="2400" kern="1200" dirty="0">
              <a:solidFill>
                <a:schemeClr val="tx1"/>
              </a:solidFill>
            </a:rPr>
            <a:t>3. + (simbol tambah) </a:t>
          </a:r>
        </a:p>
      </dsp:txBody>
      <dsp:txXfrm>
        <a:off x="449990" y="1363653"/>
        <a:ext cx="5977068" cy="372930"/>
      </dsp:txXfrm>
    </dsp:sp>
    <dsp:sp modelId="{1F68AB0D-32A2-4066-B067-16AD4D2EE140}">
      <dsp:nvSpPr>
        <dsp:cNvPr id="0" name=""/>
        <dsp:cNvSpPr/>
      </dsp:nvSpPr>
      <dsp:spPr>
        <a:xfrm>
          <a:off x="0" y="2185158"/>
          <a:ext cx="8596312" cy="352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50E5703-A0E7-4141-A088-11B1035F5350}">
      <dsp:nvSpPr>
        <dsp:cNvPr id="0" name=""/>
        <dsp:cNvSpPr/>
      </dsp:nvSpPr>
      <dsp:spPr>
        <a:xfrm>
          <a:off x="429815" y="1978518"/>
          <a:ext cx="6017418" cy="413280"/>
        </a:xfrm>
        <a:prstGeom prst="roundRect">
          <a:avLst/>
        </a:prstGeom>
        <a:solidFill>
          <a:schemeClr val="accent2">
            <a:hueOff val="-1627470"/>
            <a:satOff val="-994"/>
            <a:lumOff val="3883"/>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1066800">
            <a:lnSpc>
              <a:spcPct val="90000"/>
            </a:lnSpc>
            <a:spcBef>
              <a:spcPct val="0"/>
            </a:spcBef>
            <a:spcAft>
              <a:spcPct val="35000"/>
            </a:spcAft>
            <a:buNone/>
          </a:pPr>
          <a:r>
            <a:rPr lang="id-ID" sz="2400" kern="1200" dirty="0">
              <a:solidFill>
                <a:schemeClr val="tx1"/>
              </a:solidFill>
            </a:rPr>
            <a:t>4. -- (simbol minus) </a:t>
          </a:r>
        </a:p>
      </dsp:txBody>
      <dsp:txXfrm>
        <a:off x="449990" y="1998693"/>
        <a:ext cx="5977068" cy="372930"/>
      </dsp:txXfrm>
    </dsp:sp>
    <dsp:sp modelId="{5BFCC540-6B08-49A4-B4B5-930E3F2F0233}">
      <dsp:nvSpPr>
        <dsp:cNvPr id="0" name=""/>
        <dsp:cNvSpPr/>
      </dsp:nvSpPr>
      <dsp:spPr>
        <a:xfrm>
          <a:off x="0" y="2820198"/>
          <a:ext cx="8596312" cy="352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A8593735-DB43-4E1F-A96A-EA04DA9EA3A6}">
      <dsp:nvSpPr>
        <dsp:cNvPr id="0" name=""/>
        <dsp:cNvSpPr/>
      </dsp:nvSpPr>
      <dsp:spPr>
        <a:xfrm>
          <a:off x="429815" y="2613558"/>
          <a:ext cx="6017418" cy="413280"/>
        </a:xfrm>
        <a:prstGeom prst="roundRect">
          <a:avLst/>
        </a:prstGeom>
        <a:solidFill>
          <a:schemeClr val="accent2">
            <a:hueOff val="-2169960"/>
            <a:satOff val="-1325"/>
            <a:lumOff val="5177"/>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1066800">
            <a:lnSpc>
              <a:spcPct val="90000"/>
            </a:lnSpc>
            <a:spcBef>
              <a:spcPct val="0"/>
            </a:spcBef>
            <a:spcAft>
              <a:spcPct val="35000"/>
            </a:spcAft>
            <a:buNone/>
          </a:pPr>
          <a:r>
            <a:rPr lang="id-ID" sz="2400" kern="1200">
              <a:solidFill>
                <a:schemeClr val="tx1"/>
              </a:solidFill>
            </a:rPr>
            <a:t>5. * (simbol asterisk/bintang)</a:t>
          </a:r>
        </a:p>
      </dsp:txBody>
      <dsp:txXfrm>
        <a:off x="449990" y="2633733"/>
        <a:ext cx="5977068" cy="372930"/>
      </dsp:txXfrm>
    </dsp:sp>
    <dsp:sp modelId="{50172FD3-5EA3-40D0-A3BE-891053D727EF}">
      <dsp:nvSpPr>
        <dsp:cNvPr id="0" name=""/>
        <dsp:cNvSpPr/>
      </dsp:nvSpPr>
      <dsp:spPr>
        <a:xfrm>
          <a:off x="0" y="3455238"/>
          <a:ext cx="8596312" cy="352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4AF49C06-B2C0-486A-B305-F2336A3B2517}">
      <dsp:nvSpPr>
        <dsp:cNvPr id="0" name=""/>
        <dsp:cNvSpPr/>
      </dsp:nvSpPr>
      <dsp:spPr>
        <a:xfrm>
          <a:off x="429815" y="3248598"/>
          <a:ext cx="6017418" cy="413280"/>
        </a:xfrm>
        <a:prstGeom prst="roundRect">
          <a:avLst/>
        </a:prstGeom>
        <a:solidFill>
          <a:schemeClr val="accent2">
            <a:hueOff val="-2712450"/>
            <a:satOff val="-1656"/>
            <a:lumOff val="6471"/>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1066800">
            <a:lnSpc>
              <a:spcPct val="90000"/>
            </a:lnSpc>
            <a:spcBef>
              <a:spcPct val="0"/>
            </a:spcBef>
            <a:spcAft>
              <a:spcPct val="35000"/>
            </a:spcAft>
            <a:buNone/>
          </a:pPr>
          <a:r>
            <a:rPr lang="id-ID" sz="2400" kern="1200">
              <a:solidFill>
                <a:schemeClr val="tx1"/>
              </a:solidFill>
            </a:rPr>
            <a:t>6. “” (simbol quote)</a:t>
          </a:r>
        </a:p>
      </dsp:txBody>
      <dsp:txXfrm>
        <a:off x="449990" y="3268773"/>
        <a:ext cx="5977068" cy="3729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59C8B5-829E-45D9-A351-FE055583203F}">
      <dsp:nvSpPr>
        <dsp:cNvPr id="0" name=""/>
        <dsp:cNvSpPr/>
      </dsp:nvSpPr>
      <dsp:spPr>
        <a:xfrm>
          <a:off x="0" y="396113"/>
          <a:ext cx="11078709" cy="478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BB68A3AB-F303-409A-8430-2A322965E231}">
      <dsp:nvSpPr>
        <dsp:cNvPr id="0" name=""/>
        <dsp:cNvSpPr/>
      </dsp:nvSpPr>
      <dsp:spPr>
        <a:xfrm>
          <a:off x="553935" y="115673"/>
          <a:ext cx="8479887" cy="560880"/>
        </a:xfrm>
        <a:prstGeom prst="roundRect">
          <a:avLst/>
        </a:prstGeom>
        <a:solidFill>
          <a:schemeClr val="accent2">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3124" tIns="0" rIns="293124" bIns="0" numCol="1" spcCol="1270" anchor="ctr" anchorCtr="0">
          <a:noAutofit/>
        </a:bodyPr>
        <a:lstStyle/>
        <a:p>
          <a:pPr marL="0" lvl="0" indent="0" algn="l" defTabSz="1066800">
            <a:lnSpc>
              <a:spcPct val="90000"/>
            </a:lnSpc>
            <a:spcBef>
              <a:spcPct val="0"/>
            </a:spcBef>
            <a:spcAft>
              <a:spcPct val="35000"/>
            </a:spcAft>
            <a:buNone/>
          </a:pPr>
          <a:r>
            <a:rPr lang="it-IT" sz="2400" kern="1200" dirty="0">
              <a:solidFill>
                <a:schemeClr val="tx1"/>
              </a:solidFill>
            </a:rPr>
            <a:t>7. intitle: (disertai simbol kolon/titik dua tanpa spasi)</a:t>
          </a:r>
          <a:endParaRPr lang="id-ID" sz="2400" kern="1200" dirty="0">
            <a:solidFill>
              <a:schemeClr val="tx1"/>
            </a:solidFill>
          </a:endParaRPr>
        </a:p>
      </dsp:txBody>
      <dsp:txXfrm>
        <a:off x="581315" y="143053"/>
        <a:ext cx="8425127" cy="506120"/>
      </dsp:txXfrm>
    </dsp:sp>
    <dsp:sp modelId="{623103B5-2390-43F0-95B9-C8329AAA99DD}">
      <dsp:nvSpPr>
        <dsp:cNvPr id="0" name=""/>
        <dsp:cNvSpPr/>
      </dsp:nvSpPr>
      <dsp:spPr>
        <a:xfrm>
          <a:off x="0" y="1257953"/>
          <a:ext cx="11078709" cy="478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80198C74-EB65-4767-938E-A897FE0D2C72}">
      <dsp:nvSpPr>
        <dsp:cNvPr id="0" name=""/>
        <dsp:cNvSpPr/>
      </dsp:nvSpPr>
      <dsp:spPr>
        <a:xfrm>
          <a:off x="553935" y="977513"/>
          <a:ext cx="8890442" cy="560880"/>
        </a:xfrm>
        <a:prstGeom prst="roundRect">
          <a:avLst/>
        </a:prstGeom>
        <a:solidFill>
          <a:schemeClr val="accent2">
            <a:hueOff val="-542490"/>
            <a:satOff val="-331"/>
            <a:lumOff val="1294"/>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3124" tIns="0" rIns="293124" bIns="0" numCol="1" spcCol="1270" anchor="ctr" anchorCtr="0">
          <a:noAutofit/>
        </a:bodyPr>
        <a:lstStyle/>
        <a:p>
          <a:pPr marL="0" lvl="0" indent="0" algn="l" defTabSz="1066800">
            <a:lnSpc>
              <a:spcPct val="90000"/>
            </a:lnSpc>
            <a:spcBef>
              <a:spcPct val="0"/>
            </a:spcBef>
            <a:spcAft>
              <a:spcPct val="35000"/>
            </a:spcAft>
            <a:buNone/>
          </a:pPr>
          <a:r>
            <a:rPr lang="id-ID" sz="2400" kern="1200" dirty="0">
              <a:solidFill>
                <a:schemeClr val="tx1"/>
              </a:solidFill>
            </a:rPr>
            <a:t>8. allintitle: (disertai simbol kolon/titik dua tanpa spasi) </a:t>
          </a:r>
        </a:p>
      </dsp:txBody>
      <dsp:txXfrm>
        <a:off x="581315" y="1004893"/>
        <a:ext cx="8835682" cy="506120"/>
      </dsp:txXfrm>
    </dsp:sp>
    <dsp:sp modelId="{A2047956-D346-4DF3-BD39-52E206C29304}">
      <dsp:nvSpPr>
        <dsp:cNvPr id="0" name=""/>
        <dsp:cNvSpPr/>
      </dsp:nvSpPr>
      <dsp:spPr>
        <a:xfrm>
          <a:off x="0" y="2119793"/>
          <a:ext cx="11078709" cy="478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6BBA565A-8A73-4F14-AC28-D1852B453E48}">
      <dsp:nvSpPr>
        <dsp:cNvPr id="0" name=""/>
        <dsp:cNvSpPr/>
      </dsp:nvSpPr>
      <dsp:spPr>
        <a:xfrm>
          <a:off x="553935" y="1839353"/>
          <a:ext cx="8890442" cy="560880"/>
        </a:xfrm>
        <a:prstGeom prst="roundRect">
          <a:avLst/>
        </a:prstGeom>
        <a:solidFill>
          <a:schemeClr val="accent2">
            <a:hueOff val="-1084980"/>
            <a:satOff val="-662"/>
            <a:lumOff val="2588"/>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3124" tIns="0" rIns="293124" bIns="0" numCol="1" spcCol="1270" anchor="ctr" anchorCtr="0">
          <a:noAutofit/>
        </a:bodyPr>
        <a:lstStyle/>
        <a:p>
          <a:pPr marL="0" lvl="0" indent="0" algn="l" defTabSz="1066800">
            <a:lnSpc>
              <a:spcPct val="90000"/>
            </a:lnSpc>
            <a:spcBef>
              <a:spcPct val="0"/>
            </a:spcBef>
            <a:spcAft>
              <a:spcPct val="35000"/>
            </a:spcAft>
            <a:buNone/>
          </a:pPr>
          <a:r>
            <a:rPr lang="id-ID" sz="2400" kern="1200" dirty="0">
              <a:solidFill>
                <a:schemeClr val="tx1"/>
              </a:solidFill>
            </a:rPr>
            <a:t>9. inurl: (disertai simbol kolon/titik dua tanpa spasi)</a:t>
          </a:r>
        </a:p>
      </dsp:txBody>
      <dsp:txXfrm>
        <a:off x="581315" y="1866733"/>
        <a:ext cx="8835682" cy="506120"/>
      </dsp:txXfrm>
    </dsp:sp>
    <dsp:sp modelId="{2A0AE1CD-A848-48B1-BCE6-A130A0A7BE3C}">
      <dsp:nvSpPr>
        <dsp:cNvPr id="0" name=""/>
        <dsp:cNvSpPr/>
      </dsp:nvSpPr>
      <dsp:spPr>
        <a:xfrm>
          <a:off x="0" y="2981633"/>
          <a:ext cx="11078709" cy="478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B8A78324-23F2-4BB0-B0D3-1B866197D1C1}">
      <dsp:nvSpPr>
        <dsp:cNvPr id="0" name=""/>
        <dsp:cNvSpPr/>
      </dsp:nvSpPr>
      <dsp:spPr>
        <a:xfrm>
          <a:off x="553935" y="2701193"/>
          <a:ext cx="8467867" cy="560880"/>
        </a:xfrm>
        <a:prstGeom prst="roundRect">
          <a:avLst/>
        </a:prstGeom>
        <a:solidFill>
          <a:schemeClr val="accent2">
            <a:hueOff val="-1627470"/>
            <a:satOff val="-994"/>
            <a:lumOff val="3883"/>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3124" tIns="0" rIns="293124" bIns="0" numCol="1" spcCol="1270" anchor="ctr" anchorCtr="0">
          <a:noAutofit/>
        </a:bodyPr>
        <a:lstStyle/>
        <a:p>
          <a:pPr marL="0" lvl="0" indent="0" algn="l" defTabSz="1066800">
            <a:lnSpc>
              <a:spcPct val="90000"/>
            </a:lnSpc>
            <a:spcBef>
              <a:spcPct val="0"/>
            </a:spcBef>
            <a:spcAft>
              <a:spcPct val="35000"/>
            </a:spcAft>
            <a:buNone/>
          </a:pPr>
          <a:r>
            <a:rPr lang="id-ID" sz="2400" kern="1200" dirty="0">
              <a:solidFill>
                <a:schemeClr val="tx1"/>
              </a:solidFill>
            </a:rPr>
            <a:t>10.allinurl: (disertai simbol kolon/titik dua tanpa spasi) </a:t>
          </a:r>
        </a:p>
      </dsp:txBody>
      <dsp:txXfrm>
        <a:off x="581315" y="2728573"/>
        <a:ext cx="8413107" cy="506120"/>
      </dsp:txXfrm>
    </dsp:sp>
    <dsp:sp modelId="{5EFB75A3-AB3F-4757-BA94-0A75215F1C5E}">
      <dsp:nvSpPr>
        <dsp:cNvPr id="0" name=""/>
        <dsp:cNvSpPr/>
      </dsp:nvSpPr>
      <dsp:spPr>
        <a:xfrm>
          <a:off x="0" y="3843473"/>
          <a:ext cx="11078709" cy="478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4BA0009A-5BE5-4A36-88F8-32FC3FAE879F}">
      <dsp:nvSpPr>
        <dsp:cNvPr id="0" name=""/>
        <dsp:cNvSpPr/>
      </dsp:nvSpPr>
      <dsp:spPr>
        <a:xfrm>
          <a:off x="553935" y="3563033"/>
          <a:ext cx="8927744" cy="560880"/>
        </a:xfrm>
        <a:prstGeom prst="roundRect">
          <a:avLst/>
        </a:prstGeom>
        <a:solidFill>
          <a:schemeClr val="accent2">
            <a:hueOff val="-2169960"/>
            <a:satOff val="-1325"/>
            <a:lumOff val="5177"/>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3124" tIns="0" rIns="293124" bIns="0" numCol="1" spcCol="1270" anchor="ctr" anchorCtr="0">
          <a:noAutofit/>
        </a:bodyPr>
        <a:lstStyle/>
        <a:p>
          <a:pPr marL="0" lvl="0" indent="0" algn="l" defTabSz="1066800">
            <a:lnSpc>
              <a:spcPct val="90000"/>
            </a:lnSpc>
            <a:spcBef>
              <a:spcPct val="0"/>
            </a:spcBef>
            <a:spcAft>
              <a:spcPct val="35000"/>
            </a:spcAft>
            <a:buNone/>
          </a:pPr>
          <a:r>
            <a:rPr lang="id-ID" sz="2400" kern="1200" dirty="0">
              <a:solidFill>
                <a:schemeClr val="tx1"/>
              </a:solidFill>
            </a:rPr>
            <a:t>11. site: (disertai simbol kolon/titik dua tanpa spasi) </a:t>
          </a:r>
        </a:p>
      </dsp:txBody>
      <dsp:txXfrm>
        <a:off x="581315" y="3590413"/>
        <a:ext cx="8872984" cy="506120"/>
      </dsp:txXfrm>
    </dsp:sp>
    <dsp:sp modelId="{57BAFEC2-DE0A-449C-ABAD-C9690D6023AB}">
      <dsp:nvSpPr>
        <dsp:cNvPr id="0" name=""/>
        <dsp:cNvSpPr/>
      </dsp:nvSpPr>
      <dsp:spPr>
        <a:xfrm>
          <a:off x="0" y="4705313"/>
          <a:ext cx="11078709" cy="478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4B950B25-8077-48C6-B9B4-C194DA2AD179}">
      <dsp:nvSpPr>
        <dsp:cNvPr id="0" name=""/>
        <dsp:cNvSpPr/>
      </dsp:nvSpPr>
      <dsp:spPr>
        <a:xfrm>
          <a:off x="553935" y="4424873"/>
          <a:ext cx="7755096" cy="560880"/>
        </a:xfrm>
        <a:prstGeom prst="roundRect">
          <a:avLst/>
        </a:prstGeom>
        <a:solidFill>
          <a:schemeClr val="accent2">
            <a:hueOff val="-2712450"/>
            <a:satOff val="-1656"/>
            <a:lumOff val="6471"/>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3124" tIns="0" rIns="293124" bIns="0" numCol="1" spcCol="1270" anchor="ctr" anchorCtr="0">
          <a:noAutofit/>
        </a:bodyPr>
        <a:lstStyle/>
        <a:p>
          <a:pPr marL="0" lvl="0" indent="0" algn="l" defTabSz="1066800">
            <a:lnSpc>
              <a:spcPct val="90000"/>
            </a:lnSpc>
            <a:spcBef>
              <a:spcPct val="0"/>
            </a:spcBef>
            <a:spcAft>
              <a:spcPct val="35000"/>
            </a:spcAft>
            <a:buNone/>
          </a:pPr>
          <a:r>
            <a:rPr lang="id-ID" sz="2400" kern="1200" dirty="0">
              <a:solidFill>
                <a:schemeClr val="tx1"/>
              </a:solidFill>
            </a:rPr>
            <a:t>12. filetype:</a:t>
          </a:r>
        </a:p>
      </dsp:txBody>
      <dsp:txXfrm>
        <a:off x="581315" y="4452253"/>
        <a:ext cx="7700336"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E7931C-376A-468F-A1E4-225ED12C1A5B}" type="datetimeFigureOut">
              <a:rPr lang="id-ID" smtClean="0"/>
              <a:t>27/04/2021</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AA6DA2-EC1B-4D5C-8A13-A33864E9FA41}" type="slidenum">
              <a:rPr lang="id-ID" smtClean="0"/>
              <a:t>‹#›</a:t>
            </a:fld>
            <a:endParaRPr lang="id-ID"/>
          </a:p>
        </p:txBody>
      </p:sp>
    </p:spTree>
    <p:extLst>
      <p:ext uri="{BB962C8B-B14F-4D97-AF65-F5344CB8AC3E}">
        <p14:creationId xmlns:p14="http://schemas.microsoft.com/office/powerpoint/2010/main" val="2283700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earchengineland.com/googles-search-indexes-hits-130-trillion-pages-documents-263378"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brafton.com/news/95-percent-of-web-traffic-goes-to-sites-on-page-1-of-google-serps-study/"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d-ID" sz="1800" dirty="0">
                <a:solidFill>
                  <a:srgbClr val="4D4D4D"/>
                </a:solidFill>
                <a:effectLst/>
                <a:latin typeface="PT Serif"/>
                <a:ea typeface="Times New Roman" panose="02020603050405020304" pitchFamily="18" charset="0"/>
                <a:cs typeface="Times New Roman" panose="02020603050405020304" pitchFamily="18" charset="0"/>
              </a:rPr>
              <a:t>Search engine adalah program yang mencari dan mengidentifikasi informasi di dalam database yang sesuai dengan kata kunci yang dimasukkan oleh pengguna. </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pPr marL="285750" indent="-285750">
              <a:buFont typeface="Arial" panose="020B0604020202020204" pitchFamily="34" charset="0"/>
              <a:buChar char="•"/>
            </a:pPr>
            <a:r>
              <a:rPr lang="id-ID" sz="1800" dirty="0">
                <a:solidFill>
                  <a:srgbClr val="4D4D4D"/>
                </a:solidFill>
                <a:effectLst/>
                <a:latin typeface="PT Serif"/>
                <a:ea typeface="Times New Roman" panose="02020603050405020304" pitchFamily="18" charset="0"/>
                <a:cs typeface="Times New Roman" panose="02020603050405020304" pitchFamily="18" charset="0"/>
              </a:rPr>
              <a:t>fungsi </a:t>
            </a:r>
            <a:r>
              <a:rPr lang="id-ID" sz="1800" i="1" dirty="0">
                <a:solidFill>
                  <a:srgbClr val="4D4D4D"/>
                </a:solidFill>
                <a:effectLst/>
                <a:latin typeface="PT Serif"/>
                <a:ea typeface="Times New Roman" panose="02020603050405020304" pitchFamily="18" charset="0"/>
                <a:cs typeface="Times New Roman" panose="02020603050405020304" pitchFamily="18" charset="0"/>
              </a:rPr>
              <a:t>search engine</a:t>
            </a:r>
            <a:r>
              <a:rPr lang="id-ID" sz="1800" dirty="0">
                <a:solidFill>
                  <a:srgbClr val="4D4D4D"/>
                </a:solidFill>
                <a:effectLst/>
                <a:latin typeface="PT Serif"/>
                <a:ea typeface="Times New Roman" panose="02020603050405020304" pitchFamily="18" charset="0"/>
                <a:cs typeface="Times New Roman" panose="02020603050405020304" pitchFamily="18" charset="0"/>
              </a:rPr>
              <a:t> adalah menyediakan informasi berdasarkan kata kunci yang dimasukkan oleh pengguna. </a:t>
            </a:r>
          </a:p>
          <a:p>
            <a:pPr marL="285750" indent="-285750">
              <a:buFont typeface="Arial" panose="020B0604020202020204" pitchFamily="34" charset="0"/>
              <a:buChar char="•"/>
            </a:pPr>
            <a:r>
              <a:rPr lang="id-ID" sz="1800" dirty="0">
                <a:solidFill>
                  <a:srgbClr val="4D4D4D"/>
                </a:solidFill>
                <a:effectLst/>
                <a:latin typeface="PT Serif"/>
                <a:ea typeface="Times New Roman" panose="02020603050405020304" pitchFamily="18" charset="0"/>
                <a:cs typeface="Times New Roman" panose="02020603050405020304" pitchFamily="18" charset="0"/>
              </a:rPr>
              <a:t>cara kerja search engine yaitu mendaftar/mengindeks/mendata (atau biasa dikenal dengan </a:t>
            </a:r>
            <a:r>
              <a:rPr lang="id-ID" sz="1800" i="1" dirty="0">
                <a:solidFill>
                  <a:srgbClr val="4D4D4D"/>
                </a:solidFill>
                <a:effectLst/>
                <a:latin typeface="PT Serif"/>
                <a:ea typeface="Times New Roman" panose="02020603050405020304" pitchFamily="18" charset="0"/>
                <a:cs typeface="Times New Roman" panose="02020603050405020304" pitchFamily="18" charset="0"/>
              </a:rPr>
              <a:t>crawling</a:t>
            </a:r>
            <a:r>
              <a:rPr lang="id-ID" sz="1800" dirty="0">
                <a:solidFill>
                  <a:srgbClr val="4D4D4D"/>
                </a:solidFill>
                <a:effectLst/>
                <a:latin typeface="PT Serif"/>
                <a:ea typeface="Times New Roman" panose="02020603050405020304" pitchFamily="18" charset="0"/>
                <a:cs typeface="Times New Roman" panose="02020603050405020304" pitchFamily="18" charset="0"/>
              </a:rPr>
              <a:t>) situs yang ada di internet</a:t>
            </a:r>
          </a:p>
          <a:p>
            <a:endParaRPr lang="id-ID" dirty="0"/>
          </a:p>
        </p:txBody>
      </p:sp>
      <p:sp>
        <p:nvSpPr>
          <p:cNvPr id="4" name="Slide Number Placeholder 3"/>
          <p:cNvSpPr>
            <a:spLocks noGrp="1"/>
          </p:cNvSpPr>
          <p:nvPr>
            <p:ph type="sldNum" sz="quarter" idx="5"/>
          </p:nvPr>
        </p:nvSpPr>
        <p:spPr/>
        <p:txBody>
          <a:bodyPr/>
          <a:lstStyle/>
          <a:p>
            <a:fld id="{BCAA6DA2-EC1B-4D5C-8A13-A33864E9FA41}" type="slidenum">
              <a:rPr lang="id-ID" smtClean="0"/>
              <a:t>1</a:t>
            </a:fld>
            <a:endParaRPr lang="id-ID"/>
          </a:p>
        </p:txBody>
      </p:sp>
    </p:spTree>
    <p:extLst>
      <p:ext uri="{BB962C8B-B14F-4D97-AF65-F5344CB8AC3E}">
        <p14:creationId xmlns:p14="http://schemas.microsoft.com/office/powerpoint/2010/main" val="967098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0"/>
              </a:spcAft>
            </a:pPr>
            <a:r>
              <a:rPr lang="id-ID" sz="18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7. intitle: (disertai simbol kolon/titik dua tanpa spasi) </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pPr>
              <a:spcAft>
                <a:spcPts val="0"/>
              </a:spcAft>
            </a:pPr>
            <a:r>
              <a:rPr lang="id-ID" sz="18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    Contoh: intitle:software engineering. Digunakan untuk mencari web yang judul pada halamannya terdapat kata ‘software’, dan pada deskripsi di halaman memiliki kata ‘engineering’. Penggunaan kata ini harus disertai simbol kolon tanpa spasi disambung dengan kata kunci.</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pPr>
              <a:spcAft>
                <a:spcPts val="0"/>
              </a:spcAft>
            </a:pPr>
            <a:r>
              <a:rPr lang="id-ID" sz="18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 </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pPr>
              <a:spcAft>
                <a:spcPts val="0"/>
              </a:spcAft>
            </a:pPr>
            <a:r>
              <a:rPr lang="id-ID" sz="18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8. allintitle: (disertai simbol kolon/titik dua tanpa spasi) </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pPr>
              <a:spcAft>
                <a:spcPts val="0"/>
              </a:spcAft>
            </a:pPr>
            <a:r>
              <a:rPr lang="id-ID" sz="18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    Contoh: allintitle:software engineering. Penggunaan sintaks ini akan melacak semua web yang judulnya memuat kedua kata ‘software engineering’. Penggunaan kata ini harus disertai simbol kolon tanpa spasi disambung dengan kata kunci.</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pPr>
              <a:spcAft>
                <a:spcPts val="0"/>
              </a:spcAft>
            </a:pPr>
            <a:r>
              <a:rPr lang="id-ID" sz="18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 </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pPr>
              <a:spcAft>
                <a:spcPts val="0"/>
              </a:spcAft>
            </a:pPr>
            <a:r>
              <a:rPr lang="id-ID" sz="18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9. inurl: (disertai simbol kolon/titik dua tanpa spasi) </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pPr>
              <a:spcAft>
                <a:spcPts val="0"/>
              </a:spcAft>
            </a:pPr>
            <a:r>
              <a:rPr lang="id-ID" sz="18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    Contoh: inurl:google hacking. Penggunaan kata ini akan menghasilkan pelacakan dimana URL web berisi kata ‘google, dan deskripsi pada halaman web terdapat kata ‘hacking. Penggunaan kata ini harus disertai simbol kolon tanpa spasi disambung dengan kata kunci.</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pPr>
              <a:spcAft>
                <a:spcPts val="0"/>
              </a:spcAft>
            </a:pPr>
            <a:r>
              <a:rPr lang="id-ID" sz="18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 </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pPr>
              <a:spcAft>
                <a:spcPts val="0"/>
              </a:spcAft>
            </a:pPr>
            <a:r>
              <a:rPr lang="id-ID" sz="18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10.allinurl: (disertai simbol kolon/titik dua tanpa spasi) </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pPr>
              <a:spcAft>
                <a:spcPts val="0"/>
              </a:spcAft>
            </a:pPr>
            <a:r>
              <a:rPr lang="id-ID" sz="18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     Contoh: allinurl:google special sintax. Google Search akan melakukan pelacakan halaman-halaman web yang pada url-nya memiliki kata ‘google hacking’. Penggunaan kata ini harus disertai simbol kolon tanpa spasi disambung dengan kata kunci.</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pPr>
              <a:spcAft>
                <a:spcPts val="0"/>
              </a:spcAft>
            </a:pPr>
            <a:r>
              <a:rPr lang="id-ID" sz="18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 </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pPr>
              <a:spcAft>
                <a:spcPts val="0"/>
              </a:spcAft>
            </a:pPr>
            <a:r>
              <a:rPr lang="id-ID" sz="18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11. site: (disertai simbol kolon/titik dua tanpa spasi) </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pPr>
              <a:spcAft>
                <a:spcPts val="0"/>
              </a:spcAft>
            </a:pPr>
            <a:r>
              <a:rPr lang="id-ID" sz="18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     Contoh: batik site:id  </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pPr>
              <a:spcAft>
                <a:spcPts val="0"/>
              </a:spcAft>
            </a:pPr>
            <a:r>
              <a:rPr lang="id-ID" sz="18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     Hasil dari pencarian adalah menampilkan semua situs web yang hanya berasal dari Indonesia yang terkait dengan batik, baik pada judul web, maupun deskripsi yang ada di halaman. Peletakan site: bisa di belakang dari kata kunci. Namun tetap menggunakan simbol kolon tanpa spasi.</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pPr>
              <a:spcAft>
                <a:spcPts val="0"/>
              </a:spcAft>
            </a:pPr>
            <a:r>
              <a:rPr lang="id-ID" sz="18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 </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pPr>
              <a:spcAft>
                <a:spcPts val="0"/>
              </a:spcAft>
            </a:pPr>
            <a:r>
              <a:rPr lang="id-ID" sz="18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12. filetype: (disertai simbol kolon/titik dua tanpa spasi)</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pPr>
              <a:spcAft>
                <a:spcPts val="0"/>
              </a:spcAft>
            </a:pPr>
            <a:r>
              <a:rPr lang="id-ID" sz="18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      Apabila kita ingin mencari suatu dokumen dengan format doc/pdf/jpeg, maka gunakan sintaks ini. Penggunaan kata ini harus disertai simbol kolon tanpa spasi disambung dengan kata kunci. </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pPr>
              <a:spcAft>
                <a:spcPts val="0"/>
              </a:spcAft>
            </a:pPr>
            <a:r>
              <a:rPr lang="id-ID" sz="18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     Contoh: kota kabupaten Indonesia filetype:pdf  </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endParaRPr lang="id-ID" dirty="0"/>
          </a:p>
        </p:txBody>
      </p:sp>
      <p:sp>
        <p:nvSpPr>
          <p:cNvPr id="4" name="Slide Number Placeholder 3"/>
          <p:cNvSpPr>
            <a:spLocks noGrp="1"/>
          </p:cNvSpPr>
          <p:nvPr>
            <p:ph type="sldNum" sz="quarter" idx="5"/>
          </p:nvPr>
        </p:nvSpPr>
        <p:spPr/>
        <p:txBody>
          <a:bodyPr/>
          <a:lstStyle/>
          <a:p>
            <a:fld id="{BCAA6DA2-EC1B-4D5C-8A13-A33864E9FA41}" type="slidenum">
              <a:rPr lang="id-ID" smtClean="0"/>
              <a:t>11</a:t>
            </a:fld>
            <a:endParaRPr lang="id-ID"/>
          </a:p>
        </p:txBody>
      </p:sp>
    </p:spTree>
    <p:extLst>
      <p:ext uri="{BB962C8B-B14F-4D97-AF65-F5344CB8AC3E}">
        <p14:creationId xmlns:p14="http://schemas.microsoft.com/office/powerpoint/2010/main" val="664751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DE0D64-DA56-4C48-B6BA-77FC096864E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84525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b="0" i="0" dirty="0">
                <a:solidFill>
                  <a:srgbClr val="45464B"/>
                </a:solidFill>
                <a:effectLst/>
                <a:latin typeface="Mulish"/>
              </a:rPr>
              <a:t>Mesin pencari atau search engine adalah website yang mengumpulkan dan mengorganisir konten dari seluruh bagian internet.</a:t>
            </a:r>
          </a:p>
          <a:p>
            <a:endParaRPr lang="id-ID" b="0" i="0" dirty="0">
              <a:solidFill>
                <a:srgbClr val="45464B"/>
              </a:solidFill>
              <a:effectLst/>
              <a:latin typeface="Mulish"/>
            </a:endParaRPr>
          </a:p>
          <a:p>
            <a:pPr marL="171450" indent="-171450">
              <a:buFont typeface="Arial" panose="020B0604020202020204" pitchFamily="34" charset="0"/>
              <a:buChar char="•"/>
            </a:pPr>
            <a:r>
              <a:rPr lang="id-ID" b="0" i="0" dirty="0">
                <a:solidFill>
                  <a:srgbClr val="45464B"/>
                </a:solidFill>
                <a:effectLst/>
                <a:latin typeface="Mulish"/>
              </a:rPr>
              <a:t>Apa itu search engine?</a:t>
            </a:r>
          </a:p>
          <a:p>
            <a:pPr marL="171450" indent="-171450">
              <a:buFont typeface="Arial" panose="020B0604020202020204" pitchFamily="34" charset="0"/>
              <a:buChar char="•"/>
            </a:pPr>
            <a:r>
              <a:rPr lang="id-ID" b="0" i="0" dirty="0">
                <a:solidFill>
                  <a:srgbClr val="45464B"/>
                </a:solidFill>
                <a:effectLst/>
                <a:latin typeface="Mulish"/>
              </a:rPr>
              <a:t>Apa fungsinya?</a:t>
            </a:r>
          </a:p>
          <a:p>
            <a:pPr marL="171450" indent="-171450">
              <a:buFont typeface="Arial" panose="020B0604020202020204" pitchFamily="34" charset="0"/>
              <a:buChar char="•"/>
            </a:pPr>
            <a:r>
              <a:rPr lang="id-ID" b="0" i="0" dirty="0">
                <a:solidFill>
                  <a:srgbClr val="45464B"/>
                </a:solidFill>
                <a:effectLst/>
                <a:latin typeface="Mulish"/>
              </a:rPr>
              <a:t>Cara kerjanya ?</a:t>
            </a:r>
            <a:endParaRPr lang="id-ID" dirty="0"/>
          </a:p>
        </p:txBody>
      </p:sp>
      <p:sp>
        <p:nvSpPr>
          <p:cNvPr id="4" name="Slide Number Placeholder 3"/>
          <p:cNvSpPr>
            <a:spLocks noGrp="1"/>
          </p:cNvSpPr>
          <p:nvPr>
            <p:ph type="sldNum" sz="quarter" idx="5"/>
          </p:nvPr>
        </p:nvSpPr>
        <p:spPr/>
        <p:txBody>
          <a:bodyPr/>
          <a:lstStyle/>
          <a:p>
            <a:fld id="{BCAA6DA2-EC1B-4D5C-8A13-A33864E9FA41}" type="slidenum">
              <a:rPr lang="id-ID" smtClean="0"/>
              <a:t>2</a:t>
            </a:fld>
            <a:endParaRPr lang="id-ID"/>
          </a:p>
        </p:txBody>
      </p:sp>
    </p:spTree>
    <p:extLst>
      <p:ext uri="{BB962C8B-B14F-4D97-AF65-F5344CB8AC3E}">
        <p14:creationId xmlns:p14="http://schemas.microsoft.com/office/powerpoint/2010/main" val="1076080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DA3F4886-44E1-48F2-87FB-E2863F29C0E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001EA005-30C2-4D4E-AA3F-5E8FDD9A6EC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id-ID" altLang="id-ID" b="1" dirty="0"/>
              <a:t>Search engine : </a:t>
            </a:r>
            <a:r>
              <a:rPr lang="id-ID" b="0" i="0" dirty="0">
                <a:solidFill>
                  <a:srgbClr val="45464B"/>
                </a:solidFill>
                <a:effectLst/>
                <a:latin typeface="Mulish"/>
              </a:rPr>
              <a:t>website yang mengumpulkan dan mengorganisir konten dari seluruh bagian </a:t>
            </a:r>
            <a:r>
              <a:rPr lang="id-ID" b="0" i="0">
                <a:solidFill>
                  <a:srgbClr val="45464B"/>
                </a:solidFill>
                <a:effectLst/>
                <a:latin typeface="Mulish"/>
              </a:rPr>
              <a:t>internet.</a:t>
            </a:r>
            <a:endParaRPr lang="id-ID" b="0" i="0" dirty="0">
              <a:solidFill>
                <a:srgbClr val="45464B"/>
              </a:solidFill>
              <a:effectLst/>
              <a:latin typeface="Mulish"/>
            </a:endParaRPr>
          </a:p>
        </p:txBody>
      </p:sp>
      <p:sp>
        <p:nvSpPr>
          <p:cNvPr id="40964" name="Slide Number Placeholder 3">
            <a:extLst>
              <a:ext uri="{FF2B5EF4-FFF2-40B4-BE49-F238E27FC236}">
                <a16:creationId xmlns:a16="http://schemas.microsoft.com/office/drawing/2014/main" id="{D6E7ADFB-59DA-48C8-B957-35BEC556F0F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AB31779-ACEE-46AA-B839-DD57B063A97C}" type="slidenum">
              <a:rPr kumimoji="0" lang="id-ID" altLang="id-ID"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id-ID" altLang="id-ID"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DA3F4886-44E1-48F2-87FB-E2863F29C0E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001EA005-30C2-4D4E-AA3F-5E8FDD9A6EC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id-ID" altLang="id-ID" b="1" dirty="0"/>
              <a:t>Search engine : </a:t>
            </a:r>
            <a:r>
              <a:rPr lang="id-ID" b="0" i="0" dirty="0">
                <a:solidFill>
                  <a:srgbClr val="45464B"/>
                </a:solidFill>
                <a:effectLst/>
                <a:latin typeface="Mulish"/>
              </a:rPr>
              <a:t>website yang mengumpulkan dan mengorganisir konten dari seluruh bagian </a:t>
            </a:r>
            <a:r>
              <a:rPr lang="id-ID" b="0" i="0">
                <a:solidFill>
                  <a:srgbClr val="45464B"/>
                </a:solidFill>
                <a:effectLst/>
                <a:latin typeface="Mulish"/>
              </a:rPr>
              <a:t>internet.</a:t>
            </a:r>
            <a:endParaRPr lang="id-ID" b="0" i="0" dirty="0">
              <a:solidFill>
                <a:srgbClr val="45464B"/>
              </a:solidFill>
              <a:effectLst/>
              <a:latin typeface="Mulish"/>
            </a:endParaRPr>
          </a:p>
        </p:txBody>
      </p:sp>
      <p:sp>
        <p:nvSpPr>
          <p:cNvPr id="40964" name="Slide Number Placeholder 3">
            <a:extLst>
              <a:ext uri="{FF2B5EF4-FFF2-40B4-BE49-F238E27FC236}">
                <a16:creationId xmlns:a16="http://schemas.microsoft.com/office/drawing/2014/main" id="{D6E7ADFB-59DA-48C8-B957-35BEC556F0F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AB31779-ACEE-46AA-B839-DD57B063A97C}" type="slidenum">
              <a:rPr kumimoji="0" lang="id-ID" altLang="id-ID"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id-ID" altLang="id-ID"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2886249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0"/>
              </a:spcAft>
            </a:pPr>
            <a:r>
              <a:rPr lang="id-ID" sz="1800" b="1" dirty="0">
                <a:solidFill>
                  <a:srgbClr val="C00000"/>
                </a:solidFill>
                <a:effectLst/>
                <a:latin typeface="Arial" panose="020B0604020202020204" pitchFamily="34" charset="0"/>
                <a:ea typeface="Times New Roman" panose="02020603050405020304" pitchFamily="18" charset="0"/>
                <a:cs typeface="Times New Roman" panose="02020603050405020304" pitchFamily="18" charset="0"/>
              </a:rPr>
              <a:t>Fungsi: </a:t>
            </a:r>
          </a:p>
          <a:p>
            <a:pPr marL="285750" indent="-285750">
              <a:spcAft>
                <a:spcPts val="0"/>
              </a:spcAft>
              <a:buFont typeface="Arial" panose="020B0604020202020204" pitchFamily="34" charset="0"/>
              <a:buChar char="•"/>
            </a:pPr>
            <a:r>
              <a:rPr lang="id-ID" sz="1800" dirty="0">
                <a:solidFill>
                  <a:srgbClr val="4D4D4D"/>
                </a:solidFill>
                <a:effectLst/>
                <a:latin typeface="Arial" panose="020B0604020202020204" pitchFamily="34" charset="0"/>
                <a:ea typeface="Times New Roman" panose="02020603050405020304" pitchFamily="18" charset="0"/>
                <a:cs typeface="Times New Roman" panose="02020603050405020304" pitchFamily="18" charset="0"/>
              </a:rPr>
              <a:t>menyediakan informasi berdasarkan kata kunci yang dimasukkan oleh pengguna. </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pPr marL="285750" indent="-285750">
              <a:spcAft>
                <a:spcPts val="0"/>
              </a:spcAft>
              <a:buFont typeface="Arial" panose="020B0604020202020204" pitchFamily="34" charset="0"/>
              <a:buChar char="•"/>
            </a:pPr>
            <a:r>
              <a:rPr lang="id-ID" sz="1800" dirty="0">
                <a:solidFill>
                  <a:srgbClr val="4D4D4D"/>
                </a:solidFill>
                <a:effectLst/>
                <a:latin typeface="Arial" panose="020B0604020202020204" pitchFamily="34" charset="0"/>
                <a:ea typeface="Times New Roman" panose="02020603050405020304" pitchFamily="18" charset="0"/>
                <a:cs typeface="Times New Roman" panose="02020603050405020304" pitchFamily="18" charset="0"/>
              </a:rPr>
              <a:t>Fungsi ini sesuai dengan cara kerja search engine yaitu mendaftar/mengindeks/mendata (atau biasa dikenal dengan </a:t>
            </a:r>
            <a:r>
              <a:rPr lang="id-ID" sz="1800" i="1" dirty="0">
                <a:solidFill>
                  <a:srgbClr val="4D4D4D"/>
                </a:solidFill>
                <a:effectLst/>
                <a:latin typeface="Arial" panose="020B0604020202020204" pitchFamily="34" charset="0"/>
                <a:ea typeface="Times New Roman" panose="02020603050405020304" pitchFamily="18" charset="0"/>
                <a:cs typeface="Times New Roman" panose="02020603050405020304" pitchFamily="18" charset="0"/>
              </a:rPr>
              <a:t>crawling</a:t>
            </a:r>
            <a:r>
              <a:rPr lang="id-ID" sz="1800" dirty="0">
                <a:solidFill>
                  <a:srgbClr val="4D4D4D"/>
                </a:solidFill>
                <a:effectLst/>
                <a:latin typeface="Arial" panose="020B0604020202020204" pitchFamily="34" charset="0"/>
                <a:ea typeface="Times New Roman" panose="02020603050405020304" pitchFamily="18" charset="0"/>
                <a:cs typeface="Times New Roman" panose="02020603050405020304" pitchFamily="18" charset="0"/>
              </a:rPr>
              <a:t>) situs yang ada di internet.</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pPr marL="285750" indent="-285750">
              <a:spcAft>
                <a:spcPts val="0"/>
              </a:spcAft>
              <a:buFont typeface="Arial" panose="020B0604020202020204" pitchFamily="34" charset="0"/>
              <a:buChar char="•"/>
            </a:pPr>
            <a:r>
              <a:rPr lang="id-ID" sz="1800" dirty="0">
                <a:solidFill>
                  <a:srgbClr val="4D4D4D"/>
                </a:solidFill>
                <a:effectLst/>
                <a:latin typeface="Arial" panose="020B0604020202020204" pitchFamily="34" charset="0"/>
                <a:ea typeface="Times New Roman" panose="02020603050405020304" pitchFamily="18" charset="0"/>
                <a:cs typeface="Times New Roman" panose="02020603050405020304" pitchFamily="18" charset="0"/>
              </a:rPr>
              <a:t>Meskipun tidak semua situs yang aktif berada di indeks pencarian </a:t>
            </a:r>
            <a:r>
              <a:rPr lang="id-ID" sz="1800" i="1" dirty="0">
                <a:solidFill>
                  <a:srgbClr val="4D4D4D"/>
                </a:solidFill>
                <a:effectLst/>
                <a:latin typeface="Arial" panose="020B0604020202020204" pitchFamily="34" charset="0"/>
                <a:ea typeface="Times New Roman" panose="02020603050405020304" pitchFamily="18" charset="0"/>
                <a:cs typeface="Times New Roman" panose="02020603050405020304" pitchFamily="18" charset="0"/>
              </a:rPr>
              <a:t>search engine</a:t>
            </a:r>
            <a:r>
              <a:rPr lang="id-ID" sz="1800" dirty="0">
                <a:solidFill>
                  <a:srgbClr val="4D4D4D"/>
                </a:solidFill>
                <a:effectLst/>
                <a:latin typeface="Arial" panose="020B0604020202020204" pitchFamily="34" charset="0"/>
                <a:ea typeface="Times New Roman" panose="02020603050405020304" pitchFamily="18" charset="0"/>
                <a:cs typeface="Times New Roman" panose="02020603050405020304" pitchFamily="18" charset="0"/>
              </a:rPr>
              <a:t>, tapi banyak pemilik situs web dengan sengaja membiarkan situsnya terindeks oleh </a:t>
            </a:r>
            <a:r>
              <a:rPr lang="id-ID" sz="1800" i="1" dirty="0">
                <a:solidFill>
                  <a:srgbClr val="4D4D4D"/>
                </a:solidFill>
                <a:effectLst/>
                <a:latin typeface="Arial" panose="020B0604020202020204" pitchFamily="34" charset="0"/>
                <a:ea typeface="Times New Roman" panose="02020603050405020304" pitchFamily="18" charset="0"/>
                <a:cs typeface="Times New Roman" panose="02020603050405020304" pitchFamily="18" charset="0"/>
              </a:rPr>
              <a:t>search engine</a:t>
            </a:r>
            <a:r>
              <a:rPr lang="id-ID" sz="1800" dirty="0">
                <a:solidFill>
                  <a:srgbClr val="4D4D4D"/>
                </a:solidFill>
                <a:effectLst/>
                <a:latin typeface="Arial" panose="020B0604020202020204" pitchFamily="34" charset="0"/>
                <a:ea typeface="Times New Roman" panose="02020603050405020304" pitchFamily="18" charset="0"/>
                <a:cs typeface="Times New Roman" panose="02020603050405020304" pitchFamily="18" charset="0"/>
              </a:rPr>
              <a:t>.</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pPr marL="285750" indent="-285750">
              <a:spcAft>
                <a:spcPts val="0"/>
              </a:spcAft>
              <a:buFont typeface="Arial" panose="020B0604020202020204" pitchFamily="34" charset="0"/>
              <a:buChar char="•"/>
            </a:pPr>
            <a:r>
              <a:rPr lang="id-ID" sz="1800" dirty="0">
                <a:solidFill>
                  <a:srgbClr val="4D4D4D"/>
                </a:solidFill>
                <a:effectLst/>
                <a:latin typeface="Arial" panose="020B0604020202020204" pitchFamily="34" charset="0"/>
                <a:ea typeface="Times New Roman" panose="02020603050405020304" pitchFamily="18" charset="0"/>
                <a:cs typeface="Times New Roman" panose="02020603050405020304" pitchFamily="18" charset="0"/>
              </a:rPr>
              <a:t>Tujuannya, jika seseorang mencari situs di </a:t>
            </a:r>
            <a:r>
              <a:rPr lang="id-ID" sz="1800" i="1" dirty="0">
                <a:solidFill>
                  <a:srgbClr val="4D4D4D"/>
                </a:solidFill>
                <a:effectLst/>
                <a:latin typeface="Arial" panose="020B0604020202020204" pitchFamily="34" charset="0"/>
                <a:ea typeface="Times New Roman" panose="02020603050405020304" pitchFamily="18" charset="0"/>
                <a:cs typeface="Times New Roman" panose="02020603050405020304" pitchFamily="18" charset="0"/>
              </a:rPr>
              <a:t>search engine</a:t>
            </a:r>
            <a:r>
              <a:rPr lang="id-ID" sz="1800" dirty="0">
                <a:solidFill>
                  <a:srgbClr val="4D4D4D"/>
                </a:solidFill>
                <a:effectLst/>
                <a:latin typeface="Arial" panose="020B0604020202020204" pitchFamily="34" charset="0"/>
                <a:ea typeface="Times New Roman" panose="02020603050405020304" pitchFamily="18" charset="0"/>
                <a:cs typeface="Times New Roman" panose="02020603050405020304" pitchFamily="18" charset="0"/>
              </a:rPr>
              <a:t> maka situs webnya akan muncul di hasil pencarian. Menariknya, ini akan dapat menjadi salah satu teknik pemasaran produk (</a:t>
            </a:r>
            <a:r>
              <a:rPr lang="id-ID" sz="1800" i="1" dirty="0">
                <a:solidFill>
                  <a:srgbClr val="4D4D4D"/>
                </a:solidFill>
                <a:effectLst/>
                <a:latin typeface="Arial" panose="020B0604020202020204" pitchFamily="34" charset="0"/>
                <a:ea typeface="Times New Roman" panose="02020603050405020304" pitchFamily="18" charset="0"/>
                <a:cs typeface="Times New Roman" panose="02020603050405020304" pitchFamily="18" charset="0"/>
              </a:rPr>
              <a:t>marketing</a:t>
            </a:r>
            <a:r>
              <a:rPr lang="id-ID" sz="1800" dirty="0">
                <a:solidFill>
                  <a:srgbClr val="4D4D4D"/>
                </a:solidFill>
                <a:effectLst/>
                <a:latin typeface="Arial" panose="020B0604020202020204" pitchFamily="34" charset="0"/>
                <a:ea typeface="Times New Roman" panose="02020603050405020304" pitchFamily="18" charset="0"/>
                <a:cs typeface="Times New Roman" panose="02020603050405020304" pitchFamily="18" charset="0"/>
              </a:rPr>
              <a:t>) yang keren.</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r>
              <a:rPr lang="id-ID" b="1" dirty="0"/>
              <a:t>Cara Kerja</a:t>
            </a:r>
          </a:p>
          <a:p>
            <a:r>
              <a:rPr lang="id-ID" sz="1800" dirty="0">
                <a:solidFill>
                  <a:srgbClr val="4D4D4D"/>
                </a:solidFill>
                <a:effectLst/>
                <a:latin typeface="Arial" panose="020B0604020202020204" pitchFamily="34" charset="0"/>
                <a:ea typeface="Times New Roman" panose="02020603050405020304" pitchFamily="18" charset="0"/>
              </a:rPr>
              <a:t>Search engine bekerja dalam 3 tahapan utama: crawling, indexing dan ranking. </a:t>
            </a:r>
            <a:endParaRPr lang="id-ID" b="1" dirty="0"/>
          </a:p>
        </p:txBody>
      </p:sp>
      <p:sp>
        <p:nvSpPr>
          <p:cNvPr id="4" name="Slide Number Placeholder 3"/>
          <p:cNvSpPr>
            <a:spLocks noGrp="1"/>
          </p:cNvSpPr>
          <p:nvPr>
            <p:ph type="sldNum" sz="quarter" idx="5"/>
          </p:nvPr>
        </p:nvSpPr>
        <p:spPr/>
        <p:txBody>
          <a:bodyPr/>
          <a:lstStyle/>
          <a:p>
            <a:fld id="{BCAA6DA2-EC1B-4D5C-8A13-A33864E9FA41}" type="slidenum">
              <a:rPr lang="id-ID" smtClean="0"/>
              <a:t>5</a:t>
            </a:fld>
            <a:endParaRPr lang="id-ID"/>
          </a:p>
        </p:txBody>
      </p:sp>
    </p:spTree>
    <p:extLst>
      <p:ext uri="{BB962C8B-B14F-4D97-AF65-F5344CB8AC3E}">
        <p14:creationId xmlns:p14="http://schemas.microsoft.com/office/powerpoint/2010/main" val="1341686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800" b="1" dirty="0">
                <a:solidFill>
                  <a:srgbClr val="4D4D4D"/>
                </a:solidFill>
                <a:effectLst/>
                <a:latin typeface="Arial" panose="020B0604020202020204" pitchFamily="34" charset="0"/>
                <a:ea typeface="Times New Roman" panose="02020603050405020304" pitchFamily="18" charset="0"/>
              </a:rPr>
              <a:t>Mengindeks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d-ID" sz="1800" dirty="0">
                <a:solidFill>
                  <a:srgbClr val="4D4D4D"/>
                </a:solidFill>
                <a:effectLst/>
                <a:latin typeface="Arial" panose="020B0604020202020204" pitchFamily="34" charset="0"/>
                <a:ea typeface="Times New Roman" panose="02020603050405020304" pitchFamily="18" charset="0"/>
              </a:rPr>
              <a:t>Fungsi search engine yang pertama adalah untuk mengindeks alamat dan konten situs web yang berada di jaringan internet </a:t>
            </a:r>
            <a:r>
              <a:rPr lang="id-ID" sz="1800" dirty="0">
                <a:solidFill>
                  <a:srgbClr val="4D4D4D"/>
                </a:solidFill>
                <a:effectLst/>
                <a:latin typeface="Arial" panose="020B0604020202020204" pitchFamily="34" charset="0"/>
                <a:ea typeface="Times New Roman" panose="02020603050405020304" pitchFamily="18" charset="0"/>
                <a:cs typeface="Times New Roman" panose="02020603050405020304" pitchFamily="18" charset="0"/>
              </a:rPr>
              <a:t>dan mendata situs web melalui alamatnya </a:t>
            </a:r>
            <a:r>
              <a:rPr lang="id-ID" sz="1800" i="1" dirty="0">
                <a:solidFill>
                  <a:srgbClr val="4D4D4D"/>
                </a:solidFill>
                <a:effectLst/>
                <a:latin typeface="Arial" panose="020B0604020202020204" pitchFamily="34" charset="0"/>
                <a:ea typeface="Times New Roman" panose="02020603050405020304" pitchFamily="18" charset="0"/>
                <a:cs typeface="Times New Roman" panose="02020603050405020304" pitchFamily="18" charset="0"/>
              </a:rPr>
              <a:t>hyperlink</a:t>
            </a:r>
            <a:r>
              <a:rPr lang="id-ID" sz="1800" dirty="0">
                <a:solidFill>
                  <a:srgbClr val="4D4D4D"/>
                </a:solidFill>
                <a:effectLst/>
                <a:latin typeface="Arial" panose="020B0604020202020204" pitchFamily="34" charset="0"/>
                <a:ea typeface="Times New Roman" panose="02020603050405020304" pitchFamily="18" charset="0"/>
                <a:cs typeface="Times New Roman" panose="02020603050405020304" pitchFamily="18" charset="0"/>
              </a:rPr>
              <a:t>-nya.</a:t>
            </a:r>
            <a:endParaRPr lang="id-ID"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d-ID" sz="1800" dirty="0">
                <a:solidFill>
                  <a:srgbClr val="4D4D4D"/>
                </a:solidFill>
                <a:effectLst/>
                <a:latin typeface="Arial" panose="020B0604020202020204" pitchFamily="34" charset="0"/>
                <a:ea typeface="Times New Roman" panose="02020603050405020304" pitchFamily="18" charset="0"/>
                <a:cs typeface="Times New Roman" panose="02020603050405020304" pitchFamily="18" charset="0"/>
              </a:rPr>
              <a:t>Setelah menjelajah, data yang diperoleh disimpan dan menghasilkan daftar indeks situs web yang sangat besar. Salah satu search engine terbesar di dunia, Google, di tahun 2017 saja sudah mempunyai </a:t>
            </a:r>
            <a:r>
              <a:rPr lang="id-ID" sz="1800" b="1" u="none" strike="noStrike"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hlinkClick r:id="rId3"/>
              </a:rPr>
              <a:t>lebih dari 130 triliun</a:t>
            </a:r>
            <a:r>
              <a:rPr lang="id-ID" sz="1800" dirty="0">
                <a:solidFill>
                  <a:srgbClr val="4D4D4D"/>
                </a:solidFill>
                <a:effectLst/>
                <a:latin typeface="Arial" panose="020B0604020202020204" pitchFamily="34" charset="0"/>
                <a:ea typeface="Times New Roman" panose="02020603050405020304" pitchFamily="18" charset="0"/>
                <a:cs typeface="Times New Roman" panose="02020603050405020304" pitchFamily="18" charset="0"/>
              </a:rPr>
              <a:t> halaman situs web.</a:t>
            </a:r>
            <a:endParaRPr lang="id-ID"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d-ID" sz="1800" dirty="0">
                <a:solidFill>
                  <a:srgbClr val="4D4D4D"/>
                </a:solidFill>
                <a:effectLst/>
                <a:latin typeface="Arial" panose="020B0604020202020204" pitchFamily="34" charset="0"/>
                <a:ea typeface="Times New Roman" panose="02020603050405020304" pitchFamily="18" charset="0"/>
                <a:cs typeface="Times New Roman" panose="02020603050405020304" pitchFamily="18" charset="0"/>
              </a:rPr>
              <a:t>Tidak semua halaman situs web dicatat oleh </a:t>
            </a:r>
            <a:r>
              <a:rPr lang="id-ID" sz="1800" i="1" dirty="0">
                <a:solidFill>
                  <a:srgbClr val="4D4D4D"/>
                </a:solidFill>
                <a:effectLst/>
                <a:latin typeface="Arial" panose="020B0604020202020204" pitchFamily="34" charset="0"/>
                <a:ea typeface="Times New Roman" panose="02020603050405020304" pitchFamily="18" charset="0"/>
                <a:cs typeface="Times New Roman" panose="02020603050405020304" pitchFamily="18" charset="0"/>
              </a:rPr>
              <a:t>search engine</a:t>
            </a:r>
            <a:r>
              <a:rPr lang="id-ID" sz="1800" dirty="0">
                <a:solidFill>
                  <a:srgbClr val="4D4D4D"/>
                </a:solidFill>
                <a:effectLst/>
                <a:latin typeface="Arial" panose="020B0604020202020204" pitchFamily="34" charset="0"/>
                <a:ea typeface="Times New Roman" panose="02020603050405020304" pitchFamily="18" charset="0"/>
                <a:cs typeface="Times New Roman" panose="02020603050405020304" pitchFamily="18" charset="0"/>
              </a:rPr>
              <a:t>. Pada hasil pencarian, hanya halaman-halaman tertentu saja yang ditampilkan. Hanya halaman situs web yang diberikan izin oleh pemilik situs saja yang dapat di-</a:t>
            </a:r>
            <a:r>
              <a:rPr lang="id-ID" sz="1800" i="1" dirty="0">
                <a:solidFill>
                  <a:srgbClr val="4D4D4D"/>
                </a:solidFill>
                <a:effectLst/>
                <a:latin typeface="Arial" panose="020B0604020202020204" pitchFamily="34" charset="0"/>
                <a:ea typeface="Times New Roman" panose="02020603050405020304" pitchFamily="18" charset="0"/>
                <a:cs typeface="Times New Roman" panose="02020603050405020304" pitchFamily="18" charset="0"/>
              </a:rPr>
              <a:t>crawling.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id-ID" sz="2800" b="1" u="none" dirty="0">
                <a:solidFill>
                  <a:schemeClr val="tx1"/>
                </a:solidFill>
              </a:rPr>
              <a:t>Kata Kunci</a:t>
            </a:r>
            <a:endParaRPr lang="id-ID" sz="2800" b="1"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d-ID" sz="1800" dirty="0">
                <a:solidFill>
                  <a:srgbClr val="4D4D4D"/>
                </a:solidFill>
                <a:effectLst/>
                <a:latin typeface="Arial" panose="020B0604020202020204" pitchFamily="34" charset="0"/>
                <a:ea typeface="Times New Roman" panose="02020603050405020304" pitchFamily="18" charset="0"/>
                <a:cs typeface="Times New Roman" panose="02020603050405020304" pitchFamily="18" charset="0"/>
              </a:rPr>
              <a:t>Tentu saja untuk memudahkan pengguna internet untuk memperoleh informasi yang dicari.</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id-ID" sz="2800" b="1" u="none" dirty="0">
                <a:solidFill>
                  <a:schemeClr val="tx1"/>
                </a:solidFill>
              </a:rPr>
              <a:t>Pemasaran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id-ID" sz="1800" dirty="0">
                <a:solidFill>
                  <a:srgbClr val="4D4D4D"/>
                </a:solidFill>
                <a:effectLst/>
                <a:latin typeface="Arial" panose="020B0604020202020204" pitchFamily="34" charset="0"/>
                <a:ea typeface="Times New Roman" panose="02020603050405020304" pitchFamily="18" charset="0"/>
                <a:cs typeface="Times New Roman" panose="02020603050405020304" pitchFamily="18" charset="0"/>
              </a:rPr>
              <a:t>setiap orang yang melakukan pencarian dengan kata kunci tertentu akan menampilkan produk atau konten yang pemilik usaha buat.</a:t>
            </a:r>
            <a:endParaRPr lang="id-ID" sz="2800" b="1"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id-ID" sz="1800" b="1" dirty="0">
              <a:effectLst/>
              <a:latin typeface="Times New Roman" panose="02020603050405020304" pitchFamily="18" charset="0"/>
              <a:ea typeface="Century Gothic" panose="020B0502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CAA6DA2-EC1B-4D5C-8A13-A33864E9FA41}" type="slidenum">
              <a:rPr lang="id-ID" smtClean="0"/>
              <a:t>6</a:t>
            </a:fld>
            <a:endParaRPr lang="id-ID"/>
          </a:p>
        </p:txBody>
      </p:sp>
    </p:spTree>
    <p:extLst>
      <p:ext uri="{BB962C8B-B14F-4D97-AF65-F5344CB8AC3E}">
        <p14:creationId xmlns:p14="http://schemas.microsoft.com/office/powerpoint/2010/main" val="3076580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id-ID" sz="2800" b="1" dirty="0">
                <a:solidFill>
                  <a:schemeClr val="tx1"/>
                </a:solidFill>
              </a:rPr>
              <a:t>Crawling</a:t>
            </a:r>
          </a:p>
          <a:p>
            <a:pPr marL="285750" indent="-285750">
              <a:spcAft>
                <a:spcPts val="0"/>
              </a:spcAft>
              <a:buFont typeface="Arial" panose="020B0604020202020204" pitchFamily="34" charset="0"/>
              <a:buChar char="•"/>
            </a:pPr>
            <a:r>
              <a:rPr lang="id-ID" sz="1800" dirty="0">
                <a:solidFill>
                  <a:srgbClr val="4D4D4D"/>
                </a:solidFill>
                <a:effectLst/>
                <a:latin typeface="Arial" panose="020B0604020202020204" pitchFamily="34" charset="0"/>
                <a:ea typeface="Times New Roman" panose="02020603050405020304" pitchFamily="18" charset="0"/>
                <a:cs typeface="Times New Roman" panose="02020603050405020304" pitchFamily="18" charset="0"/>
              </a:rPr>
              <a:t>Pada tahapan ini search engine melakukan proses pengumpulan data untuk disimpan di database mereka. Langkah ini dilakukan bahkan sebelum pengguna mengakses website search engine tersebut. </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pPr marL="285750" indent="-285750">
              <a:spcAft>
                <a:spcPts val="0"/>
              </a:spcAft>
              <a:buFont typeface="Arial" panose="020B0604020202020204" pitchFamily="34" charset="0"/>
              <a:buChar char="•"/>
            </a:pPr>
            <a:r>
              <a:rPr lang="id-ID" sz="1800" dirty="0">
                <a:solidFill>
                  <a:srgbClr val="4D4D4D"/>
                </a:solidFill>
                <a:effectLst/>
                <a:latin typeface="Arial" panose="020B0604020202020204" pitchFamily="34" charset="0"/>
                <a:ea typeface="Times New Roman" panose="02020603050405020304" pitchFamily="18" charset="0"/>
                <a:cs typeface="Times New Roman" panose="02020603050405020304" pitchFamily="18" charset="0"/>
              </a:rPr>
              <a:t>Robot dari mesin pencari (</a:t>
            </a:r>
            <a:r>
              <a:rPr lang="id-ID" sz="1800" i="1" dirty="0">
                <a:solidFill>
                  <a:srgbClr val="4D4D4D"/>
                </a:solidFill>
                <a:effectLst/>
                <a:latin typeface="Arial" panose="020B0604020202020204" pitchFamily="34" charset="0"/>
                <a:ea typeface="Times New Roman" panose="02020603050405020304" pitchFamily="18" charset="0"/>
                <a:cs typeface="Times New Roman" panose="02020603050405020304" pitchFamily="18" charset="0"/>
              </a:rPr>
              <a:t>crawler</a:t>
            </a:r>
            <a:r>
              <a:rPr lang="id-ID" sz="1800" dirty="0">
                <a:solidFill>
                  <a:srgbClr val="4D4D4D"/>
                </a:solidFill>
                <a:effectLst/>
                <a:latin typeface="Arial" panose="020B0604020202020204" pitchFamily="34" charset="0"/>
                <a:ea typeface="Times New Roman" panose="02020603050405020304" pitchFamily="18" charset="0"/>
                <a:cs typeface="Times New Roman" panose="02020603050405020304" pitchFamily="18" charset="0"/>
              </a:rPr>
              <a:t>)akan menjelajahi website di seluruh dunia dan mencari konten baru untuk dikumpulkan di database. Selain itu, </a:t>
            </a:r>
            <a:r>
              <a:rPr lang="id-ID" sz="1800" i="1" dirty="0">
                <a:solidFill>
                  <a:srgbClr val="4D4D4D"/>
                </a:solidFill>
                <a:effectLst/>
                <a:latin typeface="Arial" panose="020B0604020202020204" pitchFamily="34" charset="0"/>
                <a:ea typeface="Times New Roman" panose="02020603050405020304" pitchFamily="18" charset="0"/>
                <a:cs typeface="Times New Roman" panose="02020603050405020304" pitchFamily="18" charset="0"/>
              </a:rPr>
              <a:t>crawler</a:t>
            </a:r>
            <a:r>
              <a:rPr lang="id-ID" sz="1800" dirty="0">
                <a:solidFill>
                  <a:srgbClr val="4D4D4D"/>
                </a:solidFill>
                <a:effectLst/>
                <a:latin typeface="Arial" panose="020B0604020202020204" pitchFamily="34" charset="0"/>
                <a:ea typeface="Times New Roman" panose="02020603050405020304" pitchFamily="18" charset="0"/>
                <a:cs typeface="Times New Roman" panose="02020603050405020304" pitchFamily="18" charset="0"/>
              </a:rPr>
              <a:t> tersebut juga akan mencari konten yang diupdate dan menyimpan versi terbaru dari konten tersebut.</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pPr marL="285750" indent="-285750">
              <a:spcAft>
                <a:spcPts val="0"/>
              </a:spcAft>
              <a:buFont typeface="Arial" panose="020B0604020202020204" pitchFamily="34" charset="0"/>
              <a:buChar char="•"/>
            </a:pPr>
            <a:r>
              <a:rPr lang="id-ID" sz="1800" dirty="0">
                <a:solidFill>
                  <a:srgbClr val="4D4D4D"/>
                </a:solidFill>
                <a:effectLst/>
                <a:latin typeface="Arial" panose="020B0604020202020204" pitchFamily="34" charset="0"/>
                <a:ea typeface="Times New Roman" panose="02020603050405020304" pitchFamily="18" charset="0"/>
                <a:cs typeface="Times New Roman" panose="02020603050405020304" pitchFamily="18" charset="0"/>
              </a:rPr>
              <a:t>Namun, bukan berarti search engine akan menyimpan versi asli konten tersebut. Crawler hanya akan mengikuti tautan demi tautan yang ada di sebuah website. Tautan tersebut bisa saja berupa artikel, dokumen PDF, gambar, video dan lainnya </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d-ID" b="1" dirty="0">
                <a:solidFill>
                  <a:schemeClr val="tx1"/>
                </a:solidFill>
              </a:rPr>
              <a:t>Indexing</a:t>
            </a:r>
          </a:p>
          <a:p>
            <a:pPr marL="285750" indent="-285750">
              <a:spcAft>
                <a:spcPts val="0"/>
              </a:spcAft>
              <a:buFont typeface="Arial" panose="020B0604020202020204" pitchFamily="34" charset="0"/>
              <a:buChar char="•"/>
            </a:pPr>
            <a:r>
              <a:rPr lang="id-ID" sz="1800" dirty="0">
                <a:solidFill>
                  <a:srgbClr val="4D4D4D"/>
                </a:solidFill>
                <a:effectLst/>
                <a:latin typeface="Arial" panose="020B0604020202020204" pitchFamily="34" charset="0"/>
                <a:ea typeface="Times New Roman" panose="02020603050405020304" pitchFamily="18" charset="0"/>
                <a:cs typeface="Times New Roman" panose="02020603050405020304" pitchFamily="18" charset="0"/>
              </a:rPr>
              <a:t>Setelah banyak informasi di database, search engine akan melaksanakan proses indexing. </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pPr marL="285750" indent="-285750">
              <a:spcAft>
                <a:spcPts val="0"/>
              </a:spcAft>
              <a:buFont typeface="Arial" panose="020B0604020202020204" pitchFamily="34" charset="0"/>
              <a:buChar char="•"/>
            </a:pPr>
            <a:r>
              <a:rPr lang="id-ID" sz="1800" dirty="0">
                <a:solidFill>
                  <a:srgbClr val="4D4D4D"/>
                </a:solidFill>
                <a:effectLst/>
                <a:latin typeface="Arial" panose="020B0604020202020204" pitchFamily="34" charset="0"/>
                <a:ea typeface="Times New Roman" panose="02020603050405020304" pitchFamily="18" charset="0"/>
                <a:cs typeface="Times New Roman" panose="02020603050405020304" pitchFamily="18" charset="0"/>
              </a:rPr>
              <a:t>Sesuai namanya, proses ini akan mengelompokkan informasi sesuai dengan kategori yang sama. Tujuannya untuk memudahkan menampilkan hasil ketika diminta oleh pengguna internet. </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pPr marL="285750" indent="-285750">
              <a:spcAft>
                <a:spcPts val="0"/>
              </a:spcAft>
              <a:buFont typeface="Arial" panose="020B0604020202020204" pitchFamily="34" charset="0"/>
              <a:buChar char="•"/>
            </a:pPr>
            <a:r>
              <a:rPr lang="id-ID" sz="1800" dirty="0">
                <a:solidFill>
                  <a:srgbClr val="4D4D4D"/>
                </a:solidFill>
                <a:effectLst/>
                <a:latin typeface="Arial" panose="020B0604020202020204" pitchFamily="34" charset="0"/>
                <a:ea typeface="Times New Roman" panose="02020603050405020304" pitchFamily="18" charset="0"/>
                <a:cs typeface="Times New Roman" panose="02020603050405020304" pitchFamily="18" charset="0"/>
              </a:rPr>
              <a:t>Kategori dalam proses indexing bisa meliputi bahasa yang digunakan, lokasi pencarian, dan lainnya. Dengan cara ini, proses pencarian di database dapat dilakukan dengan cepat. Sebab, tak perlu mencari keseluruhan data yang dimiliki untuk tiap permintaan.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id-ID" sz="2800" b="1" dirty="0">
                <a:solidFill>
                  <a:schemeClr val="tx1"/>
                </a:solidFill>
              </a:rPr>
              <a:t>Ranking</a:t>
            </a:r>
          </a:p>
          <a:p>
            <a:pPr marL="285750" indent="-285750">
              <a:spcAft>
                <a:spcPts val="0"/>
              </a:spcAft>
              <a:buFont typeface="Arial" panose="020B0604020202020204" pitchFamily="34" charset="0"/>
              <a:buChar char="•"/>
            </a:pPr>
            <a:r>
              <a:rPr lang="id-ID" sz="1800" dirty="0">
                <a:solidFill>
                  <a:srgbClr val="4D4D4D"/>
                </a:solidFill>
                <a:effectLst/>
                <a:latin typeface="Arial" panose="020B0604020202020204" pitchFamily="34" charset="0"/>
                <a:ea typeface="Times New Roman" panose="02020603050405020304" pitchFamily="18" charset="0"/>
                <a:cs typeface="Times New Roman" panose="02020603050405020304" pitchFamily="18" charset="0"/>
              </a:rPr>
              <a:t>Langkah berikutnya adalah menampilkan hasil pencarian sesuai dengan urutan. Proses ini disebut ranking. </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pPr marL="285750" indent="-285750">
              <a:spcAft>
                <a:spcPts val="0"/>
              </a:spcAft>
              <a:buFont typeface="Arial" panose="020B0604020202020204" pitchFamily="34" charset="0"/>
              <a:buChar char="•"/>
            </a:pPr>
            <a:r>
              <a:rPr lang="id-ID" sz="1800" dirty="0">
                <a:solidFill>
                  <a:srgbClr val="4D4D4D"/>
                </a:solidFill>
                <a:effectLst/>
                <a:latin typeface="Arial" panose="020B0604020202020204" pitchFamily="34" charset="0"/>
                <a:ea typeface="Times New Roman" panose="02020603050405020304" pitchFamily="18" charset="0"/>
                <a:cs typeface="Times New Roman" panose="02020603050405020304" pitchFamily="18" charset="0"/>
              </a:rPr>
              <a:t>Meskipun search engine bisa memberikan hasil hingga jutaan daftar, kenyataannya </a:t>
            </a:r>
            <a:r>
              <a:rPr lang="id-ID" sz="1800" u="none" strike="noStrike" dirty="0">
                <a:solidFill>
                  <a:srgbClr val="007AFF"/>
                </a:solidFill>
                <a:effectLst/>
                <a:latin typeface="Arial" panose="020B0604020202020204" pitchFamily="34" charset="0"/>
                <a:ea typeface="Times New Roman" panose="02020603050405020304" pitchFamily="18" charset="0"/>
                <a:cs typeface="Times New Roman" panose="02020603050405020304" pitchFamily="18" charset="0"/>
                <a:hlinkClick r:id="rId3"/>
              </a:rPr>
              <a:t>95% pengguna internet</a:t>
            </a:r>
            <a:r>
              <a:rPr lang="id-ID" sz="1800" dirty="0">
                <a:solidFill>
                  <a:srgbClr val="4D4D4D"/>
                </a:solidFill>
                <a:effectLst/>
                <a:latin typeface="Arial" panose="020B0604020202020204" pitchFamily="34" charset="0"/>
                <a:ea typeface="Times New Roman" panose="02020603050405020304" pitchFamily="18" charset="0"/>
                <a:cs typeface="Times New Roman" panose="02020603050405020304" pitchFamily="18" charset="0"/>
              </a:rPr>
              <a:t> hanya melihat hasil yang muncul di halaman pertama saja!</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pPr marL="285750" indent="-285750">
              <a:spcAft>
                <a:spcPts val="0"/>
              </a:spcAft>
              <a:buFont typeface="Arial" panose="020B0604020202020204" pitchFamily="34" charset="0"/>
              <a:buChar char="•"/>
            </a:pPr>
            <a:r>
              <a:rPr lang="id-ID" sz="1800" dirty="0">
                <a:solidFill>
                  <a:srgbClr val="4D4D4D"/>
                </a:solidFill>
                <a:effectLst/>
                <a:latin typeface="Arial" panose="020B0604020202020204" pitchFamily="34" charset="0"/>
                <a:ea typeface="Times New Roman" panose="02020603050405020304" pitchFamily="18" charset="0"/>
                <a:cs typeface="Times New Roman" panose="02020603050405020304" pitchFamily="18" charset="0"/>
              </a:rPr>
              <a:t>Dengan data tersebut, search engine berusaha untuk menampilkan hasil terbaik dan paling relevan di halaman pertama. Alasannya, jika pengguna tidak berhasil menemukan informasi yang diperlukan, bisa-bisa mereka tidak mempercayai search engine lagi. </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pPr marL="285750" indent="-285750">
              <a:spcAft>
                <a:spcPts val="0"/>
              </a:spcAft>
              <a:buFont typeface="Arial" panose="020B0604020202020204" pitchFamily="34" charset="0"/>
              <a:buChar char="•"/>
            </a:pPr>
            <a:r>
              <a:rPr lang="id-ID" sz="1800" dirty="0">
                <a:solidFill>
                  <a:srgbClr val="4D4D4D"/>
                </a:solidFill>
                <a:effectLst/>
                <a:latin typeface="Arial" panose="020B0604020202020204" pitchFamily="34" charset="0"/>
                <a:ea typeface="Times New Roman" panose="02020603050405020304" pitchFamily="18" charset="0"/>
                <a:cs typeface="Times New Roman" panose="02020603050405020304" pitchFamily="18" charset="0"/>
              </a:rPr>
              <a:t>Di sisi lain, bagi bisnis, berada di halaman pertama search engine result page (SERP) adalah faktor penting bagi peningkatan bisnis. Tak heran, banyak upaya peningkatan optimasi mesin pencari (SEO) yang terus dilakukan. </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endParaRPr lang="id-ID" dirty="0"/>
          </a:p>
        </p:txBody>
      </p:sp>
      <p:sp>
        <p:nvSpPr>
          <p:cNvPr id="4" name="Slide Number Placeholder 3"/>
          <p:cNvSpPr>
            <a:spLocks noGrp="1"/>
          </p:cNvSpPr>
          <p:nvPr>
            <p:ph type="sldNum" sz="quarter" idx="5"/>
          </p:nvPr>
        </p:nvSpPr>
        <p:spPr/>
        <p:txBody>
          <a:bodyPr/>
          <a:lstStyle/>
          <a:p>
            <a:fld id="{BCAA6DA2-EC1B-4D5C-8A13-A33864E9FA41}" type="slidenum">
              <a:rPr lang="id-ID" smtClean="0"/>
              <a:t>7</a:t>
            </a:fld>
            <a:endParaRPr lang="id-ID"/>
          </a:p>
        </p:txBody>
      </p:sp>
    </p:spTree>
    <p:extLst>
      <p:ext uri="{BB962C8B-B14F-4D97-AF65-F5344CB8AC3E}">
        <p14:creationId xmlns:p14="http://schemas.microsoft.com/office/powerpoint/2010/main" val="3710900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BCAA6DA2-EC1B-4D5C-8A13-A33864E9FA41}" type="slidenum">
              <a:rPr lang="id-ID" smtClean="0"/>
              <a:t>8</a:t>
            </a:fld>
            <a:endParaRPr lang="id-ID"/>
          </a:p>
        </p:txBody>
      </p:sp>
    </p:spTree>
    <p:extLst>
      <p:ext uri="{BB962C8B-B14F-4D97-AF65-F5344CB8AC3E}">
        <p14:creationId xmlns:p14="http://schemas.microsoft.com/office/powerpoint/2010/main" val="3944896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0"/>
              </a:spcAft>
            </a:pPr>
            <a:r>
              <a:rPr lang="id-ID" sz="18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1. AND</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pPr>
              <a:spcAft>
                <a:spcPts val="0"/>
              </a:spcAft>
            </a:pPr>
            <a:r>
              <a:rPr lang="id-ID" sz="18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    Apabila kamu menggunakan dua kata pada kotak kata kunci, maka secara baku, Google akan menambahkan perintah AND diantara kedua kata tersebut. Sintaks AND yang berarti “dan” ini bertujuan sebagai pengait kata sebelumnya.</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pPr>
              <a:spcAft>
                <a:spcPts val="0"/>
              </a:spcAft>
            </a:pPr>
            <a:r>
              <a:rPr lang="id-ID" sz="18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    Contoh: simulasi digital</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pPr>
              <a:spcAft>
                <a:spcPts val="0"/>
              </a:spcAft>
            </a:pPr>
            <a:r>
              <a:rPr lang="id-ID" sz="18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 </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pPr>
              <a:spcAft>
                <a:spcPts val="0"/>
              </a:spcAft>
            </a:pPr>
            <a:r>
              <a:rPr lang="id-ID" sz="18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2. OR (dituliskan dengan huruf besar)</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pPr>
              <a:spcAft>
                <a:spcPts val="0"/>
              </a:spcAft>
            </a:pPr>
            <a:r>
              <a:rPr lang="id-ID" sz="18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    Jika KAMU mengetikan kata ‘simulasi digital’, maka Google akan melakukan pelacakan judul, URL, maupun deskripsi yang setidaknya berisi salah satu dari kata ‘simulasi’ atau’digital’ </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pPr>
              <a:spcAft>
                <a:spcPts val="0"/>
              </a:spcAft>
            </a:pPr>
            <a:r>
              <a:rPr lang="id-ID" sz="18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 </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pPr>
              <a:spcAft>
                <a:spcPts val="0"/>
              </a:spcAft>
            </a:pPr>
            <a:r>
              <a:rPr lang="id-ID" sz="18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3. + (simbol tambah) </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pPr>
              <a:spcAft>
                <a:spcPts val="0"/>
              </a:spcAft>
            </a:pPr>
            <a:r>
              <a:rPr lang="id-ID" sz="18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    Apabila kamu ingin mencari informasi bagaimana membuat roti dengan kata kunci ‘how to make cake’, maka Google akan mengabaikan kata how tersebut sehingga pelacakan web akan menitikberatkan pada ‘to make cake’. Agar hasil yang didapat  hanya tentang bagaimana cara membuat roti, maka gunakan simbol tambah didepan kata ‘how’ tanpa disertai spasi.</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pPr>
              <a:spcAft>
                <a:spcPts val="0"/>
              </a:spcAft>
            </a:pPr>
            <a:r>
              <a:rPr lang="id-ID" sz="18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 </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pPr>
              <a:spcAft>
                <a:spcPts val="0"/>
              </a:spcAft>
            </a:pPr>
            <a:r>
              <a:rPr lang="id-ID" sz="18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4. -- (simbol minus) </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pPr>
              <a:spcAft>
                <a:spcPts val="0"/>
              </a:spcAft>
            </a:pPr>
            <a:r>
              <a:rPr lang="id-ID" sz="18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    Adakalanya kebanyakan hasil dari penelusuran adalah sesuatu yang tidak kita inginkan, contohnya adalah ‘simulasi’ tanpa ada ‘simulator’ didalamnya. Penggunaan tanda minus dapat melakukan penyaringan tersebut sehingga menghasilkan hasil pencarian yang berisi ‘simulasi’. Gunakan simbol ini di depan kata yang hasilnya tidak dinginkan tanpa disertai spasi.</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pPr>
              <a:spcAft>
                <a:spcPts val="0"/>
              </a:spcAft>
            </a:pPr>
            <a:r>
              <a:rPr lang="id-ID" sz="18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 </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pPr>
              <a:spcAft>
                <a:spcPts val="0"/>
              </a:spcAft>
            </a:pPr>
            <a:r>
              <a:rPr lang="id-ID" sz="18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5. * (simbol asterisk/bintang)</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pPr>
              <a:spcAft>
                <a:spcPts val="0"/>
              </a:spcAft>
            </a:pPr>
            <a:r>
              <a:rPr lang="id-ID" sz="18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    Penggunaan simbol ini harus diletakkan di antara dua kata.</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pPr>
              <a:spcAft>
                <a:spcPts val="0"/>
              </a:spcAft>
            </a:pPr>
            <a:r>
              <a:rPr lang="id-ID" sz="18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    Contoh: Menjadi * Juara </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pPr>
              <a:spcAft>
                <a:spcPts val="0"/>
              </a:spcAft>
            </a:pPr>
            <a:r>
              <a:rPr lang="id-ID" sz="18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                  Hasil pelacakan bisa berupa ‘menjadi seorang juara; menjadi pemenang juara’.</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pPr>
              <a:spcAft>
                <a:spcPts val="0"/>
              </a:spcAft>
            </a:pPr>
            <a:r>
              <a:rPr lang="id-ID" sz="18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 </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pPr>
              <a:spcAft>
                <a:spcPts val="0"/>
              </a:spcAft>
            </a:pPr>
            <a:r>
              <a:rPr lang="id-ID" sz="18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6. “” (simbol quote) </a:t>
            </a:r>
            <a:endParaRPr lang="id-ID"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r>
              <a:rPr lang="id-ID" sz="1800" dirty="0">
                <a:solidFill>
                  <a:srgbClr val="000000"/>
                </a:solidFill>
                <a:effectLst/>
                <a:latin typeface="Times New Roman" panose="02020603050405020304" pitchFamily="18" charset="0"/>
                <a:ea typeface="Century Gothic" panose="020B0502020202020204" pitchFamily="34" charset="0"/>
              </a:rPr>
              <a:t>    Simbol ini digunakan untuk mencari beberapa kata secara lengkap yang berada di dalam simbol. Contoh: “menjadi juara “</a:t>
            </a:r>
            <a:endParaRPr lang="id-ID" dirty="0"/>
          </a:p>
        </p:txBody>
      </p:sp>
      <p:sp>
        <p:nvSpPr>
          <p:cNvPr id="4" name="Slide Number Placeholder 3"/>
          <p:cNvSpPr>
            <a:spLocks noGrp="1"/>
          </p:cNvSpPr>
          <p:nvPr>
            <p:ph type="sldNum" sz="quarter" idx="5"/>
          </p:nvPr>
        </p:nvSpPr>
        <p:spPr/>
        <p:txBody>
          <a:bodyPr/>
          <a:lstStyle/>
          <a:p>
            <a:fld id="{BCAA6DA2-EC1B-4D5C-8A13-A33864E9FA41}" type="slidenum">
              <a:rPr lang="id-ID" smtClean="0"/>
              <a:t>10</a:t>
            </a:fld>
            <a:endParaRPr lang="id-ID"/>
          </a:p>
        </p:txBody>
      </p:sp>
    </p:spTree>
    <p:extLst>
      <p:ext uri="{BB962C8B-B14F-4D97-AF65-F5344CB8AC3E}">
        <p14:creationId xmlns:p14="http://schemas.microsoft.com/office/powerpoint/2010/main" val="3370477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A8789B-1FEF-4382-919B-C1E44F1C0B97}" type="datetimeFigureOut">
              <a:rPr lang="id-ID" smtClean="0"/>
              <a:t>27/04/2021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86990A0-57C7-443A-9389-C76CC4FE8A80}" type="slidenum">
              <a:rPr lang="id-ID" smtClean="0"/>
              <a:t>‹#›</a:t>
            </a:fld>
            <a:endParaRPr lang="id-ID"/>
          </a:p>
        </p:txBody>
      </p:sp>
    </p:spTree>
    <p:extLst>
      <p:ext uri="{BB962C8B-B14F-4D97-AF65-F5344CB8AC3E}">
        <p14:creationId xmlns:p14="http://schemas.microsoft.com/office/powerpoint/2010/main" val="2064923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A8789B-1FEF-4382-919B-C1E44F1C0B97}" type="datetimeFigureOut">
              <a:rPr lang="id-ID" smtClean="0"/>
              <a:t>27/04/2021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86990A0-57C7-443A-9389-C76CC4FE8A80}" type="slidenum">
              <a:rPr lang="id-ID" smtClean="0"/>
              <a:t>‹#›</a:t>
            </a:fld>
            <a:endParaRPr lang="id-ID"/>
          </a:p>
        </p:txBody>
      </p:sp>
    </p:spTree>
    <p:extLst>
      <p:ext uri="{BB962C8B-B14F-4D97-AF65-F5344CB8AC3E}">
        <p14:creationId xmlns:p14="http://schemas.microsoft.com/office/powerpoint/2010/main" val="2422090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A8789B-1FEF-4382-919B-C1E44F1C0B97}" type="datetimeFigureOut">
              <a:rPr lang="id-ID" smtClean="0"/>
              <a:t>27/04/2021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86990A0-57C7-443A-9389-C76CC4FE8A80}" type="slidenum">
              <a:rPr lang="id-ID" smtClean="0"/>
              <a:t>‹#›</a:t>
            </a:fld>
            <a:endParaRPr lang="id-I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12174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A8789B-1FEF-4382-919B-C1E44F1C0B97}" type="datetimeFigureOut">
              <a:rPr lang="id-ID" smtClean="0"/>
              <a:t>27/04/2021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86990A0-57C7-443A-9389-C76CC4FE8A80}" type="slidenum">
              <a:rPr lang="id-ID" smtClean="0"/>
              <a:t>‹#›</a:t>
            </a:fld>
            <a:endParaRPr lang="id-ID"/>
          </a:p>
        </p:txBody>
      </p:sp>
    </p:spTree>
    <p:extLst>
      <p:ext uri="{BB962C8B-B14F-4D97-AF65-F5344CB8AC3E}">
        <p14:creationId xmlns:p14="http://schemas.microsoft.com/office/powerpoint/2010/main" val="4118701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A8789B-1FEF-4382-919B-C1E44F1C0B97}" type="datetimeFigureOut">
              <a:rPr lang="id-ID" smtClean="0"/>
              <a:t>27/04/2021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86990A0-57C7-443A-9389-C76CC4FE8A80}" type="slidenum">
              <a:rPr lang="id-ID" smtClean="0"/>
              <a:t>‹#›</a:t>
            </a:fld>
            <a:endParaRPr lang="id-I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892838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A8789B-1FEF-4382-919B-C1E44F1C0B97}" type="datetimeFigureOut">
              <a:rPr lang="id-ID" smtClean="0"/>
              <a:t>27/04/2021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86990A0-57C7-443A-9389-C76CC4FE8A80}" type="slidenum">
              <a:rPr lang="id-ID" smtClean="0"/>
              <a:t>‹#›</a:t>
            </a:fld>
            <a:endParaRPr lang="id-ID"/>
          </a:p>
        </p:txBody>
      </p:sp>
    </p:spTree>
    <p:extLst>
      <p:ext uri="{BB962C8B-B14F-4D97-AF65-F5344CB8AC3E}">
        <p14:creationId xmlns:p14="http://schemas.microsoft.com/office/powerpoint/2010/main" val="13424019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A8789B-1FEF-4382-919B-C1E44F1C0B97}" type="datetimeFigureOut">
              <a:rPr lang="id-ID" smtClean="0"/>
              <a:t>27/04/2021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86990A0-57C7-443A-9389-C76CC4FE8A80}" type="slidenum">
              <a:rPr lang="id-ID" smtClean="0"/>
              <a:t>‹#›</a:t>
            </a:fld>
            <a:endParaRPr lang="id-ID"/>
          </a:p>
        </p:txBody>
      </p:sp>
    </p:spTree>
    <p:extLst>
      <p:ext uri="{BB962C8B-B14F-4D97-AF65-F5344CB8AC3E}">
        <p14:creationId xmlns:p14="http://schemas.microsoft.com/office/powerpoint/2010/main" val="22908346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A8789B-1FEF-4382-919B-C1E44F1C0B97}" type="datetimeFigureOut">
              <a:rPr lang="id-ID" smtClean="0"/>
              <a:t>27/04/2021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86990A0-57C7-443A-9389-C76CC4FE8A80}" type="slidenum">
              <a:rPr lang="id-ID" smtClean="0"/>
              <a:t>‹#›</a:t>
            </a:fld>
            <a:endParaRPr lang="id-ID"/>
          </a:p>
        </p:txBody>
      </p:sp>
    </p:spTree>
    <p:extLst>
      <p:ext uri="{BB962C8B-B14F-4D97-AF65-F5344CB8AC3E}">
        <p14:creationId xmlns:p14="http://schemas.microsoft.com/office/powerpoint/2010/main" val="990212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959013-B34B-4C1B-BB70-0E7AC3E6004D}"/>
              </a:ext>
            </a:extLst>
          </p:cNvPr>
          <p:cNvSpPr>
            <a:spLocks noGrp="1"/>
          </p:cNvSpPr>
          <p:nvPr>
            <p:ph type="dt" sz="half" idx="10"/>
          </p:nvPr>
        </p:nvSpPr>
        <p:spPr/>
        <p:txBody>
          <a:bodyPr/>
          <a:lstStyle>
            <a:lvl1pPr>
              <a:defRPr/>
            </a:lvl1pPr>
          </a:lstStyle>
          <a:p>
            <a:pPr>
              <a:defRPr/>
            </a:pPr>
            <a:fld id="{1331B129-F90C-49E4-97A1-42DB74D5B9B5}" type="datetimeFigureOut">
              <a:rPr lang="en-US"/>
              <a:pPr>
                <a:defRPr/>
              </a:pPr>
              <a:t>4/27/2021</a:t>
            </a:fld>
            <a:endParaRPr lang="en-US"/>
          </a:p>
        </p:txBody>
      </p:sp>
      <p:sp>
        <p:nvSpPr>
          <p:cNvPr id="5" name="Footer Placeholder 4">
            <a:extLst>
              <a:ext uri="{FF2B5EF4-FFF2-40B4-BE49-F238E27FC236}">
                <a16:creationId xmlns:a16="http://schemas.microsoft.com/office/drawing/2014/main" id="{F769EE2F-C224-4583-A0C4-FBD87395939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2E8B930-F328-457B-B764-4612385221FB}"/>
              </a:ext>
            </a:extLst>
          </p:cNvPr>
          <p:cNvSpPr>
            <a:spLocks noGrp="1"/>
          </p:cNvSpPr>
          <p:nvPr>
            <p:ph type="sldNum" sz="quarter" idx="12"/>
          </p:nvPr>
        </p:nvSpPr>
        <p:spPr/>
        <p:txBody>
          <a:bodyPr/>
          <a:lstStyle>
            <a:lvl1pPr>
              <a:defRPr/>
            </a:lvl1pPr>
          </a:lstStyle>
          <a:p>
            <a:pPr>
              <a:defRPr/>
            </a:pPr>
            <a:fld id="{B8330259-36FA-472F-80D9-41F0755C20AC}" type="slidenum">
              <a:rPr lang="en-US" altLang="id-ID"/>
              <a:pPr>
                <a:defRPr/>
              </a:pPr>
              <a:t>‹#›</a:t>
            </a:fld>
            <a:endParaRPr lang="en-US" altLang="id-ID"/>
          </a:p>
        </p:txBody>
      </p:sp>
    </p:spTree>
    <p:extLst>
      <p:ext uri="{BB962C8B-B14F-4D97-AF65-F5344CB8AC3E}">
        <p14:creationId xmlns:p14="http://schemas.microsoft.com/office/powerpoint/2010/main" val="916975716"/>
      </p:ext>
    </p:extLst>
  </p:cSld>
  <p:clrMapOvr>
    <a:masterClrMapping/>
  </p:clrMapOvr>
  <p:transition spd="slow">
    <p:cove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5C787-196C-4DF6-933D-C58CA6CDD740}"/>
              </a:ext>
            </a:extLst>
          </p:cNvPr>
          <p:cNvSpPr>
            <a:spLocks noGrp="1"/>
          </p:cNvSpPr>
          <p:nvPr>
            <p:ph type="dt" sz="half" idx="10"/>
          </p:nvPr>
        </p:nvSpPr>
        <p:spPr/>
        <p:txBody>
          <a:bodyPr/>
          <a:lstStyle>
            <a:lvl1pPr>
              <a:defRPr/>
            </a:lvl1pPr>
          </a:lstStyle>
          <a:p>
            <a:pPr>
              <a:defRPr/>
            </a:pPr>
            <a:fld id="{63590B35-BFD7-4CDF-B01E-F288CCF49287}" type="datetimeFigureOut">
              <a:rPr lang="en-US"/>
              <a:pPr>
                <a:defRPr/>
              </a:pPr>
              <a:t>4/27/2021</a:t>
            </a:fld>
            <a:endParaRPr lang="en-US"/>
          </a:p>
        </p:txBody>
      </p:sp>
      <p:sp>
        <p:nvSpPr>
          <p:cNvPr id="5" name="Footer Placeholder 4">
            <a:extLst>
              <a:ext uri="{FF2B5EF4-FFF2-40B4-BE49-F238E27FC236}">
                <a16:creationId xmlns:a16="http://schemas.microsoft.com/office/drawing/2014/main" id="{E599B20E-8E0A-4CBC-A9F8-EAE67B7AA7A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C3F899D-87C8-41E8-9B07-99B0EA7C3C92}"/>
              </a:ext>
            </a:extLst>
          </p:cNvPr>
          <p:cNvSpPr>
            <a:spLocks noGrp="1"/>
          </p:cNvSpPr>
          <p:nvPr>
            <p:ph type="sldNum" sz="quarter" idx="12"/>
          </p:nvPr>
        </p:nvSpPr>
        <p:spPr/>
        <p:txBody>
          <a:bodyPr/>
          <a:lstStyle>
            <a:lvl1pPr>
              <a:defRPr/>
            </a:lvl1pPr>
          </a:lstStyle>
          <a:p>
            <a:pPr>
              <a:defRPr/>
            </a:pPr>
            <a:fld id="{78D8F462-B615-4F54-83D9-AD9DC52E34B0}" type="slidenum">
              <a:rPr lang="en-US" altLang="id-ID"/>
              <a:pPr>
                <a:defRPr/>
              </a:pPr>
              <a:t>‹#›</a:t>
            </a:fld>
            <a:endParaRPr lang="en-US" altLang="id-ID"/>
          </a:p>
        </p:txBody>
      </p:sp>
    </p:spTree>
    <p:extLst>
      <p:ext uri="{BB962C8B-B14F-4D97-AF65-F5344CB8AC3E}">
        <p14:creationId xmlns:p14="http://schemas.microsoft.com/office/powerpoint/2010/main" val="4128681717"/>
      </p:ext>
    </p:extLst>
  </p:cSld>
  <p:clrMapOvr>
    <a:masterClrMapping/>
  </p:clrMapOvr>
  <p:transition spd="slow">
    <p:cove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BC6E066-7493-485A-BFE8-5F370C4295EC}"/>
              </a:ext>
            </a:extLst>
          </p:cNvPr>
          <p:cNvSpPr>
            <a:spLocks noGrp="1"/>
          </p:cNvSpPr>
          <p:nvPr>
            <p:ph type="dt" sz="half" idx="10"/>
          </p:nvPr>
        </p:nvSpPr>
        <p:spPr/>
        <p:txBody>
          <a:bodyPr/>
          <a:lstStyle>
            <a:lvl1pPr>
              <a:defRPr/>
            </a:lvl1pPr>
          </a:lstStyle>
          <a:p>
            <a:pPr>
              <a:defRPr/>
            </a:pPr>
            <a:fld id="{E92100AC-1BD8-46A2-B17E-F259EC6E5F64}" type="datetimeFigureOut">
              <a:rPr lang="en-US"/>
              <a:pPr>
                <a:defRPr/>
              </a:pPr>
              <a:t>4/27/2021</a:t>
            </a:fld>
            <a:endParaRPr lang="en-US"/>
          </a:p>
        </p:txBody>
      </p:sp>
      <p:sp>
        <p:nvSpPr>
          <p:cNvPr id="5" name="Footer Placeholder 4">
            <a:extLst>
              <a:ext uri="{FF2B5EF4-FFF2-40B4-BE49-F238E27FC236}">
                <a16:creationId xmlns:a16="http://schemas.microsoft.com/office/drawing/2014/main" id="{E867A29B-6048-4D72-9834-CA3D8D74427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C0B86A8-5E80-4418-BDA6-24189E7A3D05}"/>
              </a:ext>
            </a:extLst>
          </p:cNvPr>
          <p:cNvSpPr>
            <a:spLocks noGrp="1"/>
          </p:cNvSpPr>
          <p:nvPr>
            <p:ph type="sldNum" sz="quarter" idx="12"/>
          </p:nvPr>
        </p:nvSpPr>
        <p:spPr/>
        <p:txBody>
          <a:bodyPr/>
          <a:lstStyle>
            <a:lvl1pPr>
              <a:defRPr/>
            </a:lvl1pPr>
          </a:lstStyle>
          <a:p>
            <a:pPr>
              <a:defRPr/>
            </a:pPr>
            <a:fld id="{AC744C4A-31BC-4400-BF84-CD46207C1E50}" type="slidenum">
              <a:rPr lang="en-US" altLang="id-ID"/>
              <a:pPr>
                <a:defRPr/>
              </a:pPr>
              <a:t>‹#›</a:t>
            </a:fld>
            <a:endParaRPr lang="en-US" altLang="id-ID"/>
          </a:p>
        </p:txBody>
      </p:sp>
    </p:spTree>
    <p:extLst>
      <p:ext uri="{BB962C8B-B14F-4D97-AF65-F5344CB8AC3E}">
        <p14:creationId xmlns:p14="http://schemas.microsoft.com/office/powerpoint/2010/main" val="2943365865"/>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A8789B-1FEF-4382-919B-C1E44F1C0B97}" type="datetimeFigureOut">
              <a:rPr lang="id-ID" smtClean="0"/>
              <a:t>27/04/2021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86990A0-57C7-443A-9389-C76CC4FE8A80}" type="slidenum">
              <a:rPr lang="id-ID" smtClean="0"/>
              <a:t>‹#›</a:t>
            </a:fld>
            <a:endParaRPr lang="id-ID"/>
          </a:p>
        </p:txBody>
      </p:sp>
    </p:spTree>
    <p:extLst>
      <p:ext uri="{BB962C8B-B14F-4D97-AF65-F5344CB8AC3E}">
        <p14:creationId xmlns:p14="http://schemas.microsoft.com/office/powerpoint/2010/main" val="2503632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3577D78D-8E93-4290-9F95-EDD83227FA1A}"/>
              </a:ext>
            </a:extLst>
          </p:cNvPr>
          <p:cNvSpPr>
            <a:spLocks noGrp="1"/>
          </p:cNvSpPr>
          <p:nvPr>
            <p:ph type="dt" sz="half" idx="10"/>
          </p:nvPr>
        </p:nvSpPr>
        <p:spPr/>
        <p:txBody>
          <a:bodyPr/>
          <a:lstStyle>
            <a:lvl1pPr>
              <a:defRPr/>
            </a:lvl1pPr>
          </a:lstStyle>
          <a:p>
            <a:pPr>
              <a:defRPr/>
            </a:pPr>
            <a:fld id="{37BB4FE7-7171-4ABF-97A7-D24D19BAFCA3}" type="datetimeFigureOut">
              <a:rPr lang="en-US"/>
              <a:pPr>
                <a:defRPr/>
              </a:pPr>
              <a:t>4/27/2021</a:t>
            </a:fld>
            <a:endParaRPr lang="en-US"/>
          </a:p>
        </p:txBody>
      </p:sp>
      <p:sp>
        <p:nvSpPr>
          <p:cNvPr id="6" name="Footer Placeholder 4">
            <a:extLst>
              <a:ext uri="{FF2B5EF4-FFF2-40B4-BE49-F238E27FC236}">
                <a16:creationId xmlns:a16="http://schemas.microsoft.com/office/drawing/2014/main" id="{9484B7C2-7146-4EFD-8F12-E1DFE29BCBC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E9EEB64-8608-4D1E-9792-271E829A8FBC}"/>
              </a:ext>
            </a:extLst>
          </p:cNvPr>
          <p:cNvSpPr>
            <a:spLocks noGrp="1"/>
          </p:cNvSpPr>
          <p:nvPr>
            <p:ph type="sldNum" sz="quarter" idx="12"/>
          </p:nvPr>
        </p:nvSpPr>
        <p:spPr/>
        <p:txBody>
          <a:bodyPr/>
          <a:lstStyle>
            <a:lvl1pPr>
              <a:defRPr/>
            </a:lvl1pPr>
          </a:lstStyle>
          <a:p>
            <a:pPr>
              <a:defRPr/>
            </a:pPr>
            <a:fld id="{3806EA97-EBDD-49BE-8813-DFCFAD572DBE}" type="slidenum">
              <a:rPr lang="en-US" altLang="id-ID"/>
              <a:pPr>
                <a:defRPr/>
              </a:pPr>
              <a:t>‹#›</a:t>
            </a:fld>
            <a:endParaRPr lang="en-US" altLang="id-ID"/>
          </a:p>
        </p:txBody>
      </p:sp>
    </p:spTree>
    <p:extLst>
      <p:ext uri="{BB962C8B-B14F-4D97-AF65-F5344CB8AC3E}">
        <p14:creationId xmlns:p14="http://schemas.microsoft.com/office/powerpoint/2010/main" val="705302775"/>
      </p:ext>
    </p:extLst>
  </p:cSld>
  <p:clrMapOvr>
    <a:masterClrMapping/>
  </p:clrMapOvr>
  <p:transition spd="slow">
    <p:cove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C283650F-E1CD-40F1-B33C-87D13CB009BD}"/>
              </a:ext>
            </a:extLst>
          </p:cNvPr>
          <p:cNvSpPr>
            <a:spLocks noGrp="1"/>
          </p:cNvSpPr>
          <p:nvPr>
            <p:ph type="dt" sz="half" idx="10"/>
          </p:nvPr>
        </p:nvSpPr>
        <p:spPr/>
        <p:txBody>
          <a:bodyPr/>
          <a:lstStyle>
            <a:lvl1pPr>
              <a:defRPr/>
            </a:lvl1pPr>
          </a:lstStyle>
          <a:p>
            <a:pPr>
              <a:defRPr/>
            </a:pPr>
            <a:fld id="{317D6516-4309-4A56-9CBA-7068E72A3096}" type="datetimeFigureOut">
              <a:rPr lang="en-US"/>
              <a:pPr>
                <a:defRPr/>
              </a:pPr>
              <a:t>4/27/2021</a:t>
            </a:fld>
            <a:endParaRPr lang="en-US"/>
          </a:p>
        </p:txBody>
      </p:sp>
      <p:sp>
        <p:nvSpPr>
          <p:cNvPr id="8" name="Footer Placeholder 4">
            <a:extLst>
              <a:ext uri="{FF2B5EF4-FFF2-40B4-BE49-F238E27FC236}">
                <a16:creationId xmlns:a16="http://schemas.microsoft.com/office/drawing/2014/main" id="{F70CF75A-E6CF-49D5-A03E-DD9196C535D0}"/>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643B373F-8BB8-4717-BDF9-3FE2201C1B24}"/>
              </a:ext>
            </a:extLst>
          </p:cNvPr>
          <p:cNvSpPr>
            <a:spLocks noGrp="1"/>
          </p:cNvSpPr>
          <p:nvPr>
            <p:ph type="sldNum" sz="quarter" idx="12"/>
          </p:nvPr>
        </p:nvSpPr>
        <p:spPr/>
        <p:txBody>
          <a:bodyPr/>
          <a:lstStyle>
            <a:lvl1pPr>
              <a:defRPr/>
            </a:lvl1pPr>
          </a:lstStyle>
          <a:p>
            <a:pPr>
              <a:defRPr/>
            </a:pPr>
            <a:fld id="{0A060C14-6B8F-4443-B77B-181C29CF3FA2}" type="slidenum">
              <a:rPr lang="en-US" altLang="id-ID"/>
              <a:pPr>
                <a:defRPr/>
              </a:pPr>
              <a:t>‹#›</a:t>
            </a:fld>
            <a:endParaRPr lang="en-US" altLang="id-ID"/>
          </a:p>
        </p:txBody>
      </p:sp>
    </p:spTree>
    <p:extLst>
      <p:ext uri="{BB962C8B-B14F-4D97-AF65-F5344CB8AC3E}">
        <p14:creationId xmlns:p14="http://schemas.microsoft.com/office/powerpoint/2010/main" val="3337400897"/>
      </p:ext>
    </p:extLst>
  </p:cSld>
  <p:clrMapOvr>
    <a:masterClrMapping/>
  </p:clrMapOvr>
  <p:transition spd="slow">
    <p:cove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247969A1-39F2-4A70-95B4-0C21BB3B89B9}"/>
              </a:ext>
            </a:extLst>
          </p:cNvPr>
          <p:cNvSpPr>
            <a:spLocks noGrp="1"/>
          </p:cNvSpPr>
          <p:nvPr>
            <p:ph type="dt" sz="half" idx="10"/>
          </p:nvPr>
        </p:nvSpPr>
        <p:spPr/>
        <p:txBody>
          <a:bodyPr/>
          <a:lstStyle>
            <a:lvl1pPr>
              <a:defRPr/>
            </a:lvl1pPr>
          </a:lstStyle>
          <a:p>
            <a:pPr>
              <a:defRPr/>
            </a:pPr>
            <a:fld id="{2009F9D4-89AB-408D-8F84-B234BB3163A8}" type="datetimeFigureOut">
              <a:rPr lang="en-US"/>
              <a:pPr>
                <a:defRPr/>
              </a:pPr>
              <a:t>4/27/2021</a:t>
            </a:fld>
            <a:endParaRPr lang="en-US"/>
          </a:p>
        </p:txBody>
      </p:sp>
      <p:sp>
        <p:nvSpPr>
          <p:cNvPr id="4" name="Footer Placeholder 4">
            <a:extLst>
              <a:ext uri="{FF2B5EF4-FFF2-40B4-BE49-F238E27FC236}">
                <a16:creationId xmlns:a16="http://schemas.microsoft.com/office/drawing/2014/main" id="{D2E1925F-91B8-4B87-8E85-34BDD294C5C0}"/>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8A90C70F-7198-4641-9A5B-75F77AA0C257}"/>
              </a:ext>
            </a:extLst>
          </p:cNvPr>
          <p:cNvSpPr>
            <a:spLocks noGrp="1"/>
          </p:cNvSpPr>
          <p:nvPr>
            <p:ph type="sldNum" sz="quarter" idx="12"/>
          </p:nvPr>
        </p:nvSpPr>
        <p:spPr/>
        <p:txBody>
          <a:bodyPr/>
          <a:lstStyle>
            <a:lvl1pPr>
              <a:defRPr/>
            </a:lvl1pPr>
          </a:lstStyle>
          <a:p>
            <a:pPr>
              <a:defRPr/>
            </a:pPr>
            <a:fld id="{6EC2F5E9-5CB4-47E9-B1C5-06A854BE0C02}" type="slidenum">
              <a:rPr lang="en-US" altLang="id-ID"/>
              <a:pPr>
                <a:defRPr/>
              </a:pPr>
              <a:t>‹#›</a:t>
            </a:fld>
            <a:endParaRPr lang="en-US" altLang="id-ID"/>
          </a:p>
        </p:txBody>
      </p:sp>
    </p:spTree>
    <p:extLst>
      <p:ext uri="{BB962C8B-B14F-4D97-AF65-F5344CB8AC3E}">
        <p14:creationId xmlns:p14="http://schemas.microsoft.com/office/powerpoint/2010/main" val="2753789080"/>
      </p:ext>
    </p:extLst>
  </p:cSld>
  <p:clrMapOvr>
    <a:masterClrMapping/>
  </p:clrMapOvr>
  <p:transition spd="slow">
    <p:cove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487AF8B-68CD-406A-B206-1B3153B56577}"/>
              </a:ext>
            </a:extLst>
          </p:cNvPr>
          <p:cNvSpPr>
            <a:spLocks noGrp="1"/>
          </p:cNvSpPr>
          <p:nvPr>
            <p:ph type="dt" sz="half" idx="10"/>
          </p:nvPr>
        </p:nvSpPr>
        <p:spPr/>
        <p:txBody>
          <a:bodyPr/>
          <a:lstStyle>
            <a:lvl1pPr>
              <a:defRPr/>
            </a:lvl1pPr>
          </a:lstStyle>
          <a:p>
            <a:pPr>
              <a:defRPr/>
            </a:pPr>
            <a:fld id="{A69388A1-609F-45FD-81EF-D77B4BE8E464}" type="datetimeFigureOut">
              <a:rPr lang="en-US"/>
              <a:pPr>
                <a:defRPr/>
              </a:pPr>
              <a:t>4/27/2021</a:t>
            </a:fld>
            <a:endParaRPr lang="en-US"/>
          </a:p>
        </p:txBody>
      </p:sp>
      <p:sp>
        <p:nvSpPr>
          <p:cNvPr id="3" name="Footer Placeholder 4">
            <a:extLst>
              <a:ext uri="{FF2B5EF4-FFF2-40B4-BE49-F238E27FC236}">
                <a16:creationId xmlns:a16="http://schemas.microsoft.com/office/drawing/2014/main" id="{A31A3604-CA93-42BE-B2E3-C65FC3EC9172}"/>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108248C1-6A20-48DC-9119-918329C86959}"/>
              </a:ext>
            </a:extLst>
          </p:cNvPr>
          <p:cNvSpPr>
            <a:spLocks noGrp="1"/>
          </p:cNvSpPr>
          <p:nvPr>
            <p:ph type="sldNum" sz="quarter" idx="12"/>
          </p:nvPr>
        </p:nvSpPr>
        <p:spPr/>
        <p:txBody>
          <a:bodyPr/>
          <a:lstStyle>
            <a:lvl1pPr>
              <a:defRPr/>
            </a:lvl1pPr>
          </a:lstStyle>
          <a:p>
            <a:pPr>
              <a:defRPr/>
            </a:pPr>
            <a:fld id="{5D914C15-6F2D-4B6D-9922-13490CE1AE71}" type="slidenum">
              <a:rPr lang="en-US" altLang="id-ID"/>
              <a:pPr>
                <a:defRPr/>
              </a:pPr>
              <a:t>‹#›</a:t>
            </a:fld>
            <a:endParaRPr lang="en-US" altLang="id-ID"/>
          </a:p>
        </p:txBody>
      </p:sp>
    </p:spTree>
    <p:extLst>
      <p:ext uri="{BB962C8B-B14F-4D97-AF65-F5344CB8AC3E}">
        <p14:creationId xmlns:p14="http://schemas.microsoft.com/office/powerpoint/2010/main" val="3015439938"/>
      </p:ext>
    </p:extLst>
  </p:cSld>
  <p:clrMapOvr>
    <a:masterClrMapping/>
  </p:clrMapOvr>
  <p:transition spd="slow">
    <p:cove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E57FFDDE-2104-494A-A16B-72311358FE30}"/>
              </a:ext>
            </a:extLst>
          </p:cNvPr>
          <p:cNvSpPr>
            <a:spLocks noGrp="1"/>
          </p:cNvSpPr>
          <p:nvPr>
            <p:ph type="dt" sz="half" idx="10"/>
          </p:nvPr>
        </p:nvSpPr>
        <p:spPr/>
        <p:txBody>
          <a:bodyPr/>
          <a:lstStyle>
            <a:lvl1pPr>
              <a:defRPr/>
            </a:lvl1pPr>
          </a:lstStyle>
          <a:p>
            <a:pPr>
              <a:defRPr/>
            </a:pPr>
            <a:fld id="{B42EEB26-50DB-4FB0-A704-803E59BBBB03}" type="datetimeFigureOut">
              <a:rPr lang="en-US"/>
              <a:pPr>
                <a:defRPr/>
              </a:pPr>
              <a:t>4/27/2021</a:t>
            </a:fld>
            <a:endParaRPr lang="en-US"/>
          </a:p>
        </p:txBody>
      </p:sp>
      <p:sp>
        <p:nvSpPr>
          <p:cNvPr id="6" name="Footer Placeholder 4">
            <a:extLst>
              <a:ext uri="{FF2B5EF4-FFF2-40B4-BE49-F238E27FC236}">
                <a16:creationId xmlns:a16="http://schemas.microsoft.com/office/drawing/2014/main" id="{66306586-9BDE-4CB5-A6E4-1C6419F4D15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DBCFA65-F35D-41C8-A884-632E268C9DC3}"/>
              </a:ext>
            </a:extLst>
          </p:cNvPr>
          <p:cNvSpPr>
            <a:spLocks noGrp="1"/>
          </p:cNvSpPr>
          <p:nvPr>
            <p:ph type="sldNum" sz="quarter" idx="12"/>
          </p:nvPr>
        </p:nvSpPr>
        <p:spPr/>
        <p:txBody>
          <a:bodyPr/>
          <a:lstStyle>
            <a:lvl1pPr>
              <a:defRPr/>
            </a:lvl1pPr>
          </a:lstStyle>
          <a:p>
            <a:pPr>
              <a:defRPr/>
            </a:pPr>
            <a:fld id="{199D5A4F-67DA-4708-9599-416BB237A73E}" type="slidenum">
              <a:rPr lang="en-US" altLang="id-ID"/>
              <a:pPr>
                <a:defRPr/>
              </a:pPr>
              <a:t>‹#›</a:t>
            </a:fld>
            <a:endParaRPr lang="en-US" altLang="id-ID"/>
          </a:p>
        </p:txBody>
      </p:sp>
    </p:spTree>
    <p:extLst>
      <p:ext uri="{BB962C8B-B14F-4D97-AF65-F5344CB8AC3E}">
        <p14:creationId xmlns:p14="http://schemas.microsoft.com/office/powerpoint/2010/main" val="3853257746"/>
      </p:ext>
    </p:extLst>
  </p:cSld>
  <p:clrMapOvr>
    <a:masterClrMapping/>
  </p:clrMapOvr>
  <p:transition spd="slow">
    <p:cove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B0303E0F-6D3B-49AB-99BF-254EE4CB3ED8}"/>
              </a:ext>
            </a:extLst>
          </p:cNvPr>
          <p:cNvSpPr>
            <a:spLocks noGrp="1"/>
          </p:cNvSpPr>
          <p:nvPr>
            <p:ph type="dt" sz="half" idx="10"/>
          </p:nvPr>
        </p:nvSpPr>
        <p:spPr/>
        <p:txBody>
          <a:bodyPr/>
          <a:lstStyle>
            <a:lvl1pPr>
              <a:defRPr/>
            </a:lvl1pPr>
          </a:lstStyle>
          <a:p>
            <a:pPr>
              <a:defRPr/>
            </a:pPr>
            <a:fld id="{F846628E-1714-41F1-AA44-C234277A3EE7}" type="datetimeFigureOut">
              <a:rPr lang="en-US"/>
              <a:pPr>
                <a:defRPr/>
              </a:pPr>
              <a:t>4/27/2021</a:t>
            </a:fld>
            <a:endParaRPr lang="en-US"/>
          </a:p>
        </p:txBody>
      </p:sp>
      <p:sp>
        <p:nvSpPr>
          <p:cNvPr id="6" name="Footer Placeholder 4">
            <a:extLst>
              <a:ext uri="{FF2B5EF4-FFF2-40B4-BE49-F238E27FC236}">
                <a16:creationId xmlns:a16="http://schemas.microsoft.com/office/drawing/2014/main" id="{C209191E-A26C-49DD-905C-23B5417FE24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7176F06-8408-47AF-84E0-0EFE64A63E4C}"/>
              </a:ext>
            </a:extLst>
          </p:cNvPr>
          <p:cNvSpPr>
            <a:spLocks noGrp="1"/>
          </p:cNvSpPr>
          <p:nvPr>
            <p:ph type="sldNum" sz="quarter" idx="12"/>
          </p:nvPr>
        </p:nvSpPr>
        <p:spPr/>
        <p:txBody>
          <a:bodyPr/>
          <a:lstStyle>
            <a:lvl1pPr>
              <a:defRPr/>
            </a:lvl1pPr>
          </a:lstStyle>
          <a:p>
            <a:pPr>
              <a:defRPr/>
            </a:pPr>
            <a:fld id="{9D4DAEEE-540F-4D25-A9B6-C49B5831B2DF}" type="slidenum">
              <a:rPr lang="en-US" altLang="id-ID"/>
              <a:pPr>
                <a:defRPr/>
              </a:pPr>
              <a:t>‹#›</a:t>
            </a:fld>
            <a:endParaRPr lang="en-US" altLang="id-ID"/>
          </a:p>
        </p:txBody>
      </p:sp>
    </p:spTree>
    <p:extLst>
      <p:ext uri="{BB962C8B-B14F-4D97-AF65-F5344CB8AC3E}">
        <p14:creationId xmlns:p14="http://schemas.microsoft.com/office/powerpoint/2010/main" val="477771337"/>
      </p:ext>
    </p:extLst>
  </p:cSld>
  <p:clrMapOvr>
    <a:masterClrMapping/>
  </p:clrMapOvr>
  <p:transition spd="slow">
    <p:cove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4DB4BD-F59F-4449-A6C3-45A8B99288A4}"/>
              </a:ext>
            </a:extLst>
          </p:cNvPr>
          <p:cNvSpPr>
            <a:spLocks noGrp="1"/>
          </p:cNvSpPr>
          <p:nvPr>
            <p:ph type="dt" sz="half" idx="10"/>
          </p:nvPr>
        </p:nvSpPr>
        <p:spPr/>
        <p:txBody>
          <a:bodyPr/>
          <a:lstStyle>
            <a:lvl1pPr>
              <a:defRPr/>
            </a:lvl1pPr>
          </a:lstStyle>
          <a:p>
            <a:pPr>
              <a:defRPr/>
            </a:pPr>
            <a:fld id="{C041FC27-5FDB-4CED-B211-1DE04525F06B}" type="datetimeFigureOut">
              <a:rPr lang="en-US"/>
              <a:pPr>
                <a:defRPr/>
              </a:pPr>
              <a:t>4/27/2021</a:t>
            </a:fld>
            <a:endParaRPr lang="en-US"/>
          </a:p>
        </p:txBody>
      </p:sp>
      <p:sp>
        <p:nvSpPr>
          <p:cNvPr id="5" name="Footer Placeholder 4">
            <a:extLst>
              <a:ext uri="{FF2B5EF4-FFF2-40B4-BE49-F238E27FC236}">
                <a16:creationId xmlns:a16="http://schemas.microsoft.com/office/drawing/2014/main" id="{9ABB99AF-25BC-4998-BE5C-4F9FA3C898C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1392C38-25D0-4004-9048-E3C977CCFB87}"/>
              </a:ext>
            </a:extLst>
          </p:cNvPr>
          <p:cNvSpPr>
            <a:spLocks noGrp="1"/>
          </p:cNvSpPr>
          <p:nvPr>
            <p:ph type="sldNum" sz="quarter" idx="12"/>
          </p:nvPr>
        </p:nvSpPr>
        <p:spPr/>
        <p:txBody>
          <a:bodyPr/>
          <a:lstStyle>
            <a:lvl1pPr>
              <a:defRPr/>
            </a:lvl1pPr>
          </a:lstStyle>
          <a:p>
            <a:pPr>
              <a:defRPr/>
            </a:pPr>
            <a:fld id="{802E971A-D512-4314-AC70-79D480DE63E4}" type="slidenum">
              <a:rPr lang="en-US" altLang="id-ID"/>
              <a:pPr>
                <a:defRPr/>
              </a:pPr>
              <a:t>‹#›</a:t>
            </a:fld>
            <a:endParaRPr lang="en-US" altLang="id-ID"/>
          </a:p>
        </p:txBody>
      </p:sp>
    </p:spTree>
    <p:extLst>
      <p:ext uri="{BB962C8B-B14F-4D97-AF65-F5344CB8AC3E}">
        <p14:creationId xmlns:p14="http://schemas.microsoft.com/office/powerpoint/2010/main" val="1002130499"/>
      </p:ext>
    </p:extLst>
  </p:cSld>
  <p:clrMapOvr>
    <a:masterClrMapping/>
  </p:clrMapOvr>
  <p:transition spd="slow">
    <p:cove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163475-2E81-47F1-A000-D8DC1FAE148D}"/>
              </a:ext>
            </a:extLst>
          </p:cNvPr>
          <p:cNvSpPr>
            <a:spLocks noGrp="1"/>
          </p:cNvSpPr>
          <p:nvPr>
            <p:ph type="dt" sz="half" idx="10"/>
          </p:nvPr>
        </p:nvSpPr>
        <p:spPr/>
        <p:txBody>
          <a:bodyPr/>
          <a:lstStyle>
            <a:lvl1pPr>
              <a:defRPr/>
            </a:lvl1pPr>
          </a:lstStyle>
          <a:p>
            <a:pPr>
              <a:defRPr/>
            </a:pPr>
            <a:fld id="{B20E3567-CA8D-40DA-8DC2-4D918F540476}" type="datetimeFigureOut">
              <a:rPr lang="en-US"/>
              <a:pPr>
                <a:defRPr/>
              </a:pPr>
              <a:t>4/27/2021</a:t>
            </a:fld>
            <a:endParaRPr lang="en-US"/>
          </a:p>
        </p:txBody>
      </p:sp>
      <p:sp>
        <p:nvSpPr>
          <p:cNvPr id="5" name="Footer Placeholder 4">
            <a:extLst>
              <a:ext uri="{FF2B5EF4-FFF2-40B4-BE49-F238E27FC236}">
                <a16:creationId xmlns:a16="http://schemas.microsoft.com/office/drawing/2014/main" id="{5E54E92B-8286-4EAB-BE0C-C0358024673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70015AD-61F1-458D-8E3D-DC73E126674D}"/>
              </a:ext>
            </a:extLst>
          </p:cNvPr>
          <p:cNvSpPr>
            <a:spLocks noGrp="1"/>
          </p:cNvSpPr>
          <p:nvPr>
            <p:ph type="sldNum" sz="quarter" idx="12"/>
          </p:nvPr>
        </p:nvSpPr>
        <p:spPr/>
        <p:txBody>
          <a:bodyPr/>
          <a:lstStyle>
            <a:lvl1pPr>
              <a:defRPr/>
            </a:lvl1pPr>
          </a:lstStyle>
          <a:p>
            <a:pPr>
              <a:defRPr/>
            </a:pPr>
            <a:fld id="{D39A3B3A-D85A-4773-B6B4-C26E3C19DF66}" type="slidenum">
              <a:rPr lang="en-US" altLang="id-ID"/>
              <a:pPr>
                <a:defRPr/>
              </a:pPr>
              <a:t>‹#›</a:t>
            </a:fld>
            <a:endParaRPr lang="en-US" altLang="id-ID"/>
          </a:p>
        </p:txBody>
      </p:sp>
    </p:spTree>
    <p:extLst>
      <p:ext uri="{BB962C8B-B14F-4D97-AF65-F5344CB8AC3E}">
        <p14:creationId xmlns:p14="http://schemas.microsoft.com/office/powerpoint/2010/main" val="132611547"/>
      </p:ext>
    </p:extLst>
  </p:cSld>
  <p:clrMapOvr>
    <a:masterClrMapping/>
  </p:clrMapOvr>
  <p:transition spd="slow">
    <p:cove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0614885"/>
      </p:ext>
    </p:extLst>
  </p:cSld>
  <p:clrMapOvr>
    <a:masterClrMapping/>
  </p:clrMapOvr>
  <p:transition spd="slow">
    <p:cove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7"/>
          </p:nvPr>
        </p:nvSpPr>
        <p:spPr>
          <a:xfrm>
            <a:off x="0" y="1905432"/>
            <a:ext cx="6464300" cy="4127068"/>
          </a:xfrm>
          <a:prstGeom prst="rect">
            <a:avLst/>
          </a:prstGeom>
        </p:spPr>
        <p:txBody>
          <a:bodyPr/>
          <a:lstStyle>
            <a:lvl1pPr marL="0" indent="0">
              <a:buNone/>
              <a:defRPr sz="1200">
                <a:solidFill>
                  <a:schemeClr val="accent1"/>
                </a:solidFill>
              </a:defRPr>
            </a:lvl1pPr>
          </a:lstStyle>
          <a:p>
            <a:endParaRPr lang="id-ID"/>
          </a:p>
        </p:txBody>
      </p:sp>
    </p:spTree>
    <p:extLst>
      <p:ext uri="{BB962C8B-B14F-4D97-AF65-F5344CB8AC3E}">
        <p14:creationId xmlns:p14="http://schemas.microsoft.com/office/powerpoint/2010/main" val="2183991830"/>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A8789B-1FEF-4382-919B-C1E44F1C0B97}" type="datetimeFigureOut">
              <a:rPr lang="id-ID" smtClean="0"/>
              <a:t>27/04/2021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86990A0-57C7-443A-9389-C76CC4FE8A80}" type="slidenum">
              <a:rPr lang="id-ID" smtClean="0"/>
              <a:t>‹#›</a:t>
            </a:fld>
            <a:endParaRPr lang="id-ID"/>
          </a:p>
        </p:txBody>
      </p:sp>
    </p:spTree>
    <p:extLst>
      <p:ext uri="{BB962C8B-B14F-4D97-AF65-F5344CB8AC3E}">
        <p14:creationId xmlns:p14="http://schemas.microsoft.com/office/powerpoint/2010/main" val="37491180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3">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6836007"/>
      </p:ext>
    </p:extLst>
  </p:cSld>
  <p:clrMapOvr>
    <a:masterClrMapping/>
  </p:clrMapOvr>
  <p:transition spd="slow">
    <p:cove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AA3261C-C37D-4A08-81DD-D561342D8644}"/>
              </a:ext>
            </a:extLst>
          </p:cNvPr>
          <p:cNvSpPr>
            <a:spLocks noGrp="1"/>
          </p:cNvSpPr>
          <p:nvPr>
            <p:ph type="pic" sz="quarter" idx="10"/>
          </p:nvPr>
        </p:nvSpPr>
        <p:spPr>
          <a:xfrm>
            <a:off x="8519884" y="1698172"/>
            <a:ext cx="3672115" cy="5159828"/>
          </a:xfrm>
          <a:custGeom>
            <a:avLst/>
            <a:gdLst>
              <a:gd name="connsiteX0" fmla="*/ 0 w 3672115"/>
              <a:gd name="connsiteY0" fmla="*/ 0 h 5159828"/>
              <a:gd name="connsiteX1" fmla="*/ 3672115 w 3672115"/>
              <a:gd name="connsiteY1" fmla="*/ 0 h 5159828"/>
              <a:gd name="connsiteX2" fmla="*/ 3672115 w 3672115"/>
              <a:gd name="connsiteY2" fmla="*/ 5159828 h 5159828"/>
              <a:gd name="connsiteX3" fmla="*/ 0 w 3672115"/>
              <a:gd name="connsiteY3" fmla="*/ 5159828 h 5159828"/>
            </a:gdLst>
            <a:ahLst/>
            <a:cxnLst>
              <a:cxn ang="0">
                <a:pos x="connsiteX0" y="connsiteY0"/>
              </a:cxn>
              <a:cxn ang="0">
                <a:pos x="connsiteX1" y="connsiteY1"/>
              </a:cxn>
              <a:cxn ang="0">
                <a:pos x="connsiteX2" y="connsiteY2"/>
              </a:cxn>
              <a:cxn ang="0">
                <a:pos x="connsiteX3" y="connsiteY3"/>
              </a:cxn>
            </a:cxnLst>
            <a:rect l="l" t="t" r="r" b="b"/>
            <a:pathLst>
              <a:path w="3672115" h="5159828">
                <a:moveTo>
                  <a:pt x="0" y="0"/>
                </a:moveTo>
                <a:lnTo>
                  <a:pt x="3672115" y="0"/>
                </a:lnTo>
                <a:lnTo>
                  <a:pt x="3672115" y="5159828"/>
                </a:lnTo>
                <a:lnTo>
                  <a:pt x="0" y="5159828"/>
                </a:lnTo>
                <a:close/>
              </a:path>
            </a:pathLst>
          </a:custGeom>
        </p:spPr>
        <p:txBody>
          <a:bodyPr wrap="square">
            <a:noAutofit/>
          </a:bodyPr>
          <a:lstStyle>
            <a:lvl1pPr marL="0" indent="0">
              <a:buNone/>
              <a:defRPr sz="1200">
                <a:solidFill>
                  <a:schemeClr val="accent1"/>
                </a:solidFill>
              </a:defRPr>
            </a:lvl1pPr>
          </a:lstStyle>
          <a:p>
            <a:endParaRPr lang="en-US"/>
          </a:p>
        </p:txBody>
      </p:sp>
    </p:spTree>
    <p:extLst>
      <p:ext uri="{BB962C8B-B14F-4D97-AF65-F5344CB8AC3E}">
        <p14:creationId xmlns:p14="http://schemas.microsoft.com/office/powerpoint/2010/main" val="242142078"/>
      </p:ext>
    </p:extLst>
  </p:cSld>
  <p:clrMapOvr>
    <a:masterClrMapping/>
  </p:clrMapOvr>
  <p:transition spd="slow">
    <p:cove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9AA3261C-C37D-4A08-81DD-D561342D8644}"/>
              </a:ext>
            </a:extLst>
          </p:cNvPr>
          <p:cNvSpPr>
            <a:spLocks noGrp="1"/>
          </p:cNvSpPr>
          <p:nvPr>
            <p:ph type="pic" sz="quarter" idx="19"/>
          </p:nvPr>
        </p:nvSpPr>
        <p:spPr>
          <a:xfrm>
            <a:off x="9163050" y="2278102"/>
            <a:ext cx="3028950" cy="2764542"/>
          </a:xfrm>
          <a:custGeom>
            <a:avLst/>
            <a:gdLst>
              <a:gd name="connsiteX0" fmla="*/ 0 w 3028950"/>
              <a:gd name="connsiteY0" fmla="*/ 0 h 2764542"/>
              <a:gd name="connsiteX1" fmla="*/ 3028950 w 3028950"/>
              <a:gd name="connsiteY1" fmla="*/ 0 h 2764542"/>
              <a:gd name="connsiteX2" fmla="*/ 3028950 w 3028950"/>
              <a:gd name="connsiteY2" fmla="*/ 2764542 h 2764542"/>
              <a:gd name="connsiteX3" fmla="*/ 0 w 3028950"/>
              <a:gd name="connsiteY3" fmla="*/ 2764542 h 2764542"/>
            </a:gdLst>
            <a:ahLst/>
            <a:cxnLst>
              <a:cxn ang="0">
                <a:pos x="connsiteX0" y="connsiteY0"/>
              </a:cxn>
              <a:cxn ang="0">
                <a:pos x="connsiteX1" y="connsiteY1"/>
              </a:cxn>
              <a:cxn ang="0">
                <a:pos x="connsiteX2" y="connsiteY2"/>
              </a:cxn>
              <a:cxn ang="0">
                <a:pos x="connsiteX3" y="connsiteY3"/>
              </a:cxn>
            </a:cxnLst>
            <a:rect l="l" t="t" r="r" b="b"/>
            <a:pathLst>
              <a:path w="3028950" h="2764542">
                <a:moveTo>
                  <a:pt x="0" y="0"/>
                </a:moveTo>
                <a:lnTo>
                  <a:pt x="3028950" y="0"/>
                </a:lnTo>
                <a:lnTo>
                  <a:pt x="3028950" y="2764542"/>
                </a:lnTo>
                <a:lnTo>
                  <a:pt x="0" y="2764542"/>
                </a:lnTo>
                <a:close/>
              </a:path>
            </a:pathLst>
          </a:custGeom>
        </p:spPr>
        <p:txBody>
          <a:bodyPr wrap="square">
            <a:noAutofit/>
          </a:bodyPr>
          <a:lstStyle>
            <a:lvl1pPr marL="0" indent="0">
              <a:buNone/>
              <a:defRPr sz="1200">
                <a:solidFill>
                  <a:schemeClr val="accent1"/>
                </a:solidFill>
              </a:defRPr>
            </a:lvl1pPr>
          </a:lstStyle>
          <a:p>
            <a:endParaRPr lang="en-US"/>
          </a:p>
        </p:txBody>
      </p:sp>
      <p:sp>
        <p:nvSpPr>
          <p:cNvPr id="14" name="Picture Placeholder 13">
            <a:extLst>
              <a:ext uri="{FF2B5EF4-FFF2-40B4-BE49-F238E27FC236}">
                <a16:creationId xmlns:a16="http://schemas.microsoft.com/office/drawing/2014/main" id="{9AA3261C-C37D-4A08-81DD-D561342D8644}"/>
              </a:ext>
            </a:extLst>
          </p:cNvPr>
          <p:cNvSpPr>
            <a:spLocks noGrp="1"/>
          </p:cNvSpPr>
          <p:nvPr>
            <p:ph type="pic" sz="quarter" idx="18"/>
          </p:nvPr>
        </p:nvSpPr>
        <p:spPr>
          <a:xfrm>
            <a:off x="6134100" y="2278105"/>
            <a:ext cx="3028950" cy="2764542"/>
          </a:xfrm>
          <a:custGeom>
            <a:avLst/>
            <a:gdLst>
              <a:gd name="connsiteX0" fmla="*/ 0 w 3028950"/>
              <a:gd name="connsiteY0" fmla="*/ 0 h 2764542"/>
              <a:gd name="connsiteX1" fmla="*/ 3028950 w 3028950"/>
              <a:gd name="connsiteY1" fmla="*/ 0 h 2764542"/>
              <a:gd name="connsiteX2" fmla="*/ 3028950 w 3028950"/>
              <a:gd name="connsiteY2" fmla="*/ 2764542 h 2764542"/>
              <a:gd name="connsiteX3" fmla="*/ 0 w 3028950"/>
              <a:gd name="connsiteY3" fmla="*/ 2764542 h 2764542"/>
            </a:gdLst>
            <a:ahLst/>
            <a:cxnLst>
              <a:cxn ang="0">
                <a:pos x="connsiteX0" y="connsiteY0"/>
              </a:cxn>
              <a:cxn ang="0">
                <a:pos x="connsiteX1" y="connsiteY1"/>
              </a:cxn>
              <a:cxn ang="0">
                <a:pos x="connsiteX2" y="connsiteY2"/>
              </a:cxn>
              <a:cxn ang="0">
                <a:pos x="connsiteX3" y="connsiteY3"/>
              </a:cxn>
            </a:cxnLst>
            <a:rect l="l" t="t" r="r" b="b"/>
            <a:pathLst>
              <a:path w="3028950" h="2764542">
                <a:moveTo>
                  <a:pt x="0" y="0"/>
                </a:moveTo>
                <a:lnTo>
                  <a:pt x="3028950" y="0"/>
                </a:lnTo>
                <a:lnTo>
                  <a:pt x="3028950" y="2764542"/>
                </a:lnTo>
                <a:lnTo>
                  <a:pt x="0" y="2764542"/>
                </a:lnTo>
                <a:close/>
              </a:path>
            </a:pathLst>
          </a:custGeom>
        </p:spPr>
        <p:txBody>
          <a:bodyPr wrap="square">
            <a:noAutofit/>
          </a:bodyPr>
          <a:lstStyle>
            <a:lvl1pPr marL="0" indent="0">
              <a:buNone/>
              <a:defRPr sz="1200">
                <a:solidFill>
                  <a:schemeClr val="accent1"/>
                </a:solidFill>
              </a:defRPr>
            </a:lvl1pPr>
          </a:lstStyle>
          <a:p>
            <a:endParaRPr lang="en-US"/>
          </a:p>
        </p:txBody>
      </p:sp>
      <p:sp>
        <p:nvSpPr>
          <p:cNvPr id="12" name="Picture Placeholder 11">
            <a:extLst>
              <a:ext uri="{FF2B5EF4-FFF2-40B4-BE49-F238E27FC236}">
                <a16:creationId xmlns:a16="http://schemas.microsoft.com/office/drawing/2014/main" id="{9AA3261C-C37D-4A08-81DD-D561342D8644}"/>
              </a:ext>
            </a:extLst>
          </p:cNvPr>
          <p:cNvSpPr>
            <a:spLocks noGrp="1"/>
          </p:cNvSpPr>
          <p:nvPr>
            <p:ph type="pic" sz="quarter" idx="17"/>
          </p:nvPr>
        </p:nvSpPr>
        <p:spPr>
          <a:xfrm>
            <a:off x="3105150" y="2278741"/>
            <a:ext cx="3028950" cy="2764542"/>
          </a:xfrm>
          <a:custGeom>
            <a:avLst/>
            <a:gdLst>
              <a:gd name="connsiteX0" fmla="*/ 0 w 3028950"/>
              <a:gd name="connsiteY0" fmla="*/ 0 h 2764542"/>
              <a:gd name="connsiteX1" fmla="*/ 3028950 w 3028950"/>
              <a:gd name="connsiteY1" fmla="*/ 0 h 2764542"/>
              <a:gd name="connsiteX2" fmla="*/ 3028950 w 3028950"/>
              <a:gd name="connsiteY2" fmla="*/ 2764542 h 2764542"/>
              <a:gd name="connsiteX3" fmla="*/ 0 w 3028950"/>
              <a:gd name="connsiteY3" fmla="*/ 2764542 h 2764542"/>
            </a:gdLst>
            <a:ahLst/>
            <a:cxnLst>
              <a:cxn ang="0">
                <a:pos x="connsiteX0" y="connsiteY0"/>
              </a:cxn>
              <a:cxn ang="0">
                <a:pos x="connsiteX1" y="connsiteY1"/>
              </a:cxn>
              <a:cxn ang="0">
                <a:pos x="connsiteX2" y="connsiteY2"/>
              </a:cxn>
              <a:cxn ang="0">
                <a:pos x="connsiteX3" y="connsiteY3"/>
              </a:cxn>
            </a:cxnLst>
            <a:rect l="l" t="t" r="r" b="b"/>
            <a:pathLst>
              <a:path w="3028950" h="2764542">
                <a:moveTo>
                  <a:pt x="0" y="0"/>
                </a:moveTo>
                <a:lnTo>
                  <a:pt x="3028950" y="0"/>
                </a:lnTo>
                <a:lnTo>
                  <a:pt x="3028950" y="2764542"/>
                </a:lnTo>
                <a:lnTo>
                  <a:pt x="0" y="2764542"/>
                </a:lnTo>
                <a:close/>
              </a:path>
            </a:pathLst>
          </a:custGeom>
        </p:spPr>
        <p:txBody>
          <a:bodyPr wrap="square">
            <a:noAutofit/>
          </a:bodyPr>
          <a:lstStyle>
            <a:lvl1pPr marL="0" indent="0">
              <a:buNone/>
              <a:defRPr sz="1200">
                <a:solidFill>
                  <a:schemeClr val="accent1"/>
                </a:solidFill>
              </a:defRPr>
            </a:lvl1pPr>
          </a:lstStyle>
          <a:p>
            <a:endParaRPr lang="en-US"/>
          </a:p>
        </p:txBody>
      </p:sp>
      <p:sp>
        <p:nvSpPr>
          <p:cNvPr id="10" name="Picture Placeholder 9">
            <a:extLst>
              <a:ext uri="{FF2B5EF4-FFF2-40B4-BE49-F238E27FC236}">
                <a16:creationId xmlns:a16="http://schemas.microsoft.com/office/drawing/2014/main" id="{9AA3261C-C37D-4A08-81DD-D561342D8644}"/>
              </a:ext>
            </a:extLst>
          </p:cNvPr>
          <p:cNvSpPr>
            <a:spLocks noGrp="1"/>
          </p:cNvSpPr>
          <p:nvPr>
            <p:ph type="pic" sz="quarter" idx="10"/>
          </p:nvPr>
        </p:nvSpPr>
        <p:spPr>
          <a:xfrm>
            <a:off x="0" y="2278741"/>
            <a:ext cx="3105150" cy="2764542"/>
          </a:xfrm>
          <a:custGeom>
            <a:avLst/>
            <a:gdLst>
              <a:gd name="connsiteX0" fmla="*/ 0 w 3105150"/>
              <a:gd name="connsiteY0" fmla="*/ 0 h 2764542"/>
              <a:gd name="connsiteX1" fmla="*/ 3105150 w 3105150"/>
              <a:gd name="connsiteY1" fmla="*/ 0 h 2764542"/>
              <a:gd name="connsiteX2" fmla="*/ 3105150 w 3105150"/>
              <a:gd name="connsiteY2" fmla="*/ 2764542 h 2764542"/>
              <a:gd name="connsiteX3" fmla="*/ 0 w 3105150"/>
              <a:gd name="connsiteY3" fmla="*/ 2764542 h 2764542"/>
            </a:gdLst>
            <a:ahLst/>
            <a:cxnLst>
              <a:cxn ang="0">
                <a:pos x="connsiteX0" y="connsiteY0"/>
              </a:cxn>
              <a:cxn ang="0">
                <a:pos x="connsiteX1" y="connsiteY1"/>
              </a:cxn>
              <a:cxn ang="0">
                <a:pos x="connsiteX2" y="connsiteY2"/>
              </a:cxn>
              <a:cxn ang="0">
                <a:pos x="connsiteX3" y="connsiteY3"/>
              </a:cxn>
            </a:cxnLst>
            <a:rect l="l" t="t" r="r" b="b"/>
            <a:pathLst>
              <a:path w="3105150" h="2764542">
                <a:moveTo>
                  <a:pt x="0" y="0"/>
                </a:moveTo>
                <a:lnTo>
                  <a:pt x="3105150" y="0"/>
                </a:lnTo>
                <a:lnTo>
                  <a:pt x="3105150" y="2764542"/>
                </a:lnTo>
                <a:lnTo>
                  <a:pt x="0" y="2764542"/>
                </a:lnTo>
                <a:close/>
              </a:path>
            </a:pathLst>
          </a:custGeom>
        </p:spPr>
        <p:txBody>
          <a:bodyPr wrap="square">
            <a:noAutofit/>
          </a:bodyPr>
          <a:lstStyle>
            <a:lvl1pPr marL="0" indent="0">
              <a:buNone/>
              <a:defRPr sz="1200">
                <a:solidFill>
                  <a:schemeClr val="accent1"/>
                </a:solidFill>
              </a:defRPr>
            </a:lvl1pPr>
          </a:lstStyle>
          <a:p>
            <a:endParaRPr lang="en-US"/>
          </a:p>
        </p:txBody>
      </p:sp>
    </p:spTree>
    <p:extLst>
      <p:ext uri="{BB962C8B-B14F-4D97-AF65-F5344CB8AC3E}">
        <p14:creationId xmlns:p14="http://schemas.microsoft.com/office/powerpoint/2010/main" val="3208106562"/>
      </p:ext>
    </p:extLst>
  </p:cSld>
  <p:clrMapOvr>
    <a:masterClrMapping/>
  </p:clrMapOvr>
  <p:transition spd="slow">
    <p:cove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6">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9AA3261C-C37D-4A08-81DD-D561342D8644}"/>
              </a:ext>
            </a:extLst>
          </p:cNvPr>
          <p:cNvSpPr>
            <a:spLocks noGrp="1"/>
          </p:cNvSpPr>
          <p:nvPr>
            <p:ph type="pic" sz="quarter" idx="13"/>
          </p:nvPr>
        </p:nvSpPr>
        <p:spPr>
          <a:xfrm>
            <a:off x="8616331" y="3701979"/>
            <a:ext cx="1196971" cy="1196971"/>
          </a:xfrm>
          <a:custGeom>
            <a:avLst/>
            <a:gdLst>
              <a:gd name="connsiteX0" fmla="*/ 282480 w 564960"/>
              <a:gd name="connsiteY0" fmla="*/ 0 h 564960"/>
              <a:gd name="connsiteX1" fmla="*/ 564960 w 564960"/>
              <a:gd name="connsiteY1" fmla="*/ 282480 h 564960"/>
              <a:gd name="connsiteX2" fmla="*/ 282480 w 564960"/>
              <a:gd name="connsiteY2" fmla="*/ 564960 h 564960"/>
              <a:gd name="connsiteX3" fmla="*/ 0 w 564960"/>
              <a:gd name="connsiteY3" fmla="*/ 282480 h 564960"/>
              <a:gd name="connsiteX4" fmla="*/ 282480 w 564960"/>
              <a:gd name="connsiteY4" fmla="*/ 0 h 564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60" h="564960">
                <a:moveTo>
                  <a:pt x="282480" y="0"/>
                </a:moveTo>
                <a:cubicBezTo>
                  <a:pt x="438489" y="0"/>
                  <a:pt x="564960" y="126471"/>
                  <a:pt x="564960" y="282480"/>
                </a:cubicBezTo>
                <a:cubicBezTo>
                  <a:pt x="564960" y="438489"/>
                  <a:pt x="438489" y="564960"/>
                  <a:pt x="282480" y="564960"/>
                </a:cubicBezTo>
                <a:cubicBezTo>
                  <a:pt x="126471" y="564960"/>
                  <a:pt x="0" y="438489"/>
                  <a:pt x="0" y="282480"/>
                </a:cubicBezTo>
                <a:cubicBezTo>
                  <a:pt x="0" y="126471"/>
                  <a:pt x="126471" y="0"/>
                  <a:pt x="282480" y="0"/>
                </a:cubicBezTo>
                <a:close/>
              </a:path>
            </a:pathLst>
          </a:custGeom>
        </p:spPr>
        <p:txBody>
          <a:bodyPr wrap="square">
            <a:noAutofit/>
          </a:bodyPr>
          <a:lstStyle>
            <a:lvl1pPr marL="0" indent="0">
              <a:buNone/>
              <a:defRPr sz="1200">
                <a:solidFill>
                  <a:schemeClr val="accent1"/>
                </a:solidFill>
              </a:defRPr>
            </a:lvl1pPr>
          </a:lstStyle>
          <a:p>
            <a:endParaRPr lang="en-US"/>
          </a:p>
        </p:txBody>
      </p:sp>
      <p:sp>
        <p:nvSpPr>
          <p:cNvPr id="11" name="Picture Placeholder 10">
            <a:extLst>
              <a:ext uri="{FF2B5EF4-FFF2-40B4-BE49-F238E27FC236}">
                <a16:creationId xmlns:a16="http://schemas.microsoft.com/office/drawing/2014/main" id="{9AA3261C-C37D-4A08-81DD-D561342D8644}"/>
              </a:ext>
            </a:extLst>
          </p:cNvPr>
          <p:cNvSpPr>
            <a:spLocks noGrp="1"/>
          </p:cNvSpPr>
          <p:nvPr>
            <p:ph type="pic" sz="quarter" idx="12"/>
          </p:nvPr>
        </p:nvSpPr>
        <p:spPr>
          <a:xfrm>
            <a:off x="5379059" y="3701979"/>
            <a:ext cx="1196971" cy="1196971"/>
          </a:xfrm>
          <a:custGeom>
            <a:avLst/>
            <a:gdLst>
              <a:gd name="connsiteX0" fmla="*/ 282480 w 564960"/>
              <a:gd name="connsiteY0" fmla="*/ 0 h 564960"/>
              <a:gd name="connsiteX1" fmla="*/ 564960 w 564960"/>
              <a:gd name="connsiteY1" fmla="*/ 282480 h 564960"/>
              <a:gd name="connsiteX2" fmla="*/ 282480 w 564960"/>
              <a:gd name="connsiteY2" fmla="*/ 564960 h 564960"/>
              <a:gd name="connsiteX3" fmla="*/ 0 w 564960"/>
              <a:gd name="connsiteY3" fmla="*/ 282480 h 564960"/>
              <a:gd name="connsiteX4" fmla="*/ 282480 w 564960"/>
              <a:gd name="connsiteY4" fmla="*/ 0 h 564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60" h="564960">
                <a:moveTo>
                  <a:pt x="282480" y="0"/>
                </a:moveTo>
                <a:cubicBezTo>
                  <a:pt x="438489" y="0"/>
                  <a:pt x="564960" y="126471"/>
                  <a:pt x="564960" y="282480"/>
                </a:cubicBezTo>
                <a:cubicBezTo>
                  <a:pt x="564960" y="438489"/>
                  <a:pt x="438489" y="564960"/>
                  <a:pt x="282480" y="564960"/>
                </a:cubicBezTo>
                <a:cubicBezTo>
                  <a:pt x="126471" y="564960"/>
                  <a:pt x="0" y="438489"/>
                  <a:pt x="0" y="282480"/>
                </a:cubicBezTo>
                <a:cubicBezTo>
                  <a:pt x="0" y="126471"/>
                  <a:pt x="126471" y="0"/>
                  <a:pt x="282480" y="0"/>
                </a:cubicBezTo>
                <a:close/>
              </a:path>
            </a:pathLst>
          </a:custGeom>
        </p:spPr>
        <p:txBody>
          <a:bodyPr wrap="square">
            <a:noAutofit/>
          </a:bodyPr>
          <a:lstStyle>
            <a:lvl1pPr marL="0" indent="0">
              <a:buNone/>
              <a:defRPr sz="1200">
                <a:solidFill>
                  <a:schemeClr val="accent1"/>
                </a:solidFill>
              </a:defRPr>
            </a:lvl1pPr>
          </a:lstStyle>
          <a:p>
            <a:endParaRPr lang="en-US" dirty="0"/>
          </a:p>
        </p:txBody>
      </p:sp>
      <p:sp>
        <p:nvSpPr>
          <p:cNvPr id="9" name="Picture Placeholder 8">
            <a:extLst>
              <a:ext uri="{FF2B5EF4-FFF2-40B4-BE49-F238E27FC236}">
                <a16:creationId xmlns:a16="http://schemas.microsoft.com/office/drawing/2014/main" id="{9AA3261C-C37D-4A08-81DD-D561342D8644}"/>
              </a:ext>
            </a:extLst>
          </p:cNvPr>
          <p:cNvSpPr>
            <a:spLocks noGrp="1"/>
          </p:cNvSpPr>
          <p:nvPr>
            <p:ph type="pic" sz="quarter" idx="11"/>
          </p:nvPr>
        </p:nvSpPr>
        <p:spPr>
          <a:xfrm>
            <a:off x="2080231" y="3682855"/>
            <a:ext cx="2760290" cy="2760290"/>
          </a:xfrm>
          <a:custGeom>
            <a:avLst/>
            <a:gdLst>
              <a:gd name="connsiteX0" fmla="*/ 83223 w 2760290"/>
              <a:gd name="connsiteY0" fmla="*/ 0 h 2760290"/>
              <a:gd name="connsiteX1" fmla="*/ 2677067 w 2760290"/>
              <a:gd name="connsiteY1" fmla="*/ 0 h 2760290"/>
              <a:gd name="connsiteX2" fmla="*/ 2760290 w 2760290"/>
              <a:gd name="connsiteY2" fmla="*/ 83223 h 2760290"/>
              <a:gd name="connsiteX3" fmla="*/ 2760290 w 2760290"/>
              <a:gd name="connsiteY3" fmla="*/ 2677067 h 2760290"/>
              <a:gd name="connsiteX4" fmla="*/ 2677067 w 2760290"/>
              <a:gd name="connsiteY4" fmla="*/ 2760290 h 2760290"/>
              <a:gd name="connsiteX5" fmla="*/ 83223 w 2760290"/>
              <a:gd name="connsiteY5" fmla="*/ 2760290 h 2760290"/>
              <a:gd name="connsiteX6" fmla="*/ 0 w 2760290"/>
              <a:gd name="connsiteY6" fmla="*/ 2677067 h 2760290"/>
              <a:gd name="connsiteX7" fmla="*/ 0 w 2760290"/>
              <a:gd name="connsiteY7" fmla="*/ 83223 h 2760290"/>
              <a:gd name="connsiteX8" fmla="*/ 83223 w 2760290"/>
              <a:gd name="connsiteY8" fmla="*/ 0 h 2760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0290" h="2760290">
                <a:moveTo>
                  <a:pt x="83223" y="0"/>
                </a:moveTo>
                <a:lnTo>
                  <a:pt x="2677067" y="0"/>
                </a:lnTo>
                <a:cubicBezTo>
                  <a:pt x="2723030" y="0"/>
                  <a:pt x="2760290" y="37260"/>
                  <a:pt x="2760290" y="83223"/>
                </a:cubicBezTo>
                <a:lnTo>
                  <a:pt x="2760290" y="2677067"/>
                </a:lnTo>
                <a:cubicBezTo>
                  <a:pt x="2760290" y="2723030"/>
                  <a:pt x="2723030" y="2760290"/>
                  <a:pt x="2677067" y="2760290"/>
                </a:cubicBezTo>
                <a:lnTo>
                  <a:pt x="83223" y="2760290"/>
                </a:lnTo>
                <a:cubicBezTo>
                  <a:pt x="37260" y="2760290"/>
                  <a:pt x="0" y="2723030"/>
                  <a:pt x="0" y="2677067"/>
                </a:cubicBezTo>
                <a:lnTo>
                  <a:pt x="0" y="83223"/>
                </a:lnTo>
                <a:cubicBezTo>
                  <a:pt x="0" y="37260"/>
                  <a:pt x="37260" y="0"/>
                  <a:pt x="83223" y="0"/>
                </a:cubicBezTo>
                <a:close/>
              </a:path>
            </a:pathLst>
          </a:custGeom>
        </p:spPr>
        <p:txBody>
          <a:bodyPr wrap="square">
            <a:noAutofit/>
          </a:bodyPr>
          <a:lstStyle>
            <a:lvl1pPr marL="0" indent="0">
              <a:buNone/>
              <a:defRPr sz="1200">
                <a:solidFill>
                  <a:schemeClr val="accent1"/>
                </a:solidFill>
              </a:defRPr>
            </a:lvl1pPr>
          </a:lstStyle>
          <a:p>
            <a:endParaRPr lang="en-US"/>
          </a:p>
        </p:txBody>
      </p:sp>
      <p:sp>
        <p:nvSpPr>
          <p:cNvPr id="3" name="Picture Placeholder 2">
            <a:extLst>
              <a:ext uri="{FF2B5EF4-FFF2-40B4-BE49-F238E27FC236}">
                <a16:creationId xmlns:a16="http://schemas.microsoft.com/office/drawing/2014/main" id="{9AA3261C-C37D-4A08-81DD-D561342D8644}"/>
              </a:ext>
            </a:extLst>
          </p:cNvPr>
          <p:cNvSpPr>
            <a:spLocks noGrp="1"/>
          </p:cNvSpPr>
          <p:nvPr>
            <p:ph type="pic" sz="quarter" idx="10"/>
          </p:nvPr>
        </p:nvSpPr>
        <p:spPr>
          <a:xfrm>
            <a:off x="0" y="0"/>
            <a:ext cx="3810000" cy="6858000"/>
          </a:xfrm>
          <a:prstGeom prst="rect">
            <a:avLst/>
          </a:prstGeom>
        </p:spPr>
        <p:txBody>
          <a:bodyPr/>
          <a:lstStyle>
            <a:lvl1pPr marL="0" indent="0">
              <a:buNone/>
              <a:defRPr sz="1200">
                <a:solidFill>
                  <a:schemeClr val="accent1"/>
                </a:solidFill>
              </a:defRPr>
            </a:lvl1pPr>
          </a:lstStyle>
          <a:p>
            <a:endParaRPr lang="en-US"/>
          </a:p>
        </p:txBody>
      </p:sp>
    </p:spTree>
    <p:extLst>
      <p:ext uri="{BB962C8B-B14F-4D97-AF65-F5344CB8AC3E}">
        <p14:creationId xmlns:p14="http://schemas.microsoft.com/office/powerpoint/2010/main" val="1501003504"/>
      </p:ext>
    </p:extLst>
  </p:cSld>
  <p:clrMapOvr>
    <a:masterClrMapping/>
  </p:clrMapOvr>
  <p:transition spd="slow">
    <p:cove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7">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9AA3261C-C37D-4A08-81DD-D561342D8644}"/>
              </a:ext>
            </a:extLst>
          </p:cNvPr>
          <p:cNvSpPr>
            <a:spLocks noGrp="1"/>
          </p:cNvSpPr>
          <p:nvPr>
            <p:ph type="pic" sz="quarter" idx="17"/>
          </p:nvPr>
        </p:nvSpPr>
        <p:spPr>
          <a:xfrm>
            <a:off x="4547548" y="1859924"/>
            <a:ext cx="3096905" cy="3402105"/>
          </a:xfrm>
          <a:custGeom>
            <a:avLst/>
            <a:gdLst>
              <a:gd name="connsiteX0" fmla="*/ 0 w 2956302"/>
              <a:gd name="connsiteY0" fmla="*/ 0 h 3402105"/>
              <a:gd name="connsiteX1" fmla="*/ 2956302 w 2956302"/>
              <a:gd name="connsiteY1" fmla="*/ 0 h 3402105"/>
              <a:gd name="connsiteX2" fmla="*/ 2956302 w 2956302"/>
              <a:gd name="connsiteY2" fmla="*/ 3402105 h 3402105"/>
              <a:gd name="connsiteX3" fmla="*/ 0 w 2956302"/>
              <a:gd name="connsiteY3" fmla="*/ 3402105 h 3402105"/>
            </a:gdLst>
            <a:ahLst/>
            <a:cxnLst>
              <a:cxn ang="0">
                <a:pos x="connsiteX0" y="connsiteY0"/>
              </a:cxn>
              <a:cxn ang="0">
                <a:pos x="connsiteX1" y="connsiteY1"/>
              </a:cxn>
              <a:cxn ang="0">
                <a:pos x="connsiteX2" y="connsiteY2"/>
              </a:cxn>
              <a:cxn ang="0">
                <a:pos x="connsiteX3" y="connsiteY3"/>
              </a:cxn>
            </a:cxnLst>
            <a:rect l="l" t="t" r="r" b="b"/>
            <a:pathLst>
              <a:path w="2956302" h="3402105">
                <a:moveTo>
                  <a:pt x="0" y="0"/>
                </a:moveTo>
                <a:lnTo>
                  <a:pt x="2956302" y="0"/>
                </a:lnTo>
                <a:lnTo>
                  <a:pt x="2956302" y="3402105"/>
                </a:lnTo>
                <a:lnTo>
                  <a:pt x="0" y="3402105"/>
                </a:lnTo>
                <a:close/>
              </a:path>
            </a:pathLst>
          </a:custGeom>
        </p:spPr>
        <p:txBody>
          <a:bodyPr wrap="square">
            <a:noAutofit/>
          </a:bodyPr>
          <a:lstStyle>
            <a:lvl1pPr marL="0" indent="0">
              <a:buNone/>
              <a:defRPr sz="1200">
                <a:solidFill>
                  <a:schemeClr val="accent1"/>
                </a:solidFill>
              </a:defRPr>
            </a:lvl1pPr>
          </a:lstStyle>
          <a:p>
            <a:endParaRPr lang="en-US"/>
          </a:p>
        </p:txBody>
      </p:sp>
      <p:sp>
        <p:nvSpPr>
          <p:cNvPr id="11" name="Picture Placeholder 10">
            <a:extLst>
              <a:ext uri="{FF2B5EF4-FFF2-40B4-BE49-F238E27FC236}">
                <a16:creationId xmlns:a16="http://schemas.microsoft.com/office/drawing/2014/main" id="{9AA3261C-C37D-4A08-81DD-D561342D8644}"/>
              </a:ext>
            </a:extLst>
          </p:cNvPr>
          <p:cNvSpPr>
            <a:spLocks noGrp="1"/>
          </p:cNvSpPr>
          <p:nvPr>
            <p:ph type="pic" sz="quarter" idx="18"/>
          </p:nvPr>
        </p:nvSpPr>
        <p:spPr>
          <a:xfrm>
            <a:off x="8229657" y="1859923"/>
            <a:ext cx="3096905" cy="3402105"/>
          </a:xfrm>
          <a:custGeom>
            <a:avLst/>
            <a:gdLst>
              <a:gd name="connsiteX0" fmla="*/ 0 w 2956302"/>
              <a:gd name="connsiteY0" fmla="*/ 0 h 3402105"/>
              <a:gd name="connsiteX1" fmla="*/ 2956302 w 2956302"/>
              <a:gd name="connsiteY1" fmla="*/ 0 h 3402105"/>
              <a:gd name="connsiteX2" fmla="*/ 2956302 w 2956302"/>
              <a:gd name="connsiteY2" fmla="*/ 3402105 h 3402105"/>
              <a:gd name="connsiteX3" fmla="*/ 0 w 2956302"/>
              <a:gd name="connsiteY3" fmla="*/ 3402105 h 3402105"/>
            </a:gdLst>
            <a:ahLst/>
            <a:cxnLst>
              <a:cxn ang="0">
                <a:pos x="connsiteX0" y="connsiteY0"/>
              </a:cxn>
              <a:cxn ang="0">
                <a:pos x="connsiteX1" y="connsiteY1"/>
              </a:cxn>
              <a:cxn ang="0">
                <a:pos x="connsiteX2" y="connsiteY2"/>
              </a:cxn>
              <a:cxn ang="0">
                <a:pos x="connsiteX3" y="connsiteY3"/>
              </a:cxn>
            </a:cxnLst>
            <a:rect l="l" t="t" r="r" b="b"/>
            <a:pathLst>
              <a:path w="2956302" h="3402105">
                <a:moveTo>
                  <a:pt x="0" y="0"/>
                </a:moveTo>
                <a:lnTo>
                  <a:pt x="2956302" y="0"/>
                </a:lnTo>
                <a:lnTo>
                  <a:pt x="2956302" y="3402105"/>
                </a:lnTo>
                <a:lnTo>
                  <a:pt x="0" y="3402105"/>
                </a:lnTo>
                <a:close/>
              </a:path>
            </a:pathLst>
          </a:custGeom>
        </p:spPr>
        <p:txBody>
          <a:bodyPr wrap="square">
            <a:noAutofit/>
          </a:bodyPr>
          <a:lstStyle>
            <a:lvl1pPr marL="0" indent="0">
              <a:buNone/>
              <a:defRPr sz="1200">
                <a:solidFill>
                  <a:schemeClr val="accent1"/>
                </a:solidFill>
              </a:defRPr>
            </a:lvl1pPr>
          </a:lstStyle>
          <a:p>
            <a:endParaRPr lang="en-US"/>
          </a:p>
        </p:txBody>
      </p:sp>
      <p:sp>
        <p:nvSpPr>
          <p:cNvPr id="12" name="Picture Placeholder 11">
            <a:extLst>
              <a:ext uri="{FF2B5EF4-FFF2-40B4-BE49-F238E27FC236}">
                <a16:creationId xmlns:a16="http://schemas.microsoft.com/office/drawing/2014/main" id="{9AA3261C-C37D-4A08-81DD-D561342D8644}"/>
              </a:ext>
            </a:extLst>
          </p:cNvPr>
          <p:cNvSpPr>
            <a:spLocks noGrp="1"/>
          </p:cNvSpPr>
          <p:nvPr>
            <p:ph type="pic" sz="quarter" idx="19"/>
          </p:nvPr>
        </p:nvSpPr>
        <p:spPr>
          <a:xfrm>
            <a:off x="865439" y="1859923"/>
            <a:ext cx="3096905" cy="3402105"/>
          </a:xfrm>
          <a:custGeom>
            <a:avLst/>
            <a:gdLst>
              <a:gd name="connsiteX0" fmla="*/ 0 w 2956302"/>
              <a:gd name="connsiteY0" fmla="*/ 0 h 3402105"/>
              <a:gd name="connsiteX1" fmla="*/ 2956302 w 2956302"/>
              <a:gd name="connsiteY1" fmla="*/ 0 h 3402105"/>
              <a:gd name="connsiteX2" fmla="*/ 2956302 w 2956302"/>
              <a:gd name="connsiteY2" fmla="*/ 3402105 h 3402105"/>
              <a:gd name="connsiteX3" fmla="*/ 0 w 2956302"/>
              <a:gd name="connsiteY3" fmla="*/ 3402105 h 3402105"/>
            </a:gdLst>
            <a:ahLst/>
            <a:cxnLst>
              <a:cxn ang="0">
                <a:pos x="connsiteX0" y="connsiteY0"/>
              </a:cxn>
              <a:cxn ang="0">
                <a:pos x="connsiteX1" y="connsiteY1"/>
              </a:cxn>
              <a:cxn ang="0">
                <a:pos x="connsiteX2" y="connsiteY2"/>
              </a:cxn>
              <a:cxn ang="0">
                <a:pos x="connsiteX3" y="connsiteY3"/>
              </a:cxn>
            </a:cxnLst>
            <a:rect l="l" t="t" r="r" b="b"/>
            <a:pathLst>
              <a:path w="2956302" h="3402105">
                <a:moveTo>
                  <a:pt x="0" y="0"/>
                </a:moveTo>
                <a:lnTo>
                  <a:pt x="2956302" y="0"/>
                </a:lnTo>
                <a:lnTo>
                  <a:pt x="2956302" y="3402105"/>
                </a:lnTo>
                <a:lnTo>
                  <a:pt x="0" y="3402105"/>
                </a:lnTo>
                <a:close/>
              </a:path>
            </a:pathLst>
          </a:custGeom>
        </p:spPr>
        <p:txBody>
          <a:bodyPr wrap="square">
            <a:noAutofit/>
          </a:bodyPr>
          <a:lstStyle>
            <a:lvl1pPr marL="0" indent="0">
              <a:buNone/>
              <a:defRPr sz="1200">
                <a:solidFill>
                  <a:schemeClr val="accent1"/>
                </a:solidFill>
              </a:defRPr>
            </a:lvl1pPr>
          </a:lstStyle>
          <a:p>
            <a:endParaRPr lang="en-US"/>
          </a:p>
        </p:txBody>
      </p:sp>
    </p:spTree>
    <p:extLst>
      <p:ext uri="{BB962C8B-B14F-4D97-AF65-F5344CB8AC3E}">
        <p14:creationId xmlns:p14="http://schemas.microsoft.com/office/powerpoint/2010/main" val="165526247"/>
      </p:ext>
    </p:extLst>
  </p:cSld>
  <p:clrMapOvr>
    <a:masterClrMapping/>
  </p:clrMapOvr>
  <p:transition spd="slow">
    <p:cove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8">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AA3261C-C37D-4A08-81DD-D561342D8644}"/>
              </a:ext>
            </a:extLst>
          </p:cNvPr>
          <p:cNvSpPr>
            <a:spLocks noGrp="1"/>
          </p:cNvSpPr>
          <p:nvPr>
            <p:ph type="pic" sz="quarter" idx="10"/>
          </p:nvPr>
        </p:nvSpPr>
        <p:spPr>
          <a:xfrm>
            <a:off x="-1" y="0"/>
            <a:ext cx="3953435" cy="6858000"/>
          </a:xfrm>
          <a:prstGeom prst="rect">
            <a:avLst/>
          </a:prstGeom>
        </p:spPr>
        <p:txBody>
          <a:bodyPr/>
          <a:lstStyle>
            <a:lvl1pPr marL="0" indent="0">
              <a:buNone/>
              <a:defRPr sz="1200">
                <a:solidFill>
                  <a:schemeClr val="accent1"/>
                </a:solidFill>
              </a:defRPr>
            </a:lvl1pPr>
          </a:lstStyle>
          <a:p>
            <a:endParaRPr lang="en-US"/>
          </a:p>
        </p:txBody>
      </p:sp>
    </p:spTree>
    <p:extLst>
      <p:ext uri="{BB962C8B-B14F-4D97-AF65-F5344CB8AC3E}">
        <p14:creationId xmlns:p14="http://schemas.microsoft.com/office/powerpoint/2010/main" val="3428384794"/>
      </p:ext>
    </p:extLst>
  </p:cSld>
  <p:clrMapOvr>
    <a:masterClrMapping/>
  </p:clrMapOvr>
  <p:transition spd="slow">
    <p:cove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9AA3261C-C37D-4A08-81DD-D561342D8644}"/>
              </a:ext>
            </a:extLst>
          </p:cNvPr>
          <p:cNvSpPr>
            <a:spLocks noGrp="1"/>
          </p:cNvSpPr>
          <p:nvPr>
            <p:ph type="pic" sz="quarter" idx="21"/>
          </p:nvPr>
        </p:nvSpPr>
        <p:spPr>
          <a:xfrm>
            <a:off x="3456676" y="3710047"/>
            <a:ext cx="2455294" cy="2040665"/>
          </a:xfrm>
          <a:custGeom>
            <a:avLst/>
            <a:gdLst>
              <a:gd name="connsiteX0" fmla="*/ 0 w 2455294"/>
              <a:gd name="connsiteY0" fmla="*/ 0 h 2040665"/>
              <a:gd name="connsiteX1" fmla="*/ 2455294 w 2455294"/>
              <a:gd name="connsiteY1" fmla="*/ 0 h 2040665"/>
              <a:gd name="connsiteX2" fmla="*/ 2455294 w 2455294"/>
              <a:gd name="connsiteY2" fmla="*/ 2040665 h 2040665"/>
              <a:gd name="connsiteX3" fmla="*/ 0 w 2455294"/>
              <a:gd name="connsiteY3" fmla="*/ 2040665 h 2040665"/>
            </a:gdLst>
            <a:ahLst/>
            <a:cxnLst>
              <a:cxn ang="0">
                <a:pos x="connsiteX0" y="connsiteY0"/>
              </a:cxn>
              <a:cxn ang="0">
                <a:pos x="connsiteX1" y="connsiteY1"/>
              </a:cxn>
              <a:cxn ang="0">
                <a:pos x="connsiteX2" y="connsiteY2"/>
              </a:cxn>
              <a:cxn ang="0">
                <a:pos x="connsiteX3" y="connsiteY3"/>
              </a:cxn>
            </a:cxnLst>
            <a:rect l="l" t="t" r="r" b="b"/>
            <a:pathLst>
              <a:path w="2455294" h="2040665">
                <a:moveTo>
                  <a:pt x="0" y="0"/>
                </a:moveTo>
                <a:lnTo>
                  <a:pt x="2455294" y="0"/>
                </a:lnTo>
                <a:lnTo>
                  <a:pt x="2455294" y="2040665"/>
                </a:lnTo>
                <a:lnTo>
                  <a:pt x="0" y="2040665"/>
                </a:lnTo>
                <a:close/>
              </a:path>
            </a:pathLst>
          </a:custGeom>
        </p:spPr>
        <p:txBody>
          <a:bodyPr wrap="square">
            <a:noAutofit/>
          </a:bodyPr>
          <a:lstStyle>
            <a:lvl1pPr marL="0" indent="0">
              <a:buNone/>
              <a:defRPr sz="1200">
                <a:solidFill>
                  <a:schemeClr val="accent1"/>
                </a:solidFill>
              </a:defRPr>
            </a:lvl1pPr>
          </a:lstStyle>
          <a:p>
            <a:endParaRPr lang="en-US"/>
          </a:p>
        </p:txBody>
      </p:sp>
      <p:sp>
        <p:nvSpPr>
          <p:cNvPr id="16" name="Picture Placeholder 15">
            <a:extLst>
              <a:ext uri="{FF2B5EF4-FFF2-40B4-BE49-F238E27FC236}">
                <a16:creationId xmlns:a16="http://schemas.microsoft.com/office/drawing/2014/main" id="{9AA3261C-C37D-4A08-81DD-D561342D8644}"/>
              </a:ext>
            </a:extLst>
          </p:cNvPr>
          <p:cNvSpPr>
            <a:spLocks noGrp="1"/>
          </p:cNvSpPr>
          <p:nvPr>
            <p:ph type="pic" sz="quarter" idx="22"/>
          </p:nvPr>
        </p:nvSpPr>
        <p:spPr>
          <a:xfrm>
            <a:off x="6286097" y="3710047"/>
            <a:ext cx="2455294" cy="2040665"/>
          </a:xfrm>
          <a:custGeom>
            <a:avLst/>
            <a:gdLst>
              <a:gd name="connsiteX0" fmla="*/ 0 w 2455294"/>
              <a:gd name="connsiteY0" fmla="*/ 0 h 2040665"/>
              <a:gd name="connsiteX1" fmla="*/ 2455294 w 2455294"/>
              <a:gd name="connsiteY1" fmla="*/ 0 h 2040665"/>
              <a:gd name="connsiteX2" fmla="*/ 2455294 w 2455294"/>
              <a:gd name="connsiteY2" fmla="*/ 2040665 h 2040665"/>
              <a:gd name="connsiteX3" fmla="*/ 0 w 2455294"/>
              <a:gd name="connsiteY3" fmla="*/ 2040665 h 2040665"/>
            </a:gdLst>
            <a:ahLst/>
            <a:cxnLst>
              <a:cxn ang="0">
                <a:pos x="connsiteX0" y="connsiteY0"/>
              </a:cxn>
              <a:cxn ang="0">
                <a:pos x="connsiteX1" y="connsiteY1"/>
              </a:cxn>
              <a:cxn ang="0">
                <a:pos x="connsiteX2" y="connsiteY2"/>
              </a:cxn>
              <a:cxn ang="0">
                <a:pos x="connsiteX3" y="connsiteY3"/>
              </a:cxn>
            </a:cxnLst>
            <a:rect l="l" t="t" r="r" b="b"/>
            <a:pathLst>
              <a:path w="2455294" h="2040665">
                <a:moveTo>
                  <a:pt x="0" y="0"/>
                </a:moveTo>
                <a:lnTo>
                  <a:pt x="2455294" y="0"/>
                </a:lnTo>
                <a:lnTo>
                  <a:pt x="2455294" y="2040665"/>
                </a:lnTo>
                <a:lnTo>
                  <a:pt x="0" y="2040665"/>
                </a:lnTo>
                <a:close/>
              </a:path>
            </a:pathLst>
          </a:custGeom>
        </p:spPr>
        <p:txBody>
          <a:bodyPr wrap="square">
            <a:noAutofit/>
          </a:bodyPr>
          <a:lstStyle>
            <a:lvl1pPr marL="0" indent="0">
              <a:buNone/>
              <a:defRPr sz="1200">
                <a:solidFill>
                  <a:schemeClr val="accent1"/>
                </a:solidFill>
              </a:defRPr>
            </a:lvl1pPr>
          </a:lstStyle>
          <a:p>
            <a:endParaRPr lang="en-US"/>
          </a:p>
        </p:txBody>
      </p:sp>
      <p:sp>
        <p:nvSpPr>
          <p:cNvPr id="17" name="Picture Placeholder 16">
            <a:extLst>
              <a:ext uri="{FF2B5EF4-FFF2-40B4-BE49-F238E27FC236}">
                <a16:creationId xmlns:a16="http://schemas.microsoft.com/office/drawing/2014/main" id="{9AA3261C-C37D-4A08-81DD-D561342D8644}"/>
              </a:ext>
            </a:extLst>
          </p:cNvPr>
          <p:cNvSpPr>
            <a:spLocks noGrp="1"/>
          </p:cNvSpPr>
          <p:nvPr>
            <p:ph type="pic" sz="quarter" idx="23"/>
          </p:nvPr>
        </p:nvSpPr>
        <p:spPr>
          <a:xfrm>
            <a:off x="9115518" y="3710046"/>
            <a:ext cx="2455294" cy="2040665"/>
          </a:xfrm>
          <a:custGeom>
            <a:avLst/>
            <a:gdLst>
              <a:gd name="connsiteX0" fmla="*/ 0 w 2455294"/>
              <a:gd name="connsiteY0" fmla="*/ 0 h 2040665"/>
              <a:gd name="connsiteX1" fmla="*/ 2455294 w 2455294"/>
              <a:gd name="connsiteY1" fmla="*/ 0 h 2040665"/>
              <a:gd name="connsiteX2" fmla="*/ 2455294 w 2455294"/>
              <a:gd name="connsiteY2" fmla="*/ 2040665 h 2040665"/>
              <a:gd name="connsiteX3" fmla="*/ 0 w 2455294"/>
              <a:gd name="connsiteY3" fmla="*/ 2040665 h 2040665"/>
            </a:gdLst>
            <a:ahLst/>
            <a:cxnLst>
              <a:cxn ang="0">
                <a:pos x="connsiteX0" y="connsiteY0"/>
              </a:cxn>
              <a:cxn ang="0">
                <a:pos x="connsiteX1" y="connsiteY1"/>
              </a:cxn>
              <a:cxn ang="0">
                <a:pos x="connsiteX2" y="connsiteY2"/>
              </a:cxn>
              <a:cxn ang="0">
                <a:pos x="connsiteX3" y="connsiteY3"/>
              </a:cxn>
            </a:cxnLst>
            <a:rect l="l" t="t" r="r" b="b"/>
            <a:pathLst>
              <a:path w="2455294" h="2040665">
                <a:moveTo>
                  <a:pt x="0" y="0"/>
                </a:moveTo>
                <a:lnTo>
                  <a:pt x="2455294" y="0"/>
                </a:lnTo>
                <a:lnTo>
                  <a:pt x="2455294" y="2040665"/>
                </a:lnTo>
                <a:lnTo>
                  <a:pt x="0" y="2040665"/>
                </a:lnTo>
                <a:close/>
              </a:path>
            </a:pathLst>
          </a:custGeom>
        </p:spPr>
        <p:txBody>
          <a:bodyPr wrap="square">
            <a:noAutofit/>
          </a:bodyPr>
          <a:lstStyle>
            <a:lvl1pPr marL="0" indent="0">
              <a:buNone/>
              <a:defRPr sz="1200">
                <a:solidFill>
                  <a:schemeClr val="accent1"/>
                </a:solidFill>
              </a:defRPr>
            </a:lvl1pPr>
          </a:lstStyle>
          <a:p>
            <a:endParaRPr lang="en-US"/>
          </a:p>
        </p:txBody>
      </p:sp>
      <p:sp>
        <p:nvSpPr>
          <p:cNvPr id="12" name="Picture Placeholder 11">
            <a:extLst>
              <a:ext uri="{FF2B5EF4-FFF2-40B4-BE49-F238E27FC236}">
                <a16:creationId xmlns:a16="http://schemas.microsoft.com/office/drawing/2014/main" id="{9AA3261C-C37D-4A08-81DD-D561342D8644}"/>
              </a:ext>
            </a:extLst>
          </p:cNvPr>
          <p:cNvSpPr>
            <a:spLocks noGrp="1"/>
          </p:cNvSpPr>
          <p:nvPr>
            <p:ph type="pic" sz="quarter" idx="20"/>
          </p:nvPr>
        </p:nvSpPr>
        <p:spPr>
          <a:xfrm>
            <a:off x="627255" y="3710048"/>
            <a:ext cx="2455294" cy="2040665"/>
          </a:xfrm>
          <a:custGeom>
            <a:avLst/>
            <a:gdLst>
              <a:gd name="connsiteX0" fmla="*/ 0 w 2455294"/>
              <a:gd name="connsiteY0" fmla="*/ 0 h 2040665"/>
              <a:gd name="connsiteX1" fmla="*/ 2455294 w 2455294"/>
              <a:gd name="connsiteY1" fmla="*/ 0 h 2040665"/>
              <a:gd name="connsiteX2" fmla="*/ 2455294 w 2455294"/>
              <a:gd name="connsiteY2" fmla="*/ 2040665 h 2040665"/>
              <a:gd name="connsiteX3" fmla="*/ 0 w 2455294"/>
              <a:gd name="connsiteY3" fmla="*/ 2040665 h 2040665"/>
            </a:gdLst>
            <a:ahLst/>
            <a:cxnLst>
              <a:cxn ang="0">
                <a:pos x="connsiteX0" y="connsiteY0"/>
              </a:cxn>
              <a:cxn ang="0">
                <a:pos x="connsiteX1" y="connsiteY1"/>
              </a:cxn>
              <a:cxn ang="0">
                <a:pos x="connsiteX2" y="connsiteY2"/>
              </a:cxn>
              <a:cxn ang="0">
                <a:pos x="connsiteX3" y="connsiteY3"/>
              </a:cxn>
            </a:cxnLst>
            <a:rect l="l" t="t" r="r" b="b"/>
            <a:pathLst>
              <a:path w="2455294" h="2040665">
                <a:moveTo>
                  <a:pt x="0" y="0"/>
                </a:moveTo>
                <a:lnTo>
                  <a:pt x="2455294" y="0"/>
                </a:lnTo>
                <a:lnTo>
                  <a:pt x="2455294" y="2040665"/>
                </a:lnTo>
                <a:lnTo>
                  <a:pt x="0" y="2040665"/>
                </a:lnTo>
                <a:close/>
              </a:path>
            </a:pathLst>
          </a:custGeom>
        </p:spPr>
        <p:txBody>
          <a:bodyPr wrap="square">
            <a:noAutofit/>
          </a:bodyPr>
          <a:lstStyle>
            <a:lvl1pPr marL="0" indent="0">
              <a:buNone/>
              <a:defRPr sz="1200">
                <a:solidFill>
                  <a:schemeClr val="accent1"/>
                </a:solidFill>
              </a:defRPr>
            </a:lvl1pPr>
          </a:lstStyle>
          <a:p>
            <a:endParaRPr lang="en-US"/>
          </a:p>
        </p:txBody>
      </p:sp>
      <p:sp>
        <p:nvSpPr>
          <p:cNvPr id="9" name="Picture Placeholder 8">
            <a:extLst>
              <a:ext uri="{FF2B5EF4-FFF2-40B4-BE49-F238E27FC236}">
                <a16:creationId xmlns:a16="http://schemas.microsoft.com/office/drawing/2014/main" id="{9AA3261C-C37D-4A08-81DD-D561342D8644}"/>
              </a:ext>
            </a:extLst>
          </p:cNvPr>
          <p:cNvSpPr>
            <a:spLocks noGrp="1"/>
          </p:cNvSpPr>
          <p:nvPr>
            <p:ph type="pic" sz="quarter" idx="19"/>
          </p:nvPr>
        </p:nvSpPr>
        <p:spPr>
          <a:xfrm>
            <a:off x="0" y="0"/>
            <a:ext cx="12192000" cy="4965700"/>
          </a:xfrm>
          <a:custGeom>
            <a:avLst/>
            <a:gdLst>
              <a:gd name="connsiteX0" fmla="*/ 0 w 5332472"/>
              <a:gd name="connsiteY0" fmla="*/ 0 h 3469341"/>
              <a:gd name="connsiteX1" fmla="*/ 5332472 w 5332472"/>
              <a:gd name="connsiteY1" fmla="*/ 0 h 3469341"/>
              <a:gd name="connsiteX2" fmla="*/ 5332472 w 5332472"/>
              <a:gd name="connsiteY2" fmla="*/ 3469341 h 3469341"/>
              <a:gd name="connsiteX3" fmla="*/ 0 w 5332472"/>
              <a:gd name="connsiteY3" fmla="*/ 3469341 h 3469341"/>
            </a:gdLst>
            <a:ahLst/>
            <a:cxnLst>
              <a:cxn ang="0">
                <a:pos x="connsiteX0" y="connsiteY0"/>
              </a:cxn>
              <a:cxn ang="0">
                <a:pos x="connsiteX1" y="connsiteY1"/>
              </a:cxn>
              <a:cxn ang="0">
                <a:pos x="connsiteX2" y="connsiteY2"/>
              </a:cxn>
              <a:cxn ang="0">
                <a:pos x="connsiteX3" y="connsiteY3"/>
              </a:cxn>
            </a:cxnLst>
            <a:rect l="l" t="t" r="r" b="b"/>
            <a:pathLst>
              <a:path w="5332472" h="3469341">
                <a:moveTo>
                  <a:pt x="0" y="0"/>
                </a:moveTo>
                <a:lnTo>
                  <a:pt x="5332472" y="0"/>
                </a:lnTo>
                <a:lnTo>
                  <a:pt x="5332472" y="3469341"/>
                </a:lnTo>
                <a:lnTo>
                  <a:pt x="0" y="3469341"/>
                </a:lnTo>
                <a:close/>
              </a:path>
            </a:pathLst>
          </a:custGeom>
        </p:spPr>
        <p:txBody>
          <a:bodyPr wrap="square">
            <a:noAutofit/>
          </a:bodyPr>
          <a:lstStyle>
            <a:lvl1pPr marL="0" indent="0">
              <a:buNone/>
              <a:defRPr sz="1200">
                <a:solidFill>
                  <a:schemeClr val="accent1"/>
                </a:solidFill>
              </a:defRPr>
            </a:lvl1pPr>
          </a:lstStyle>
          <a:p>
            <a:endParaRPr lang="en-US"/>
          </a:p>
        </p:txBody>
      </p:sp>
    </p:spTree>
    <p:extLst>
      <p:ext uri="{BB962C8B-B14F-4D97-AF65-F5344CB8AC3E}">
        <p14:creationId xmlns:p14="http://schemas.microsoft.com/office/powerpoint/2010/main" val="4246507117"/>
      </p:ext>
    </p:extLst>
  </p:cSld>
  <p:clrMapOvr>
    <a:masterClrMapping/>
  </p:clrMapOvr>
  <p:transition spd="slow">
    <p:cove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0">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9AA3261C-C37D-4A08-81DD-D561342D8644}"/>
              </a:ext>
            </a:extLst>
          </p:cNvPr>
          <p:cNvSpPr>
            <a:spLocks noGrp="1"/>
          </p:cNvSpPr>
          <p:nvPr>
            <p:ph type="pic" sz="quarter" idx="19"/>
          </p:nvPr>
        </p:nvSpPr>
        <p:spPr>
          <a:xfrm>
            <a:off x="0" y="0"/>
            <a:ext cx="8592671" cy="4545106"/>
          </a:xfrm>
          <a:custGeom>
            <a:avLst/>
            <a:gdLst>
              <a:gd name="connsiteX0" fmla="*/ 0 w 5332472"/>
              <a:gd name="connsiteY0" fmla="*/ 0 h 3469341"/>
              <a:gd name="connsiteX1" fmla="*/ 5332472 w 5332472"/>
              <a:gd name="connsiteY1" fmla="*/ 0 h 3469341"/>
              <a:gd name="connsiteX2" fmla="*/ 5332472 w 5332472"/>
              <a:gd name="connsiteY2" fmla="*/ 3469341 h 3469341"/>
              <a:gd name="connsiteX3" fmla="*/ 0 w 5332472"/>
              <a:gd name="connsiteY3" fmla="*/ 3469341 h 3469341"/>
            </a:gdLst>
            <a:ahLst/>
            <a:cxnLst>
              <a:cxn ang="0">
                <a:pos x="connsiteX0" y="connsiteY0"/>
              </a:cxn>
              <a:cxn ang="0">
                <a:pos x="connsiteX1" y="connsiteY1"/>
              </a:cxn>
              <a:cxn ang="0">
                <a:pos x="connsiteX2" y="connsiteY2"/>
              </a:cxn>
              <a:cxn ang="0">
                <a:pos x="connsiteX3" y="connsiteY3"/>
              </a:cxn>
            </a:cxnLst>
            <a:rect l="l" t="t" r="r" b="b"/>
            <a:pathLst>
              <a:path w="5332472" h="3469341">
                <a:moveTo>
                  <a:pt x="0" y="0"/>
                </a:moveTo>
                <a:lnTo>
                  <a:pt x="5332472" y="0"/>
                </a:lnTo>
                <a:lnTo>
                  <a:pt x="5332472" y="3469341"/>
                </a:lnTo>
                <a:lnTo>
                  <a:pt x="0" y="3469341"/>
                </a:lnTo>
                <a:close/>
              </a:path>
            </a:pathLst>
          </a:custGeom>
        </p:spPr>
        <p:txBody>
          <a:bodyPr wrap="square">
            <a:noAutofit/>
          </a:bodyPr>
          <a:lstStyle>
            <a:lvl1pPr marL="0" indent="0">
              <a:buNone/>
              <a:defRPr sz="1200">
                <a:solidFill>
                  <a:schemeClr val="accent1"/>
                </a:solidFill>
              </a:defRPr>
            </a:lvl1pPr>
          </a:lstStyle>
          <a:p>
            <a:endParaRPr lang="en-US"/>
          </a:p>
        </p:txBody>
      </p:sp>
    </p:spTree>
    <p:extLst>
      <p:ext uri="{BB962C8B-B14F-4D97-AF65-F5344CB8AC3E}">
        <p14:creationId xmlns:p14="http://schemas.microsoft.com/office/powerpoint/2010/main" val="1939593806"/>
      </p:ext>
    </p:extLst>
  </p:cSld>
  <p:clrMapOvr>
    <a:masterClrMapping/>
  </p:clrMapOvr>
  <p:transition spd="slow">
    <p:cove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9AA3261C-C37D-4A08-81DD-D561342D8644}"/>
              </a:ext>
            </a:extLst>
          </p:cNvPr>
          <p:cNvSpPr>
            <a:spLocks noGrp="1"/>
          </p:cNvSpPr>
          <p:nvPr>
            <p:ph type="pic" sz="quarter" idx="19"/>
          </p:nvPr>
        </p:nvSpPr>
        <p:spPr>
          <a:xfrm>
            <a:off x="6016631" y="0"/>
            <a:ext cx="6175369" cy="6858000"/>
          </a:xfrm>
          <a:custGeom>
            <a:avLst/>
            <a:gdLst>
              <a:gd name="connsiteX0" fmla="*/ 0 w 5332472"/>
              <a:gd name="connsiteY0" fmla="*/ 0 h 3469341"/>
              <a:gd name="connsiteX1" fmla="*/ 5332472 w 5332472"/>
              <a:gd name="connsiteY1" fmla="*/ 0 h 3469341"/>
              <a:gd name="connsiteX2" fmla="*/ 5332472 w 5332472"/>
              <a:gd name="connsiteY2" fmla="*/ 3469341 h 3469341"/>
              <a:gd name="connsiteX3" fmla="*/ 0 w 5332472"/>
              <a:gd name="connsiteY3" fmla="*/ 3469341 h 3469341"/>
            </a:gdLst>
            <a:ahLst/>
            <a:cxnLst>
              <a:cxn ang="0">
                <a:pos x="connsiteX0" y="connsiteY0"/>
              </a:cxn>
              <a:cxn ang="0">
                <a:pos x="connsiteX1" y="connsiteY1"/>
              </a:cxn>
              <a:cxn ang="0">
                <a:pos x="connsiteX2" y="connsiteY2"/>
              </a:cxn>
              <a:cxn ang="0">
                <a:pos x="connsiteX3" y="connsiteY3"/>
              </a:cxn>
            </a:cxnLst>
            <a:rect l="l" t="t" r="r" b="b"/>
            <a:pathLst>
              <a:path w="5332472" h="3469341">
                <a:moveTo>
                  <a:pt x="0" y="0"/>
                </a:moveTo>
                <a:lnTo>
                  <a:pt x="5332472" y="0"/>
                </a:lnTo>
                <a:lnTo>
                  <a:pt x="5332472" y="3469341"/>
                </a:lnTo>
                <a:lnTo>
                  <a:pt x="0" y="3469341"/>
                </a:lnTo>
                <a:close/>
              </a:path>
            </a:pathLst>
          </a:custGeom>
        </p:spPr>
        <p:txBody>
          <a:bodyPr wrap="square">
            <a:noAutofit/>
          </a:bodyPr>
          <a:lstStyle>
            <a:lvl1pPr marL="0" indent="0">
              <a:buNone/>
              <a:defRPr sz="1200">
                <a:solidFill>
                  <a:schemeClr val="accent1"/>
                </a:solidFill>
              </a:defRPr>
            </a:lvl1pPr>
          </a:lstStyle>
          <a:p>
            <a:endParaRPr lang="en-US"/>
          </a:p>
        </p:txBody>
      </p:sp>
    </p:spTree>
    <p:extLst>
      <p:ext uri="{BB962C8B-B14F-4D97-AF65-F5344CB8AC3E}">
        <p14:creationId xmlns:p14="http://schemas.microsoft.com/office/powerpoint/2010/main" val="529716189"/>
      </p:ext>
    </p:extLst>
  </p:cSld>
  <p:clrMapOvr>
    <a:masterClrMapping/>
  </p:clrMapOvr>
  <p:transition spd="slow">
    <p:cove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2">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9AA3261C-C37D-4A08-81DD-D561342D8644}"/>
              </a:ext>
            </a:extLst>
          </p:cNvPr>
          <p:cNvSpPr>
            <a:spLocks noGrp="1"/>
          </p:cNvSpPr>
          <p:nvPr>
            <p:ph type="pic" sz="quarter" idx="19"/>
          </p:nvPr>
        </p:nvSpPr>
        <p:spPr>
          <a:xfrm>
            <a:off x="3149599" y="0"/>
            <a:ext cx="4746171" cy="6858000"/>
          </a:xfrm>
          <a:custGeom>
            <a:avLst/>
            <a:gdLst>
              <a:gd name="connsiteX0" fmla="*/ 0 w 5332472"/>
              <a:gd name="connsiteY0" fmla="*/ 0 h 3469341"/>
              <a:gd name="connsiteX1" fmla="*/ 5332472 w 5332472"/>
              <a:gd name="connsiteY1" fmla="*/ 0 h 3469341"/>
              <a:gd name="connsiteX2" fmla="*/ 5332472 w 5332472"/>
              <a:gd name="connsiteY2" fmla="*/ 3469341 h 3469341"/>
              <a:gd name="connsiteX3" fmla="*/ 0 w 5332472"/>
              <a:gd name="connsiteY3" fmla="*/ 3469341 h 3469341"/>
            </a:gdLst>
            <a:ahLst/>
            <a:cxnLst>
              <a:cxn ang="0">
                <a:pos x="connsiteX0" y="connsiteY0"/>
              </a:cxn>
              <a:cxn ang="0">
                <a:pos x="connsiteX1" y="connsiteY1"/>
              </a:cxn>
              <a:cxn ang="0">
                <a:pos x="connsiteX2" y="connsiteY2"/>
              </a:cxn>
              <a:cxn ang="0">
                <a:pos x="connsiteX3" y="connsiteY3"/>
              </a:cxn>
            </a:cxnLst>
            <a:rect l="l" t="t" r="r" b="b"/>
            <a:pathLst>
              <a:path w="5332472" h="3469341">
                <a:moveTo>
                  <a:pt x="0" y="0"/>
                </a:moveTo>
                <a:lnTo>
                  <a:pt x="5332472" y="0"/>
                </a:lnTo>
                <a:lnTo>
                  <a:pt x="5332472" y="3469341"/>
                </a:lnTo>
                <a:lnTo>
                  <a:pt x="0" y="3469341"/>
                </a:lnTo>
                <a:close/>
              </a:path>
            </a:pathLst>
          </a:custGeom>
        </p:spPr>
        <p:txBody>
          <a:bodyPr wrap="square">
            <a:noAutofit/>
          </a:bodyPr>
          <a:lstStyle>
            <a:lvl1pPr marL="0" indent="0">
              <a:buNone/>
              <a:defRPr sz="1200">
                <a:solidFill>
                  <a:schemeClr val="accent1"/>
                </a:solidFill>
              </a:defRPr>
            </a:lvl1pPr>
          </a:lstStyle>
          <a:p>
            <a:endParaRPr lang="en-US"/>
          </a:p>
        </p:txBody>
      </p:sp>
    </p:spTree>
    <p:extLst>
      <p:ext uri="{BB962C8B-B14F-4D97-AF65-F5344CB8AC3E}">
        <p14:creationId xmlns:p14="http://schemas.microsoft.com/office/powerpoint/2010/main" val="317136656"/>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A8789B-1FEF-4382-919B-C1E44F1C0B97}" type="datetimeFigureOut">
              <a:rPr lang="id-ID" smtClean="0"/>
              <a:t>27/04/2021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86990A0-57C7-443A-9389-C76CC4FE8A80}" type="slidenum">
              <a:rPr lang="id-ID" smtClean="0"/>
              <a:t>‹#›</a:t>
            </a:fld>
            <a:endParaRPr lang="id-ID"/>
          </a:p>
        </p:txBody>
      </p:sp>
    </p:spTree>
    <p:extLst>
      <p:ext uri="{BB962C8B-B14F-4D97-AF65-F5344CB8AC3E}">
        <p14:creationId xmlns:p14="http://schemas.microsoft.com/office/powerpoint/2010/main" val="355093316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3">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AA3261C-C37D-4A08-81DD-D561342D8644}"/>
              </a:ext>
            </a:extLst>
          </p:cNvPr>
          <p:cNvSpPr>
            <a:spLocks noGrp="1"/>
          </p:cNvSpPr>
          <p:nvPr>
            <p:ph type="pic" sz="quarter" idx="19"/>
          </p:nvPr>
        </p:nvSpPr>
        <p:spPr>
          <a:xfrm>
            <a:off x="1492854" y="3077027"/>
            <a:ext cx="3396342" cy="2974508"/>
          </a:xfrm>
          <a:custGeom>
            <a:avLst/>
            <a:gdLst>
              <a:gd name="connsiteX0" fmla="*/ 0 w 3396342"/>
              <a:gd name="connsiteY0" fmla="*/ 0 h 2974508"/>
              <a:gd name="connsiteX1" fmla="*/ 3396342 w 3396342"/>
              <a:gd name="connsiteY1" fmla="*/ 0 h 2974508"/>
              <a:gd name="connsiteX2" fmla="*/ 3396342 w 3396342"/>
              <a:gd name="connsiteY2" fmla="*/ 2974508 h 2974508"/>
              <a:gd name="connsiteX3" fmla="*/ 0 w 3396342"/>
              <a:gd name="connsiteY3" fmla="*/ 2974508 h 2974508"/>
            </a:gdLst>
            <a:ahLst/>
            <a:cxnLst>
              <a:cxn ang="0">
                <a:pos x="connsiteX0" y="connsiteY0"/>
              </a:cxn>
              <a:cxn ang="0">
                <a:pos x="connsiteX1" y="connsiteY1"/>
              </a:cxn>
              <a:cxn ang="0">
                <a:pos x="connsiteX2" y="connsiteY2"/>
              </a:cxn>
              <a:cxn ang="0">
                <a:pos x="connsiteX3" y="connsiteY3"/>
              </a:cxn>
            </a:cxnLst>
            <a:rect l="l" t="t" r="r" b="b"/>
            <a:pathLst>
              <a:path w="3396342" h="2974508">
                <a:moveTo>
                  <a:pt x="0" y="0"/>
                </a:moveTo>
                <a:lnTo>
                  <a:pt x="3396342" y="0"/>
                </a:lnTo>
                <a:lnTo>
                  <a:pt x="3396342" y="2974508"/>
                </a:lnTo>
                <a:lnTo>
                  <a:pt x="0" y="2974508"/>
                </a:lnTo>
                <a:close/>
              </a:path>
            </a:pathLst>
          </a:custGeom>
        </p:spPr>
        <p:txBody>
          <a:bodyPr wrap="square">
            <a:noAutofit/>
          </a:bodyPr>
          <a:lstStyle>
            <a:lvl1pPr marL="0" indent="0">
              <a:buNone/>
              <a:defRPr sz="1200">
                <a:solidFill>
                  <a:schemeClr val="accent1"/>
                </a:solidFill>
              </a:defRPr>
            </a:lvl1pPr>
          </a:lstStyle>
          <a:p>
            <a:endParaRPr lang="en-US"/>
          </a:p>
        </p:txBody>
      </p:sp>
    </p:spTree>
    <p:extLst>
      <p:ext uri="{BB962C8B-B14F-4D97-AF65-F5344CB8AC3E}">
        <p14:creationId xmlns:p14="http://schemas.microsoft.com/office/powerpoint/2010/main" val="383500462"/>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A8789B-1FEF-4382-919B-C1E44F1C0B97}" type="datetimeFigureOut">
              <a:rPr lang="id-ID" smtClean="0"/>
              <a:t>27/04/2021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186990A0-57C7-443A-9389-C76CC4FE8A80}" type="slidenum">
              <a:rPr lang="id-ID" smtClean="0"/>
              <a:t>‹#›</a:t>
            </a:fld>
            <a:endParaRPr lang="id-ID"/>
          </a:p>
        </p:txBody>
      </p:sp>
    </p:spTree>
    <p:extLst>
      <p:ext uri="{BB962C8B-B14F-4D97-AF65-F5344CB8AC3E}">
        <p14:creationId xmlns:p14="http://schemas.microsoft.com/office/powerpoint/2010/main" val="3762104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A8789B-1FEF-4382-919B-C1E44F1C0B97}" type="datetimeFigureOut">
              <a:rPr lang="id-ID" smtClean="0"/>
              <a:t>27/04/2021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186990A0-57C7-443A-9389-C76CC4FE8A80}" type="slidenum">
              <a:rPr lang="id-ID" smtClean="0"/>
              <a:t>‹#›</a:t>
            </a:fld>
            <a:endParaRPr lang="id-ID"/>
          </a:p>
        </p:txBody>
      </p:sp>
    </p:spTree>
    <p:extLst>
      <p:ext uri="{BB962C8B-B14F-4D97-AF65-F5344CB8AC3E}">
        <p14:creationId xmlns:p14="http://schemas.microsoft.com/office/powerpoint/2010/main" val="2087753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A8789B-1FEF-4382-919B-C1E44F1C0B97}" type="datetimeFigureOut">
              <a:rPr lang="id-ID" smtClean="0"/>
              <a:t>27/04/2021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186990A0-57C7-443A-9389-C76CC4FE8A80}" type="slidenum">
              <a:rPr lang="id-ID" smtClean="0"/>
              <a:t>‹#›</a:t>
            </a:fld>
            <a:endParaRPr lang="id-ID"/>
          </a:p>
        </p:txBody>
      </p:sp>
    </p:spTree>
    <p:extLst>
      <p:ext uri="{BB962C8B-B14F-4D97-AF65-F5344CB8AC3E}">
        <p14:creationId xmlns:p14="http://schemas.microsoft.com/office/powerpoint/2010/main" val="722863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A8789B-1FEF-4382-919B-C1E44F1C0B97}" type="datetimeFigureOut">
              <a:rPr lang="id-ID" smtClean="0"/>
              <a:t>27/04/2021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86990A0-57C7-443A-9389-C76CC4FE8A80}" type="slidenum">
              <a:rPr lang="id-ID" smtClean="0"/>
              <a:t>‹#›</a:t>
            </a:fld>
            <a:endParaRPr lang="id-ID"/>
          </a:p>
        </p:txBody>
      </p:sp>
    </p:spTree>
    <p:extLst>
      <p:ext uri="{BB962C8B-B14F-4D97-AF65-F5344CB8AC3E}">
        <p14:creationId xmlns:p14="http://schemas.microsoft.com/office/powerpoint/2010/main" val="634842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86990A0-57C7-443A-9389-C76CC4FE8A80}" type="slidenum">
              <a:rPr lang="id-ID" smtClean="0"/>
              <a:t>‹#›</a:t>
            </a:fld>
            <a:endParaRPr lang="id-ID"/>
          </a:p>
        </p:txBody>
      </p:sp>
      <p:sp>
        <p:nvSpPr>
          <p:cNvPr id="5" name="Date Placeholder 4"/>
          <p:cNvSpPr>
            <a:spLocks noGrp="1"/>
          </p:cNvSpPr>
          <p:nvPr>
            <p:ph type="dt" sz="half" idx="10"/>
          </p:nvPr>
        </p:nvSpPr>
        <p:spPr/>
        <p:txBody>
          <a:bodyPr/>
          <a:lstStyle/>
          <a:p>
            <a:fld id="{72A8789B-1FEF-4382-919B-C1E44F1C0B97}" type="datetimeFigureOut">
              <a:rPr lang="id-ID" smtClean="0"/>
              <a:t>27/04/2021</a:t>
            </a:fld>
            <a:endParaRPr lang="id-ID"/>
          </a:p>
        </p:txBody>
      </p:sp>
    </p:spTree>
    <p:extLst>
      <p:ext uri="{BB962C8B-B14F-4D97-AF65-F5344CB8AC3E}">
        <p14:creationId xmlns:p14="http://schemas.microsoft.com/office/powerpoint/2010/main" val="2422856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hyperlink" Target="https://www.free-power-point-templates.com/" TargetMode="Externa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2A8789B-1FEF-4382-919B-C1E44F1C0B97}" type="datetimeFigureOut">
              <a:rPr lang="id-ID" smtClean="0"/>
              <a:t>27/04/2021</a:t>
            </a:fld>
            <a:endParaRPr lang="id-ID"/>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86990A0-57C7-443A-9389-C76CC4FE8A80}" type="slidenum">
              <a:rPr lang="id-ID" smtClean="0"/>
              <a:t>‹#›</a:t>
            </a:fld>
            <a:endParaRPr lang="id-ID"/>
          </a:p>
        </p:txBody>
      </p:sp>
    </p:spTree>
    <p:extLst>
      <p:ext uri="{BB962C8B-B14F-4D97-AF65-F5344CB8AC3E}">
        <p14:creationId xmlns:p14="http://schemas.microsoft.com/office/powerpoint/2010/main" val="259049228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542708"/>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997BA3F4-6B8A-4502-AAD3-99C94F986181}"/>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id-ID"/>
              <a:t>Click to edit Master title style</a:t>
            </a:r>
          </a:p>
        </p:txBody>
      </p:sp>
      <p:sp>
        <p:nvSpPr>
          <p:cNvPr id="1027" name="Text Placeholder 2">
            <a:extLst>
              <a:ext uri="{FF2B5EF4-FFF2-40B4-BE49-F238E27FC236}">
                <a16:creationId xmlns:a16="http://schemas.microsoft.com/office/drawing/2014/main" id="{3FD89EE1-B480-4E89-B3B5-44C021DB95A7}"/>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id-ID"/>
              <a:t>Edit Master text styles</a:t>
            </a:r>
          </a:p>
          <a:p>
            <a:pPr lvl="1"/>
            <a:r>
              <a:rPr lang="en-US" altLang="id-ID"/>
              <a:t>Second level</a:t>
            </a:r>
          </a:p>
          <a:p>
            <a:pPr lvl="2"/>
            <a:r>
              <a:rPr lang="en-US" altLang="id-ID"/>
              <a:t>Third level</a:t>
            </a:r>
          </a:p>
          <a:p>
            <a:pPr lvl="3"/>
            <a:r>
              <a:rPr lang="en-US" altLang="id-ID"/>
              <a:t>Fourth level</a:t>
            </a:r>
          </a:p>
          <a:p>
            <a:pPr lvl="4"/>
            <a:r>
              <a:rPr lang="en-US" altLang="id-ID"/>
              <a:t>Fifth level</a:t>
            </a:r>
          </a:p>
        </p:txBody>
      </p:sp>
      <p:sp>
        <p:nvSpPr>
          <p:cNvPr id="4" name="Date Placeholder 3">
            <a:extLst>
              <a:ext uri="{FF2B5EF4-FFF2-40B4-BE49-F238E27FC236}">
                <a16:creationId xmlns:a16="http://schemas.microsoft.com/office/drawing/2014/main" id="{BB131D0E-4D0B-41BC-8D26-6637CAC183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3379361D-943D-4DD0-8362-D932053A1F69}" type="datetimeFigureOut">
              <a:rPr lang="en-US"/>
              <a:pPr>
                <a:defRPr/>
              </a:pPr>
              <a:t>4/27/2021</a:t>
            </a:fld>
            <a:endParaRPr lang="en-US"/>
          </a:p>
        </p:txBody>
      </p:sp>
      <p:sp>
        <p:nvSpPr>
          <p:cNvPr id="5" name="Footer Placeholder 4">
            <a:extLst>
              <a:ext uri="{FF2B5EF4-FFF2-40B4-BE49-F238E27FC236}">
                <a16:creationId xmlns:a16="http://schemas.microsoft.com/office/drawing/2014/main" id="{0DF1334D-6AFB-4CB4-9828-273972E466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FE474AF3-1516-41F8-A7BD-719011B04850}"/>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0BF88FB8-8A31-4ACC-9949-94A087A80FBB}" type="slidenum">
              <a:rPr lang="en-US" altLang="id-ID"/>
              <a:pPr>
                <a:defRPr/>
              </a:pPr>
              <a:t>‹#›</a:t>
            </a:fld>
            <a:endParaRPr lang="en-US" altLang="id-ID"/>
          </a:p>
        </p:txBody>
      </p:sp>
    </p:spTree>
    <p:extLst>
      <p:ext uri="{BB962C8B-B14F-4D97-AF65-F5344CB8AC3E}">
        <p14:creationId xmlns:p14="http://schemas.microsoft.com/office/powerpoint/2010/main" val="406820261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spd="slow">
    <p:cover/>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BB1641-5FAC-4051-866A-484AAC0E9E8B}"/>
              </a:ext>
            </a:extLst>
          </p:cNvPr>
          <p:cNvSpPr txBox="1"/>
          <p:nvPr userDrawn="1"/>
        </p:nvSpPr>
        <p:spPr>
          <a:xfrm>
            <a:off x="-46180" y="6889888"/>
            <a:ext cx="6096000" cy="276999"/>
          </a:xfrm>
          <a:prstGeom prst="rect">
            <a:avLst/>
          </a:prstGeom>
          <a:noFill/>
        </p:spPr>
        <p:txBody>
          <a:bodyPr wrap="square">
            <a:spAutoFit/>
          </a:bodyPr>
          <a:lstStyle/>
          <a:p>
            <a:r>
              <a:rPr lang="en-US" sz="1200">
                <a:solidFill>
                  <a:schemeClr val="bg1">
                    <a:lumMod val="65000"/>
                  </a:schemeClr>
                </a:solidFill>
                <a:hlinkClick r:id="rId15">
                  <a:extLst>
                    <a:ext uri="{A12FA001-AC4F-418D-AE19-62706E023703}">
                      <ahyp:hlinkClr xmlns:ahyp="http://schemas.microsoft.com/office/drawing/2018/hyperlinkcolor" val="tx"/>
                    </a:ext>
                  </a:extLst>
                </a:hlinkClick>
              </a:rPr>
              <a:t>https://www.free-power-point-templates.com/</a:t>
            </a:r>
            <a:endParaRPr lang="en-US" sz="1200">
              <a:solidFill>
                <a:schemeClr val="bg1">
                  <a:lumMod val="65000"/>
                </a:schemeClr>
              </a:solidFill>
            </a:endParaRPr>
          </a:p>
        </p:txBody>
      </p:sp>
      <p:sp>
        <p:nvSpPr>
          <p:cNvPr id="5" name="TextBox 4">
            <a:extLst>
              <a:ext uri="{FF2B5EF4-FFF2-40B4-BE49-F238E27FC236}">
                <a16:creationId xmlns:a16="http://schemas.microsoft.com/office/drawing/2014/main" id="{6F285B65-50BD-403D-888B-B37F48E59AEF}"/>
              </a:ext>
            </a:extLst>
          </p:cNvPr>
          <p:cNvSpPr txBox="1"/>
          <p:nvPr userDrawn="1"/>
        </p:nvSpPr>
        <p:spPr>
          <a:xfrm>
            <a:off x="11042213" y="6889887"/>
            <a:ext cx="1206062" cy="276999"/>
          </a:xfrm>
          <a:prstGeom prst="rect">
            <a:avLst/>
          </a:prstGeom>
          <a:noFill/>
        </p:spPr>
        <p:txBody>
          <a:bodyPr wrap="square">
            <a:spAutoFit/>
          </a:bodyPr>
          <a:lstStyle/>
          <a:p>
            <a:pPr algn="r"/>
            <a:r>
              <a:rPr lang="en-US" sz="1200">
                <a:solidFill>
                  <a:schemeClr val="bg1">
                    <a:lumMod val="65000"/>
                  </a:schemeClr>
                </a:solidFill>
              </a:rPr>
              <a:t>FPPT.com</a:t>
            </a:r>
          </a:p>
        </p:txBody>
      </p:sp>
    </p:spTree>
    <p:extLst>
      <p:ext uri="{BB962C8B-B14F-4D97-AF65-F5344CB8AC3E}">
        <p14:creationId xmlns:p14="http://schemas.microsoft.com/office/powerpoint/2010/main" val="3249682732"/>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Lst>
  <p:transition spd="slow">
    <p:cover/>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16BB0-0AC5-4B55-B456-A40EB3A9B75D}"/>
              </a:ext>
            </a:extLst>
          </p:cNvPr>
          <p:cNvSpPr>
            <a:spLocks noGrp="1"/>
          </p:cNvSpPr>
          <p:nvPr>
            <p:ph type="ctrTitle"/>
          </p:nvPr>
        </p:nvSpPr>
        <p:spPr>
          <a:xfrm>
            <a:off x="2212532" y="2605849"/>
            <a:ext cx="7766936" cy="1646302"/>
          </a:xfrm>
        </p:spPr>
        <p:txBody>
          <a:bodyPr/>
          <a:lstStyle/>
          <a:p>
            <a:r>
              <a:rPr lang="id-ID" sz="3600" b="1" i="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ulish"/>
              </a:rPr>
              <a:t>Search Engine (mesin Pencari)</a:t>
            </a:r>
            <a:endParaRPr lang="id-ID" sz="3600" dirty="0">
              <a:solidFill>
                <a:schemeClr val="tx1"/>
              </a:solidFill>
            </a:endParaRPr>
          </a:p>
        </p:txBody>
      </p:sp>
      <p:sp>
        <p:nvSpPr>
          <p:cNvPr id="3" name="Subtitle 2">
            <a:extLst>
              <a:ext uri="{FF2B5EF4-FFF2-40B4-BE49-F238E27FC236}">
                <a16:creationId xmlns:a16="http://schemas.microsoft.com/office/drawing/2014/main" id="{B4831061-F112-4BB1-98D3-39B0015B06B1}"/>
              </a:ext>
            </a:extLst>
          </p:cNvPr>
          <p:cNvSpPr>
            <a:spLocks noGrp="1"/>
          </p:cNvSpPr>
          <p:nvPr>
            <p:ph type="subTitle" idx="1"/>
          </p:nvPr>
        </p:nvSpPr>
        <p:spPr>
          <a:xfrm>
            <a:off x="1160226" y="5627385"/>
            <a:ext cx="7766936" cy="1096899"/>
          </a:xfrm>
        </p:spPr>
        <p:txBody>
          <a:bodyPr>
            <a:normAutofit lnSpcReduction="10000"/>
          </a:bodyPr>
          <a:lstStyle/>
          <a:p>
            <a:r>
              <a:rPr lang="id-ID" b="1" dirty="0">
                <a:solidFill>
                  <a:schemeClr val="tx1"/>
                </a:solidFill>
              </a:rPr>
              <a:t>By-dymand</a:t>
            </a:r>
          </a:p>
          <a:p>
            <a:endParaRPr lang="id-ID" b="1" dirty="0">
              <a:solidFill>
                <a:schemeClr val="tx1"/>
              </a:solidFill>
            </a:endParaRPr>
          </a:p>
          <a:p>
            <a:r>
              <a:rPr lang="id-ID" b="1" dirty="0">
                <a:solidFill>
                  <a:schemeClr val="tx1"/>
                </a:solidFill>
              </a:rPr>
              <a:t>WA : 0852-8888-1524</a:t>
            </a:r>
          </a:p>
          <a:p>
            <a:endParaRPr lang="id-ID" b="1" dirty="0">
              <a:solidFill>
                <a:schemeClr val="tx1"/>
              </a:solidFill>
            </a:endParaRPr>
          </a:p>
        </p:txBody>
      </p:sp>
      <p:sp>
        <p:nvSpPr>
          <p:cNvPr id="4" name="Title 1">
            <a:extLst>
              <a:ext uri="{FF2B5EF4-FFF2-40B4-BE49-F238E27FC236}">
                <a16:creationId xmlns:a16="http://schemas.microsoft.com/office/drawing/2014/main" id="{2E252EEA-A4D7-4DE6-B0B8-BFD65187D9F7}"/>
              </a:ext>
            </a:extLst>
          </p:cNvPr>
          <p:cNvSpPr txBox="1">
            <a:spLocks/>
          </p:cNvSpPr>
          <p:nvPr/>
        </p:nvSpPr>
        <p:spPr>
          <a:xfrm>
            <a:off x="607398" y="0"/>
            <a:ext cx="9152422" cy="164630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id-ID" b="1" dirty="0">
                <a:ln w="9525">
                  <a:solidFill>
                    <a:schemeClr val="bg1"/>
                  </a:solidFill>
                  <a:prstDash val="solid"/>
                </a:ln>
                <a:solidFill>
                  <a:srgbClr val="0070C0"/>
                </a:solidFill>
                <a:effectLst>
                  <a:outerShdw blurRad="12700" dist="38100" dir="2700000" algn="tl" rotWithShape="0">
                    <a:schemeClr val="bg1">
                      <a:lumMod val="50000"/>
                    </a:schemeClr>
                  </a:outerShdw>
                </a:effectLst>
                <a:latin typeface="Mulish"/>
              </a:rPr>
              <a:t>Teknologi WEB</a:t>
            </a:r>
            <a:endParaRPr lang="id-ID" dirty="0">
              <a:solidFill>
                <a:srgbClr val="0070C0"/>
              </a:solidFill>
            </a:endParaRPr>
          </a:p>
        </p:txBody>
      </p:sp>
    </p:spTree>
    <p:extLst>
      <p:ext uri="{BB962C8B-B14F-4D97-AF65-F5344CB8AC3E}">
        <p14:creationId xmlns:p14="http://schemas.microsoft.com/office/powerpoint/2010/main" val="3668375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98286-D303-45A2-B8C9-20ECCA1FE376}"/>
              </a:ext>
            </a:extLst>
          </p:cNvPr>
          <p:cNvSpPr>
            <a:spLocks noGrp="1"/>
          </p:cNvSpPr>
          <p:nvPr>
            <p:ph type="title"/>
          </p:nvPr>
        </p:nvSpPr>
        <p:spPr/>
        <p:txBody>
          <a:bodyPr/>
          <a:lstStyle/>
          <a:p>
            <a:r>
              <a:rPr lang="id-ID" dirty="0">
                <a:solidFill>
                  <a:schemeClr val="tx1"/>
                </a:solidFill>
              </a:rPr>
              <a:t>Macam-macam sintaks:</a:t>
            </a:r>
          </a:p>
        </p:txBody>
      </p:sp>
      <p:graphicFrame>
        <p:nvGraphicFramePr>
          <p:cNvPr id="4" name="Content Placeholder 3">
            <a:extLst>
              <a:ext uri="{FF2B5EF4-FFF2-40B4-BE49-F238E27FC236}">
                <a16:creationId xmlns:a16="http://schemas.microsoft.com/office/drawing/2014/main" id="{F5725457-9EA1-42B9-ABE2-15F83B576E53}"/>
              </a:ext>
            </a:extLst>
          </p:cNvPr>
          <p:cNvGraphicFramePr>
            <a:graphicFrameLocks noGrp="1"/>
          </p:cNvGraphicFramePr>
          <p:nvPr>
            <p:ph idx="1"/>
            <p:extLst>
              <p:ext uri="{D42A27DB-BD31-4B8C-83A1-F6EECF244321}">
                <p14:modId xmlns:p14="http://schemas.microsoft.com/office/powerpoint/2010/main" val="1383721982"/>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1007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98286-D303-45A2-B8C9-20ECCA1FE376}"/>
              </a:ext>
            </a:extLst>
          </p:cNvPr>
          <p:cNvSpPr>
            <a:spLocks noGrp="1"/>
          </p:cNvSpPr>
          <p:nvPr>
            <p:ph type="title"/>
          </p:nvPr>
        </p:nvSpPr>
        <p:spPr/>
        <p:txBody>
          <a:bodyPr/>
          <a:lstStyle/>
          <a:p>
            <a:r>
              <a:rPr lang="id-ID" dirty="0">
                <a:solidFill>
                  <a:schemeClr val="tx1"/>
                </a:solidFill>
              </a:rPr>
              <a:t>Macam-macam sintaks:</a:t>
            </a:r>
          </a:p>
        </p:txBody>
      </p:sp>
      <p:graphicFrame>
        <p:nvGraphicFramePr>
          <p:cNvPr id="4" name="Content Placeholder 3">
            <a:extLst>
              <a:ext uri="{FF2B5EF4-FFF2-40B4-BE49-F238E27FC236}">
                <a16:creationId xmlns:a16="http://schemas.microsoft.com/office/drawing/2014/main" id="{F5725457-9EA1-42B9-ABE2-15F83B576E53}"/>
              </a:ext>
            </a:extLst>
          </p:cNvPr>
          <p:cNvGraphicFramePr>
            <a:graphicFrameLocks noGrp="1"/>
          </p:cNvGraphicFramePr>
          <p:nvPr>
            <p:ph idx="1"/>
            <p:extLst>
              <p:ext uri="{D42A27DB-BD31-4B8C-83A1-F6EECF244321}">
                <p14:modId xmlns:p14="http://schemas.microsoft.com/office/powerpoint/2010/main" val="1427612516"/>
              </p:ext>
            </p:extLst>
          </p:nvPr>
        </p:nvGraphicFramePr>
        <p:xfrm>
          <a:off x="677862" y="1418253"/>
          <a:ext cx="11078709" cy="5299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5115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30654"/>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3806C23-39E9-46C2-B62E-7D1D14D4AAB2}"/>
              </a:ext>
            </a:extLst>
          </p:cNvPr>
          <p:cNvSpPr/>
          <p:nvPr/>
        </p:nvSpPr>
        <p:spPr>
          <a:xfrm>
            <a:off x="0" y="4302177"/>
            <a:ext cx="12192000" cy="707886"/>
          </a:xfrm>
          <a:prstGeom prst="rect">
            <a:avLst/>
          </a:prstGeom>
          <a:solidFill>
            <a:schemeClr val="bg1">
              <a:lumMod val="85000"/>
            </a:schemeClr>
          </a:solidFill>
        </p:spPr>
        <p:txBody>
          <a:bodyPr wrap="square" lIns="91440" tIns="45720" rIns="91440" bIns="45720">
            <a:spAutoFit/>
          </a:bodyPr>
          <a:lstStyle/>
          <a:p>
            <a:pPr algn="ctr"/>
            <a:r>
              <a:rPr lang="id-ID" sz="4000" b="1" dirty="0">
                <a:solidFill>
                  <a:srgbClr val="4D4D4D"/>
                </a:solidFill>
                <a:effectLst/>
                <a:latin typeface="Adobe Gothic Std B" panose="020B0800000000000000" pitchFamily="34" charset="-128"/>
                <a:ea typeface="Adobe Gothic Std B" panose="020B0800000000000000" pitchFamily="34" charset="-128"/>
                <a:cs typeface="Times New Roman" panose="02020603050405020304" pitchFamily="18" charset="0"/>
              </a:rPr>
              <a:t>Apa Itu Search Engine</a:t>
            </a:r>
            <a:r>
              <a:rPr lang="id-ID" sz="4000" dirty="0">
                <a:solidFill>
                  <a:srgbClr val="4D4D4D"/>
                </a:solidFill>
                <a:latin typeface="Adobe Gothic Std B" panose="020B0800000000000000" pitchFamily="34" charset="-128"/>
                <a:ea typeface="Adobe Gothic Std B" panose="020B0800000000000000" pitchFamily="34" charset="-128"/>
                <a:cs typeface="Times New Roman" panose="02020603050405020304" pitchFamily="18" charset="0"/>
              </a:rPr>
              <a:t> </a:t>
            </a:r>
            <a:r>
              <a:rPr lang="id-ID" sz="4000" b="1" i="0" dirty="0">
                <a:ln w="9525">
                  <a:solidFill>
                    <a:schemeClr val="bg1"/>
                  </a:solidFill>
                  <a:prstDash val="solid"/>
                </a:ln>
                <a:effectLst>
                  <a:outerShdw blurRad="12700" dist="38100" dir="2700000" algn="tl" rotWithShape="0">
                    <a:schemeClr val="bg1">
                      <a:lumMod val="50000"/>
                    </a:schemeClr>
                  </a:outerShdw>
                </a:effectLst>
                <a:latin typeface="Adobe Gothic Std B" panose="020B0800000000000000" pitchFamily="34" charset="-128"/>
                <a:ea typeface="Adobe Gothic Std B" panose="020B0800000000000000" pitchFamily="34" charset="-128"/>
              </a:rPr>
              <a:t>(Mesin Pencari) ?</a:t>
            </a:r>
          </a:p>
        </p:txBody>
      </p:sp>
    </p:spTree>
    <p:extLst>
      <p:ext uri="{BB962C8B-B14F-4D97-AF65-F5344CB8AC3E}">
        <p14:creationId xmlns:p14="http://schemas.microsoft.com/office/powerpoint/2010/main" val="1101642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BB0022B7-8A63-40D3-8D01-5C02031B699A}"/>
              </a:ext>
            </a:extLst>
          </p:cNvPr>
          <p:cNvSpPr/>
          <p:nvPr/>
        </p:nvSpPr>
        <p:spPr>
          <a:xfrm>
            <a:off x="585787" y="256828"/>
            <a:ext cx="11242675" cy="6438900"/>
          </a:xfrm>
          <a:prstGeom prst="roundRect">
            <a:avLst>
              <a:gd name="adj" fmla="val 3077"/>
            </a:avLst>
          </a:prstGeom>
          <a:solidFill>
            <a:schemeClr val="bg1"/>
          </a:solidFill>
          <a:ln>
            <a:noFill/>
          </a:ln>
          <a:effectLst>
            <a:outerShdw dist="127000" dir="2700000" algn="tl" rotWithShape="0">
              <a:schemeClr val="accent2">
                <a:lumMod val="60000"/>
                <a:lumOff val="4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id-ID" altLang="id-ID" sz="1800" b="0" i="0" u="none" strike="noStrike" kern="1200" cap="none" spc="0" normalizeH="0" baseline="0" noProof="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Tahun Tahun  2019</a:t>
            </a:r>
            <a:r>
              <a:rPr kumimoji="0" lang="id-ID" altLang="id-ID" sz="1800" b="0" i="0" u="none" strike="noStrike" kern="1200" cap="none" spc="0" normalizeH="0" baseline="0" noProof="0">
                <a:ln>
                  <a:noFill/>
                </a:ln>
                <a:solidFill>
                  <a:prstClr val="white"/>
                </a:solidFill>
                <a:effectLst/>
                <a:uLnTx/>
                <a:uFillTx/>
                <a:latin typeface="Calibri"/>
                <a:ea typeface="Calibri" panose="020F0502020204030204" pitchFamily="34" charset="0"/>
                <a:cs typeface="Times New Roman" panose="02020603050405020304" pitchFamily="18" charset="0"/>
              </a:rPr>
              <a:t> </a:t>
            </a:r>
            <a:endParaRPr kumimoji="0" lang="id-ID" altLang="id-ID" sz="1800" b="0" i="0" u="none" strike="noStrike" kern="1200" cap="none" spc="0" normalizeH="0" baseline="0" noProof="0" dirty="0">
              <a:ln>
                <a:noFill/>
              </a:ln>
              <a:solidFill>
                <a:prstClr val="white"/>
              </a:solidFill>
              <a:effectLst/>
              <a:uLnTx/>
              <a:uFillTx/>
              <a:latin typeface="Calibri"/>
              <a:ea typeface="Calibri" panose="020F0502020204030204" pitchFamily="34" charset="0"/>
              <a:cs typeface="Times New Roman" panose="02020603050405020304" pitchFamily="18" charset="0"/>
            </a:endParaRPr>
          </a:p>
        </p:txBody>
      </p:sp>
      <p:cxnSp>
        <p:nvCxnSpPr>
          <p:cNvPr id="106" name="Straight Connector 105">
            <a:extLst>
              <a:ext uri="{FF2B5EF4-FFF2-40B4-BE49-F238E27FC236}">
                <a16:creationId xmlns:a16="http://schemas.microsoft.com/office/drawing/2014/main" id="{03D5F95D-D02A-429A-B494-F62546D81B22}"/>
              </a:ext>
            </a:extLst>
          </p:cNvPr>
          <p:cNvCxnSpPr>
            <a:cxnSpLocks/>
            <a:stCxn id="5" idx="0"/>
          </p:cNvCxnSpPr>
          <p:nvPr/>
        </p:nvCxnSpPr>
        <p:spPr>
          <a:xfrm flipH="1">
            <a:off x="6194424" y="256828"/>
            <a:ext cx="12700" cy="6438900"/>
          </a:xfrm>
          <a:prstGeom prst="line">
            <a:avLst/>
          </a:prstGeom>
          <a:ln w="28575">
            <a:solidFill>
              <a:srgbClr val="542708"/>
            </a:solidFill>
            <a:prstDash val="sysDash"/>
          </a:ln>
        </p:spPr>
        <p:style>
          <a:lnRef idx="1">
            <a:schemeClr val="accent1"/>
          </a:lnRef>
          <a:fillRef idx="0">
            <a:schemeClr val="accent1"/>
          </a:fillRef>
          <a:effectRef idx="0">
            <a:schemeClr val="accent1"/>
          </a:effectRef>
          <a:fontRef idx="minor">
            <a:schemeClr val="tx1"/>
          </a:fontRef>
        </p:style>
      </p:cxnSp>
      <p:grpSp>
        <p:nvGrpSpPr>
          <p:cNvPr id="39940" name="Group 8">
            <a:extLst>
              <a:ext uri="{FF2B5EF4-FFF2-40B4-BE49-F238E27FC236}">
                <a16:creationId xmlns:a16="http://schemas.microsoft.com/office/drawing/2014/main" id="{A0A057C7-5FC4-4D68-87F8-40299933A136}"/>
              </a:ext>
            </a:extLst>
          </p:cNvPr>
          <p:cNvGrpSpPr>
            <a:grpSpLocks/>
          </p:cNvGrpSpPr>
          <p:nvPr/>
        </p:nvGrpSpPr>
        <p:grpSpPr bwMode="auto">
          <a:xfrm>
            <a:off x="5624513" y="396875"/>
            <a:ext cx="942975" cy="360363"/>
            <a:chOff x="5682660" y="692792"/>
            <a:chExt cx="943127" cy="360000"/>
          </a:xfrm>
        </p:grpSpPr>
        <p:sp>
          <p:nvSpPr>
            <p:cNvPr id="6" name="Oval 5">
              <a:extLst>
                <a:ext uri="{FF2B5EF4-FFF2-40B4-BE49-F238E27FC236}">
                  <a16:creationId xmlns:a16="http://schemas.microsoft.com/office/drawing/2014/main" id="{7BD9CEE6-0996-48BB-8179-4418A2EC7C8B}"/>
                </a:ext>
              </a:extLst>
            </p:cNvPr>
            <p:cNvSpPr/>
            <p:nvPr/>
          </p:nvSpPr>
          <p:spPr>
            <a:xfrm>
              <a:off x="6265366" y="692792"/>
              <a:ext cx="360421"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a:extLst>
                <a:ext uri="{FF2B5EF4-FFF2-40B4-BE49-F238E27FC236}">
                  <a16:creationId xmlns:a16="http://schemas.microsoft.com/office/drawing/2014/main" id="{AB2FE692-FA56-4FBB-B428-4EADA59B5DD7}"/>
                </a:ext>
              </a:extLst>
            </p:cNvPr>
            <p:cNvSpPr/>
            <p:nvPr/>
          </p:nvSpPr>
          <p:spPr>
            <a:xfrm>
              <a:off x="5682660" y="692792"/>
              <a:ext cx="360420"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Rounded Rectangle 6">
              <a:extLst>
                <a:ext uri="{FF2B5EF4-FFF2-40B4-BE49-F238E27FC236}">
                  <a16:creationId xmlns:a16="http://schemas.microsoft.com/office/drawing/2014/main" id="{70D8E8D0-F6A0-4307-B939-68313955931B}"/>
                </a:ext>
              </a:extLst>
            </p:cNvPr>
            <p:cNvSpPr/>
            <p:nvPr/>
          </p:nvSpPr>
          <p:spPr>
            <a:xfrm>
              <a:off x="5793803" y="837109"/>
              <a:ext cx="720841" cy="71365"/>
            </a:xfrm>
            <a:prstGeom prst="roundRect">
              <a:avLst>
                <a:gd name="adj" fmla="val 50000"/>
              </a:avLst>
            </a:prstGeom>
            <a:gradFill>
              <a:gsLst>
                <a:gs pos="0">
                  <a:schemeClr val="tx1">
                    <a:lumMod val="65000"/>
                    <a:lumOff val="35000"/>
                  </a:schemeClr>
                </a:gs>
                <a:gs pos="65000">
                  <a:schemeClr val="bg1">
                    <a:lumMod val="95000"/>
                  </a:schemeClr>
                </a:gs>
                <a:gs pos="39000">
                  <a:schemeClr val="bg1">
                    <a:lumMod val="95000"/>
                  </a:schemeClr>
                </a:gs>
                <a:gs pos="100000">
                  <a:schemeClr val="tx1">
                    <a:lumMod val="75000"/>
                    <a:lumOff val="2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9941" name="Group 9">
            <a:extLst>
              <a:ext uri="{FF2B5EF4-FFF2-40B4-BE49-F238E27FC236}">
                <a16:creationId xmlns:a16="http://schemas.microsoft.com/office/drawing/2014/main" id="{B9C24A7B-3668-4CF6-A3A6-31B844844517}"/>
              </a:ext>
            </a:extLst>
          </p:cNvPr>
          <p:cNvGrpSpPr>
            <a:grpSpLocks/>
          </p:cNvGrpSpPr>
          <p:nvPr/>
        </p:nvGrpSpPr>
        <p:grpSpPr bwMode="auto">
          <a:xfrm>
            <a:off x="5624513" y="871538"/>
            <a:ext cx="942975" cy="360362"/>
            <a:chOff x="5682660" y="692792"/>
            <a:chExt cx="943127" cy="360000"/>
          </a:xfrm>
        </p:grpSpPr>
        <p:sp>
          <p:nvSpPr>
            <p:cNvPr id="11" name="Oval 10">
              <a:extLst>
                <a:ext uri="{FF2B5EF4-FFF2-40B4-BE49-F238E27FC236}">
                  <a16:creationId xmlns:a16="http://schemas.microsoft.com/office/drawing/2014/main" id="{7600C3C8-B078-4685-BA86-E4D5E4935D8D}"/>
                </a:ext>
              </a:extLst>
            </p:cNvPr>
            <p:cNvSpPr/>
            <p:nvPr/>
          </p:nvSpPr>
          <p:spPr>
            <a:xfrm>
              <a:off x="6265366" y="692792"/>
              <a:ext cx="360421"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Oval 11">
              <a:extLst>
                <a:ext uri="{FF2B5EF4-FFF2-40B4-BE49-F238E27FC236}">
                  <a16:creationId xmlns:a16="http://schemas.microsoft.com/office/drawing/2014/main" id="{884BAF01-6BCC-4C1C-B0FA-A125BFF219AC}"/>
                </a:ext>
              </a:extLst>
            </p:cNvPr>
            <p:cNvSpPr/>
            <p:nvPr/>
          </p:nvSpPr>
          <p:spPr>
            <a:xfrm>
              <a:off x="5682660" y="692792"/>
              <a:ext cx="360420"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Rounded Rectangle 12">
              <a:extLst>
                <a:ext uri="{FF2B5EF4-FFF2-40B4-BE49-F238E27FC236}">
                  <a16:creationId xmlns:a16="http://schemas.microsoft.com/office/drawing/2014/main" id="{AD1F9F00-93A1-4BAC-87AB-AFADB3B8BAF4}"/>
                </a:ext>
              </a:extLst>
            </p:cNvPr>
            <p:cNvSpPr/>
            <p:nvPr/>
          </p:nvSpPr>
          <p:spPr>
            <a:xfrm>
              <a:off x="5793803" y="837109"/>
              <a:ext cx="720841" cy="71366"/>
            </a:xfrm>
            <a:prstGeom prst="roundRect">
              <a:avLst>
                <a:gd name="adj" fmla="val 50000"/>
              </a:avLst>
            </a:prstGeom>
            <a:gradFill>
              <a:gsLst>
                <a:gs pos="0">
                  <a:schemeClr val="tx1">
                    <a:lumMod val="65000"/>
                    <a:lumOff val="35000"/>
                  </a:schemeClr>
                </a:gs>
                <a:gs pos="74332">
                  <a:schemeClr val="bg1">
                    <a:lumMod val="95000"/>
                  </a:schemeClr>
                </a:gs>
                <a:gs pos="39000">
                  <a:schemeClr val="bg1">
                    <a:lumMod val="95000"/>
                  </a:schemeClr>
                </a:gs>
                <a:gs pos="100000">
                  <a:schemeClr val="tx1">
                    <a:lumMod val="75000"/>
                    <a:lumOff val="2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9942" name="Group 13">
            <a:extLst>
              <a:ext uri="{FF2B5EF4-FFF2-40B4-BE49-F238E27FC236}">
                <a16:creationId xmlns:a16="http://schemas.microsoft.com/office/drawing/2014/main" id="{D1048480-AFA3-41AB-91BA-62E036FF1B86}"/>
              </a:ext>
            </a:extLst>
          </p:cNvPr>
          <p:cNvGrpSpPr>
            <a:grpSpLocks/>
          </p:cNvGrpSpPr>
          <p:nvPr/>
        </p:nvGrpSpPr>
        <p:grpSpPr bwMode="auto">
          <a:xfrm>
            <a:off x="5624513" y="1347788"/>
            <a:ext cx="942975" cy="360362"/>
            <a:chOff x="5682660" y="692792"/>
            <a:chExt cx="943127" cy="360000"/>
          </a:xfrm>
        </p:grpSpPr>
        <p:sp>
          <p:nvSpPr>
            <p:cNvPr id="15" name="Oval 14">
              <a:extLst>
                <a:ext uri="{FF2B5EF4-FFF2-40B4-BE49-F238E27FC236}">
                  <a16:creationId xmlns:a16="http://schemas.microsoft.com/office/drawing/2014/main" id="{BE697ACF-ACB5-46A0-973E-B775587744B9}"/>
                </a:ext>
              </a:extLst>
            </p:cNvPr>
            <p:cNvSpPr/>
            <p:nvPr/>
          </p:nvSpPr>
          <p:spPr>
            <a:xfrm>
              <a:off x="6265366" y="692792"/>
              <a:ext cx="360421"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Oval 15">
              <a:extLst>
                <a:ext uri="{FF2B5EF4-FFF2-40B4-BE49-F238E27FC236}">
                  <a16:creationId xmlns:a16="http://schemas.microsoft.com/office/drawing/2014/main" id="{F5DBA72F-1BE3-4511-B301-6E1EE8AAF8C8}"/>
                </a:ext>
              </a:extLst>
            </p:cNvPr>
            <p:cNvSpPr/>
            <p:nvPr/>
          </p:nvSpPr>
          <p:spPr>
            <a:xfrm>
              <a:off x="5682660" y="692792"/>
              <a:ext cx="360420"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Rounded Rectangle 16">
              <a:extLst>
                <a:ext uri="{FF2B5EF4-FFF2-40B4-BE49-F238E27FC236}">
                  <a16:creationId xmlns:a16="http://schemas.microsoft.com/office/drawing/2014/main" id="{CED65B30-5C26-4576-BB55-82D716DDD504}"/>
                </a:ext>
              </a:extLst>
            </p:cNvPr>
            <p:cNvSpPr/>
            <p:nvPr/>
          </p:nvSpPr>
          <p:spPr>
            <a:xfrm>
              <a:off x="5793803" y="837109"/>
              <a:ext cx="720841" cy="71366"/>
            </a:xfrm>
            <a:prstGeom prst="roundRect">
              <a:avLst>
                <a:gd name="adj" fmla="val 50000"/>
              </a:avLst>
            </a:prstGeom>
            <a:gradFill>
              <a:gsLst>
                <a:gs pos="0">
                  <a:schemeClr val="tx1">
                    <a:lumMod val="65000"/>
                    <a:lumOff val="35000"/>
                  </a:schemeClr>
                </a:gs>
                <a:gs pos="74332">
                  <a:schemeClr val="bg1">
                    <a:lumMod val="95000"/>
                  </a:schemeClr>
                </a:gs>
                <a:gs pos="39000">
                  <a:schemeClr val="bg1">
                    <a:lumMod val="95000"/>
                  </a:schemeClr>
                </a:gs>
                <a:gs pos="100000">
                  <a:schemeClr val="tx1">
                    <a:lumMod val="75000"/>
                    <a:lumOff val="2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9943" name="Group 17">
            <a:extLst>
              <a:ext uri="{FF2B5EF4-FFF2-40B4-BE49-F238E27FC236}">
                <a16:creationId xmlns:a16="http://schemas.microsoft.com/office/drawing/2014/main" id="{0484BE7D-1C52-479B-ACFC-BF87062963BB}"/>
              </a:ext>
            </a:extLst>
          </p:cNvPr>
          <p:cNvGrpSpPr>
            <a:grpSpLocks/>
          </p:cNvGrpSpPr>
          <p:nvPr/>
        </p:nvGrpSpPr>
        <p:grpSpPr bwMode="auto">
          <a:xfrm>
            <a:off x="5624513" y="1822450"/>
            <a:ext cx="942975" cy="360363"/>
            <a:chOff x="5682660" y="692792"/>
            <a:chExt cx="943127" cy="360000"/>
          </a:xfrm>
        </p:grpSpPr>
        <p:sp>
          <p:nvSpPr>
            <p:cNvPr id="19" name="Oval 18">
              <a:extLst>
                <a:ext uri="{FF2B5EF4-FFF2-40B4-BE49-F238E27FC236}">
                  <a16:creationId xmlns:a16="http://schemas.microsoft.com/office/drawing/2014/main" id="{4D5F8751-FA8E-4A71-BC2F-47B3C596EB2E}"/>
                </a:ext>
              </a:extLst>
            </p:cNvPr>
            <p:cNvSpPr/>
            <p:nvPr/>
          </p:nvSpPr>
          <p:spPr>
            <a:xfrm>
              <a:off x="6265366" y="692792"/>
              <a:ext cx="360421"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Oval 19">
              <a:extLst>
                <a:ext uri="{FF2B5EF4-FFF2-40B4-BE49-F238E27FC236}">
                  <a16:creationId xmlns:a16="http://schemas.microsoft.com/office/drawing/2014/main" id="{19C7FFAA-563D-4EBB-B255-2EC2F054DD91}"/>
                </a:ext>
              </a:extLst>
            </p:cNvPr>
            <p:cNvSpPr/>
            <p:nvPr/>
          </p:nvSpPr>
          <p:spPr>
            <a:xfrm>
              <a:off x="5682660" y="692792"/>
              <a:ext cx="360420"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Rounded Rectangle 20">
              <a:extLst>
                <a:ext uri="{FF2B5EF4-FFF2-40B4-BE49-F238E27FC236}">
                  <a16:creationId xmlns:a16="http://schemas.microsoft.com/office/drawing/2014/main" id="{8953C9A6-8933-4842-8ABF-C6C8795BAFAC}"/>
                </a:ext>
              </a:extLst>
            </p:cNvPr>
            <p:cNvSpPr/>
            <p:nvPr/>
          </p:nvSpPr>
          <p:spPr>
            <a:xfrm>
              <a:off x="5793803" y="837109"/>
              <a:ext cx="720841" cy="71365"/>
            </a:xfrm>
            <a:prstGeom prst="roundRect">
              <a:avLst>
                <a:gd name="adj" fmla="val 50000"/>
              </a:avLst>
            </a:prstGeom>
            <a:gradFill>
              <a:gsLst>
                <a:gs pos="0">
                  <a:schemeClr val="tx1">
                    <a:lumMod val="65000"/>
                    <a:lumOff val="35000"/>
                  </a:schemeClr>
                </a:gs>
                <a:gs pos="74332">
                  <a:schemeClr val="bg1">
                    <a:lumMod val="95000"/>
                  </a:schemeClr>
                </a:gs>
                <a:gs pos="39000">
                  <a:schemeClr val="bg1">
                    <a:lumMod val="95000"/>
                  </a:schemeClr>
                </a:gs>
                <a:gs pos="100000">
                  <a:schemeClr val="tx1">
                    <a:lumMod val="75000"/>
                    <a:lumOff val="2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9944" name="Group 21">
            <a:extLst>
              <a:ext uri="{FF2B5EF4-FFF2-40B4-BE49-F238E27FC236}">
                <a16:creationId xmlns:a16="http://schemas.microsoft.com/office/drawing/2014/main" id="{3915AC25-2F45-48FC-89F5-02D9DFADF17E}"/>
              </a:ext>
            </a:extLst>
          </p:cNvPr>
          <p:cNvGrpSpPr>
            <a:grpSpLocks/>
          </p:cNvGrpSpPr>
          <p:nvPr/>
        </p:nvGrpSpPr>
        <p:grpSpPr bwMode="auto">
          <a:xfrm>
            <a:off x="5624513" y="2298700"/>
            <a:ext cx="942975" cy="358775"/>
            <a:chOff x="5682660" y="692792"/>
            <a:chExt cx="943127" cy="360000"/>
          </a:xfrm>
        </p:grpSpPr>
        <p:sp>
          <p:nvSpPr>
            <p:cNvPr id="23" name="Oval 22">
              <a:extLst>
                <a:ext uri="{FF2B5EF4-FFF2-40B4-BE49-F238E27FC236}">
                  <a16:creationId xmlns:a16="http://schemas.microsoft.com/office/drawing/2014/main" id="{6EB3225A-4FA9-4938-BE0B-4772C7B40A57}"/>
                </a:ext>
              </a:extLst>
            </p:cNvPr>
            <p:cNvSpPr/>
            <p:nvPr/>
          </p:nvSpPr>
          <p:spPr>
            <a:xfrm>
              <a:off x="6265366" y="692792"/>
              <a:ext cx="360421"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Oval 23">
              <a:extLst>
                <a:ext uri="{FF2B5EF4-FFF2-40B4-BE49-F238E27FC236}">
                  <a16:creationId xmlns:a16="http://schemas.microsoft.com/office/drawing/2014/main" id="{431FAA25-9948-4ACE-AC25-1BB1AEEDF40D}"/>
                </a:ext>
              </a:extLst>
            </p:cNvPr>
            <p:cNvSpPr/>
            <p:nvPr/>
          </p:nvSpPr>
          <p:spPr>
            <a:xfrm>
              <a:off x="5682660" y="692792"/>
              <a:ext cx="360420"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Rounded Rectangle 24">
              <a:extLst>
                <a:ext uri="{FF2B5EF4-FFF2-40B4-BE49-F238E27FC236}">
                  <a16:creationId xmlns:a16="http://schemas.microsoft.com/office/drawing/2014/main" id="{3D216B49-BE0C-4070-AA03-3BD30E841589}"/>
                </a:ext>
              </a:extLst>
            </p:cNvPr>
            <p:cNvSpPr/>
            <p:nvPr/>
          </p:nvSpPr>
          <p:spPr>
            <a:xfrm>
              <a:off x="5793803" y="836155"/>
              <a:ext cx="720841" cy="73274"/>
            </a:xfrm>
            <a:prstGeom prst="roundRect">
              <a:avLst>
                <a:gd name="adj" fmla="val 50000"/>
              </a:avLst>
            </a:prstGeom>
            <a:gradFill>
              <a:gsLst>
                <a:gs pos="0">
                  <a:schemeClr val="tx1">
                    <a:lumMod val="65000"/>
                    <a:lumOff val="35000"/>
                  </a:schemeClr>
                </a:gs>
                <a:gs pos="74332">
                  <a:schemeClr val="bg1">
                    <a:lumMod val="95000"/>
                  </a:schemeClr>
                </a:gs>
                <a:gs pos="39000">
                  <a:schemeClr val="bg1">
                    <a:lumMod val="95000"/>
                  </a:schemeClr>
                </a:gs>
                <a:gs pos="100000">
                  <a:schemeClr val="tx1">
                    <a:lumMod val="75000"/>
                    <a:lumOff val="2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9945" name="Group 25">
            <a:extLst>
              <a:ext uri="{FF2B5EF4-FFF2-40B4-BE49-F238E27FC236}">
                <a16:creationId xmlns:a16="http://schemas.microsoft.com/office/drawing/2014/main" id="{7EDEF57D-CA05-4AA3-BE71-CB145B941DB5}"/>
              </a:ext>
            </a:extLst>
          </p:cNvPr>
          <p:cNvGrpSpPr>
            <a:grpSpLocks/>
          </p:cNvGrpSpPr>
          <p:nvPr/>
        </p:nvGrpSpPr>
        <p:grpSpPr bwMode="auto">
          <a:xfrm>
            <a:off x="5624513" y="2773363"/>
            <a:ext cx="942975" cy="360362"/>
            <a:chOff x="5682660" y="692792"/>
            <a:chExt cx="943127" cy="360000"/>
          </a:xfrm>
        </p:grpSpPr>
        <p:sp>
          <p:nvSpPr>
            <p:cNvPr id="27" name="Oval 26">
              <a:extLst>
                <a:ext uri="{FF2B5EF4-FFF2-40B4-BE49-F238E27FC236}">
                  <a16:creationId xmlns:a16="http://schemas.microsoft.com/office/drawing/2014/main" id="{326C6DE0-4264-4013-93A7-A04CB272EB19}"/>
                </a:ext>
              </a:extLst>
            </p:cNvPr>
            <p:cNvSpPr/>
            <p:nvPr/>
          </p:nvSpPr>
          <p:spPr>
            <a:xfrm>
              <a:off x="6265366" y="692792"/>
              <a:ext cx="360421"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8" name="Oval 27">
              <a:extLst>
                <a:ext uri="{FF2B5EF4-FFF2-40B4-BE49-F238E27FC236}">
                  <a16:creationId xmlns:a16="http://schemas.microsoft.com/office/drawing/2014/main" id="{EDD9B4ED-A2EC-48A3-9D70-DED2E23BFB84}"/>
                </a:ext>
              </a:extLst>
            </p:cNvPr>
            <p:cNvSpPr/>
            <p:nvPr/>
          </p:nvSpPr>
          <p:spPr>
            <a:xfrm>
              <a:off x="5682660" y="692792"/>
              <a:ext cx="360420"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9" name="Rounded Rectangle 28">
              <a:extLst>
                <a:ext uri="{FF2B5EF4-FFF2-40B4-BE49-F238E27FC236}">
                  <a16:creationId xmlns:a16="http://schemas.microsoft.com/office/drawing/2014/main" id="{AB103181-8C71-40DD-A5C8-D21D9D0E5D90}"/>
                </a:ext>
              </a:extLst>
            </p:cNvPr>
            <p:cNvSpPr/>
            <p:nvPr/>
          </p:nvSpPr>
          <p:spPr>
            <a:xfrm>
              <a:off x="5793803" y="837109"/>
              <a:ext cx="720841" cy="71366"/>
            </a:xfrm>
            <a:prstGeom prst="roundRect">
              <a:avLst>
                <a:gd name="adj" fmla="val 50000"/>
              </a:avLst>
            </a:prstGeom>
            <a:gradFill>
              <a:gsLst>
                <a:gs pos="0">
                  <a:schemeClr val="tx1">
                    <a:lumMod val="65000"/>
                    <a:lumOff val="35000"/>
                  </a:schemeClr>
                </a:gs>
                <a:gs pos="74332">
                  <a:schemeClr val="bg1">
                    <a:lumMod val="95000"/>
                  </a:schemeClr>
                </a:gs>
                <a:gs pos="39000">
                  <a:schemeClr val="bg1">
                    <a:lumMod val="95000"/>
                  </a:schemeClr>
                </a:gs>
                <a:gs pos="100000">
                  <a:schemeClr val="tx1">
                    <a:lumMod val="75000"/>
                    <a:lumOff val="2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9946" name="Group 29">
            <a:extLst>
              <a:ext uri="{FF2B5EF4-FFF2-40B4-BE49-F238E27FC236}">
                <a16:creationId xmlns:a16="http://schemas.microsoft.com/office/drawing/2014/main" id="{814C3DBB-ADEC-4EC4-8B7D-4E8F1B5AEACD}"/>
              </a:ext>
            </a:extLst>
          </p:cNvPr>
          <p:cNvGrpSpPr>
            <a:grpSpLocks/>
          </p:cNvGrpSpPr>
          <p:nvPr/>
        </p:nvGrpSpPr>
        <p:grpSpPr bwMode="auto">
          <a:xfrm>
            <a:off x="5624513" y="3249613"/>
            <a:ext cx="942975" cy="358775"/>
            <a:chOff x="5682660" y="692792"/>
            <a:chExt cx="943127" cy="360000"/>
          </a:xfrm>
        </p:grpSpPr>
        <p:sp>
          <p:nvSpPr>
            <p:cNvPr id="31" name="Oval 30">
              <a:extLst>
                <a:ext uri="{FF2B5EF4-FFF2-40B4-BE49-F238E27FC236}">
                  <a16:creationId xmlns:a16="http://schemas.microsoft.com/office/drawing/2014/main" id="{508B12C2-FBCF-4AC1-8CAC-83118DE70B1C}"/>
                </a:ext>
              </a:extLst>
            </p:cNvPr>
            <p:cNvSpPr/>
            <p:nvPr/>
          </p:nvSpPr>
          <p:spPr>
            <a:xfrm>
              <a:off x="6265366" y="692792"/>
              <a:ext cx="360421"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2" name="Oval 31">
              <a:extLst>
                <a:ext uri="{FF2B5EF4-FFF2-40B4-BE49-F238E27FC236}">
                  <a16:creationId xmlns:a16="http://schemas.microsoft.com/office/drawing/2014/main" id="{85E41191-525C-4990-98EB-51C74AFBCB05}"/>
                </a:ext>
              </a:extLst>
            </p:cNvPr>
            <p:cNvSpPr/>
            <p:nvPr/>
          </p:nvSpPr>
          <p:spPr>
            <a:xfrm>
              <a:off x="5682660" y="692792"/>
              <a:ext cx="360420"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3" name="Rounded Rectangle 32">
              <a:extLst>
                <a:ext uri="{FF2B5EF4-FFF2-40B4-BE49-F238E27FC236}">
                  <a16:creationId xmlns:a16="http://schemas.microsoft.com/office/drawing/2014/main" id="{3DDFFCC6-A1E5-46A1-B050-03271D558CBF}"/>
                </a:ext>
              </a:extLst>
            </p:cNvPr>
            <p:cNvSpPr/>
            <p:nvPr/>
          </p:nvSpPr>
          <p:spPr>
            <a:xfrm>
              <a:off x="5793803" y="836155"/>
              <a:ext cx="720841" cy="73274"/>
            </a:xfrm>
            <a:prstGeom prst="roundRect">
              <a:avLst>
                <a:gd name="adj" fmla="val 50000"/>
              </a:avLst>
            </a:prstGeom>
            <a:gradFill>
              <a:gsLst>
                <a:gs pos="0">
                  <a:schemeClr val="tx1">
                    <a:lumMod val="65000"/>
                    <a:lumOff val="35000"/>
                  </a:schemeClr>
                </a:gs>
                <a:gs pos="74332">
                  <a:schemeClr val="bg1">
                    <a:lumMod val="95000"/>
                  </a:schemeClr>
                </a:gs>
                <a:gs pos="39000">
                  <a:schemeClr val="bg1">
                    <a:lumMod val="95000"/>
                  </a:schemeClr>
                </a:gs>
                <a:gs pos="100000">
                  <a:schemeClr val="tx1">
                    <a:lumMod val="75000"/>
                    <a:lumOff val="2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9947" name="Group 33">
            <a:extLst>
              <a:ext uri="{FF2B5EF4-FFF2-40B4-BE49-F238E27FC236}">
                <a16:creationId xmlns:a16="http://schemas.microsoft.com/office/drawing/2014/main" id="{0E2B6409-B3D3-4627-A963-7F1B2EB2FA00}"/>
              </a:ext>
            </a:extLst>
          </p:cNvPr>
          <p:cNvGrpSpPr>
            <a:grpSpLocks/>
          </p:cNvGrpSpPr>
          <p:nvPr/>
        </p:nvGrpSpPr>
        <p:grpSpPr bwMode="auto">
          <a:xfrm>
            <a:off x="5624513" y="3724275"/>
            <a:ext cx="942975" cy="360363"/>
            <a:chOff x="5682660" y="692792"/>
            <a:chExt cx="943127" cy="360000"/>
          </a:xfrm>
        </p:grpSpPr>
        <p:sp>
          <p:nvSpPr>
            <p:cNvPr id="35" name="Oval 34">
              <a:extLst>
                <a:ext uri="{FF2B5EF4-FFF2-40B4-BE49-F238E27FC236}">
                  <a16:creationId xmlns:a16="http://schemas.microsoft.com/office/drawing/2014/main" id="{BFAB8EEA-891E-4026-BC83-FB487EB8E58F}"/>
                </a:ext>
              </a:extLst>
            </p:cNvPr>
            <p:cNvSpPr/>
            <p:nvPr/>
          </p:nvSpPr>
          <p:spPr>
            <a:xfrm>
              <a:off x="6265366" y="692792"/>
              <a:ext cx="360421"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6" name="Oval 35">
              <a:extLst>
                <a:ext uri="{FF2B5EF4-FFF2-40B4-BE49-F238E27FC236}">
                  <a16:creationId xmlns:a16="http://schemas.microsoft.com/office/drawing/2014/main" id="{43436A23-01FF-4749-A81A-3F162C127A08}"/>
                </a:ext>
              </a:extLst>
            </p:cNvPr>
            <p:cNvSpPr/>
            <p:nvPr/>
          </p:nvSpPr>
          <p:spPr>
            <a:xfrm>
              <a:off x="5682660" y="692792"/>
              <a:ext cx="360420"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7" name="Rounded Rectangle 36">
              <a:extLst>
                <a:ext uri="{FF2B5EF4-FFF2-40B4-BE49-F238E27FC236}">
                  <a16:creationId xmlns:a16="http://schemas.microsoft.com/office/drawing/2014/main" id="{8EB2AECD-83F1-4890-A3F0-F02BD9A3C9A3}"/>
                </a:ext>
              </a:extLst>
            </p:cNvPr>
            <p:cNvSpPr/>
            <p:nvPr/>
          </p:nvSpPr>
          <p:spPr>
            <a:xfrm>
              <a:off x="5793803" y="837109"/>
              <a:ext cx="720841" cy="71365"/>
            </a:xfrm>
            <a:prstGeom prst="roundRect">
              <a:avLst>
                <a:gd name="adj" fmla="val 50000"/>
              </a:avLst>
            </a:prstGeom>
            <a:gradFill>
              <a:gsLst>
                <a:gs pos="0">
                  <a:schemeClr val="tx1">
                    <a:lumMod val="65000"/>
                    <a:lumOff val="35000"/>
                  </a:schemeClr>
                </a:gs>
                <a:gs pos="74332">
                  <a:schemeClr val="bg1">
                    <a:lumMod val="95000"/>
                  </a:schemeClr>
                </a:gs>
                <a:gs pos="39000">
                  <a:schemeClr val="bg1">
                    <a:lumMod val="95000"/>
                  </a:schemeClr>
                </a:gs>
                <a:gs pos="100000">
                  <a:schemeClr val="tx1">
                    <a:lumMod val="75000"/>
                    <a:lumOff val="2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9948" name="Group 37">
            <a:extLst>
              <a:ext uri="{FF2B5EF4-FFF2-40B4-BE49-F238E27FC236}">
                <a16:creationId xmlns:a16="http://schemas.microsoft.com/office/drawing/2014/main" id="{62708D53-7DB6-4B14-BAD2-4874E63C42F2}"/>
              </a:ext>
            </a:extLst>
          </p:cNvPr>
          <p:cNvGrpSpPr>
            <a:grpSpLocks/>
          </p:cNvGrpSpPr>
          <p:nvPr/>
        </p:nvGrpSpPr>
        <p:grpSpPr bwMode="auto">
          <a:xfrm>
            <a:off x="5624513" y="4200525"/>
            <a:ext cx="942975" cy="358775"/>
            <a:chOff x="5682660" y="692792"/>
            <a:chExt cx="943127" cy="360000"/>
          </a:xfrm>
        </p:grpSpPr>
        <p:sp>
          <p:nvSpPr>
            <p:cNvPr id="39" name="Oval 38">
              <a:extLst>
                <a:ext uri="{FF2B5EF4-FFF2-40B4-BE49-F238E27FC236}">
                  <a16:creationId xmlns:a16="http://schemas.microsoft.com/office/drawing/2014/main" id="{488D4598-E7AB-412A-AC70-10B548B33A24}"/>
                </a:ext>
              </a:extLst>
            </p:cNvPr>
            <p:cNvSpPr/>
            <p:nvPr/>
          </p:nvSpPr>
          <p:spPr>
            <a:xfrm>
              <a:off x="6265366" y="692792"/>
              <a:ext cx="360421"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0" name="Oval 39">
              <a:extLst>
                <a:ext uri="{FF2B5EF4-FFF2-40B4-BE49-F238E27FC236}">
                  <a16:creationId xmlns:a16="http://schemas.microsoft.com/office/drawing/2014/main" id="{57B05F24-AA34-4ECA-ADCD-7A1B0078A0A7}"/>
                </a:ext>
              </a:extLst>
            </p:cNvPr>
            <p:cNvSpPr/>
            <p:nvPr/>
          </p:nvSpPr>
          <p:spPr>
            <a:xfrm>
              <a:off x="5682660" y="692792"/>
              <a:ext cx="360420"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1" name="Rounded Rectangle 40">
              <a:extLst>
                <a:ext uri="{FF2B5EF4-FFF2-40B4-BE49-F238E27FC236}">
                  <a16:creationId xmlns:a16="http://schemas.microsoft.com/office/drawing/2014/main" id="{9790827C-014F-42E3-9A91-797C9BFA2A8E}"/>
                </a:ext>
              </a:extLst>
            </p:cNvPr>
            <p:cNvSpPr/>
            <p:nvPr/>
          </p:nvSpPr>
          <p:spPr>
            <a:xfrm>
              <a:off x="5793803" y="836155"/>
              <a:ext cx="720841" cy="73274"/>
            </a:xfrm>
            <a:prstGeom prst="roundRect">
              <a:avLst>
                <a:gd name="adj" fmla="val 50000"/>
              </a:avLst>
            </a:prstGeom>
            <a:gradFill>
              <a:gsLst>
                <a:gs pos="0">
                  <a:schemeClr val="tx1">
                    <a:lumMod val="65000"/>
                    <a:lumOff val="35000"/>
                  </a:schemeClr>
                </a:gs>
                <a:gs pos="74332">
                  <a:schemeClr val="bg1">
                    <a:lumMod val="95000"/>
                  </a:schemeClr>
                </a:gs>
                <a:gs pos="39000">
                  <a:schemeClr val="bg1">
                    <a:lumMod val="95000"/>
                  </a:schemeClr>
                </a:gs>
                <a:gs pos="100000">
                  <a:schemeClr val="tx1">
                    <a:lumMod val="75000"/>
                    <a:lumOff val="2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9949" name="Group 41">
            <a:extLst>
              <a:ext uri="{FF2B5EF4-FFF2-40B4-BE49-F238E27FC236}">
                <a16:creationId xmlns:a16="http://schemas.microsoft.com/office/drawing/2014/main" id="{9BB22CE6-B211-46B7-A84F-784E664B0591}"/>
              </a:ext>
            </a:extLst>
          </p:cNvPr>
          <p:cNvGrpSpPr>
            <a:grpSpLocks/>
          </p:cNvGrpSpPr>
          <p:nvPr/>
        </p:nvGrpSpPr>
        <p:grpSpPr bwMode="auto">
          <a:xfrm>
            <a:off x="5624513" y="4675188"/>
            <a:ext cx="942975" cy="360362"/>
            <a:chOff x="5682660" y="692792"/>
            <a:chExt cx="943127" cy="360000"/>
          </a:xfrm>
        </p:grpSpPr>
        <p:sp>
          <p:nvSpPr>
            <p:cNvPr id="43" name="Oval 42">
              <a:extLst>
                <a:ext uri="{FF2B5EF4-FFF2-40B4-BE49-F238E27FC236}">
                  <a16:creationId xmlns:a16="http://schemas.microsoft.com/office/drawing/2014/main" id="{67706145-F63C-460D-85FE-C0B87405CD50}"/>
                </a:ext>
              </a:extLst>
            </p:cNvPr>
            <p:cNvSpPr/>
            <p:nvPr/>
          </p:nvSpPr>
          <p:spPr>
            <a:xfrm>
              <a:off x="6265366" y="692792"/>
              <a:ext cx="360421"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4" name="Oval 43">
              <a:extLst>
                <a:ext uri="{FF2B5EF4-FFF2-40B4-BE49-F238E27FC236}">
                  <a16:creationId xmlns:a16="http://schemas.microsoft.com/office/drawing/2014/main" id="{458A89D7-4BC0-46EC-AE04-08B30D18FC1B}"/>
                </a:ext>
              </a:extLst>
            </p:cNvPr>
            <p:cNvSpPr/>
            <p:nvPr/>
          </p:nvSpPr>
          <p:spPr>
            <a:xfrm>
              <a:off x="5682660" y="692792"/>
              <a:ext cx="360420"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5" name="Rounded Rectangle 44">
              <a:extLst>
                <a:ext uri="{FF2B5EF4-FFF2-40B4-BE49-F238E27FC236}">
                  <a16:creationId xmlns:a16="http://schemas.microsoft.com/office/drawing/2014/main" id="{B9D77F00-2372-41E8-B2C9-6D28B1C20E7B}"/>
                </a:ext>
              </a:extLst>
            </p:cNvPr>
            <p:cNvSpPr/>
            <p:nvPr/>
          </p:nvSpPr>
          <p:spPr>
            <a:xfrm>
              <a:off x="5793803" y="837109"/>
              <a:ext cx="720841" cy="71366"/>
            </a:xfrm>
            <a:prstGeom prst="roundRect">
              <a:avLst>
                <a:gd name="adj" fmla="val 50000"/>
              </a:avLst>
            </a:prstGeom>
            <a:gradFill>
              <a:gsLst>
                <a:gs pos="0">
                  <a:schemeClr val="tx1">
                    <a:lumMod val="65000"/>
                    <a:lumOff val="35000"/>
                  </a:schemeClr>
                </a:gs>
                <a:gs pos="74332">
                  <a:schemeClr val="bg1">
                    <a:lumMod val="95000"/>
                  </a:schemeClr>
                </a:gs>
                <a:gs pos="39000">
                  <a:schemeClr val="bg1">
                    <a:lumMod val="95000"/>
                  </a:schemeClr>
                </a:gs>
                <a:gs pos="100000">
                  <a:schemeClr val="tx1">
                    <a:lumMod val="75000"/>
                    <a:lumOff val="2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9950" name="Group 45">
            <a:extLst>
              <a:ext uri="{FF2B5EF4-FFF2-40B4-BE49-F238E27FC236}">
                <a16:creationId xmlns:a16="http://schemas.microsoft.com/office/drawing/2014/main" id="{C3F05894-D4C9-40AC-B909-4EFD4FE03002}"/>
              </a:ext>
            </a:extLst>
          </p:cNvPr>
          <p:cNvGrpSpPr>
            <a:grpSpLocks/>
          </p:cNvGrpSpPr>
          <p:nvPr/>
        </p:nvGrpSpPr>
        <p:grpSpPr bwMode="auto">
          <a:xfrm>
            <a:off x="5624513" y="5149850"/>
            <a:ext cx="942975" cy="360363"/>
            <a:chOff x="5682660" y="692792"/>
            <a:chExt cx="943127" cy="360000"/>
          </a:xfrm>
        </p:grpSpPr>
        <p:sp>
          <p:nvSpPr>
            <p:cNvPr id="47" name="Oval 46">
              <a:extLst>
                <a:ext uri="{FF2B5EF4-FFF2-40B4-BE49-F238E27FC236}">
                  <a16:creationId xmlns:a16="http://schemas.microsoft.com/office/drawing/2014/main" id="{657C0B73-3897-401B-8100-A7B4FB72E0CA}"/>
                </a:ext>
              </a:extLst>
            </p:cNvPr>
            <p:cNvSpPr/>
            <p:nvPr/>
          </p:nvSpPr>
          <p:spPr>
            <a:xfrm>
              <a:off x="6265366" y="692792"/>
              <a:ext cx="360421"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8" name="Oval 47">
              <a:extLst>
                <a:ext uri="{FF2B5EF4-FFF2-40B4-BE49-F238E27FC236}">
                  <a16:creationId xmlns:a16="http://schemas.microsoft.com/office/drawing/2014/main" id="{55A15F3B-B892-4B29-AC1A-4DC6C8DDCAA2}"/>
                </a:ext>
              </a:extLst>
            </p:cNvPr>
            <p:cNvSpPr/>
            <p:nvPr/>
          </p:nvSpPr>
          <p:spPr>
            <a:xfrm>
              <a:off x="5682660" y="692792"/>
              <a:ext cx="360420"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9" name="Rounded Rectangle 48">
              <a:extLst>
                <a:ext uri="{FF2B5EF4-FFF2-40B4-BE49-F238E27FC236}">
                  <a16:creationId xmlns:a16="http://schemas.microsoft.com/office/drawing/2014/main" id="{F624830F-EE12-4C62-8F2E-203BB040313F}"/>
                </a:ext>
              </a:extLst>
            </p:cNvPr>
            <p:cNvSpPr/>
            <p:nvPr/>
          </p:nvSpPr>
          <p:spPr>
            <a:xfrm>
              <a:off x="5793803" y="837109"/>
              <a:ext cx="720841" cy="71365"/>
            </a:xfrm>
            <a:prstGeom prst="roundRect">
              <a:avLst>
                <a:gd name="adj" fmla="val 50000"/>
              </a:avLst>
            </a:prstGeom>
            <a:gradFill>
              <a:gsLst>
                <a:gs pos="0">
                  <a:schemeClr val="tx1">
                    <a:lumMod val="65000"/>
                    <a:lumOff val="35000"/>
                  </a:schemeClr>
                </a:gs>
                <a:gs pos="74332">
                  <a:schemeClr val="bg1">
                    <a:lumMod val="95000"/>
                  </a:schemeClr>
                </a:gs>
                <a:gs pos="39000">
                  <a:schemeClr val="bg1">
                    <a:lumMod val="95000"/>
                  </a:schemeClr>
                </a:gs>
                <a:gs pos="100000">
                  <a:schemeClr val="tx1">
                    <a:lumMod val="75000"/>
                    <a:lumOff val="2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9951" name="Group 49">
            <a:extLst>
              <a:ext uri="{FF2B5EF4-FFF2-40B4-BE49-F238E27FC236}">
                <a16:creationId xmlns:a16="http://schemas.microsoft.com/office/drawing/2014/main" id="{ABA59B89-007D-4C39-82E9-2F497FAFB0EC}"/>
              </a:ext>
            </a:extLst>
          </p:cNvPr>
          <p:cNvGrpSpPr>
            <a:grpSpLocks/>
          </p:cNvGrpSpPr>
          <p:nvPr/>
        </p:nvGrpSpPr>
        <p:grpSpPr bwMode="auto">
          <a:xfrm>
            <a:off x="5624513" y="5626100"/>
            <a:ext cx="942975" cy="360363"/>
            <a:chOff x="5682660" y="692792"/>
            <a:chExt cx="943127" cy="360000"/>
          </a:xfrm>
        </p:grpSpPr>
        <p:sp>
          <p:nvSpPr>
            <p:cNvPr id="51" name="Oval 50">
              <a:extLst>
                <a:ext uri="{FF2B5EF4-FFF2-40B4-BE49-F238E27FC236}">
                  <a16:creationId xmlns:a16="http://schemas.microsoft.com/office/drawing/2014/main" id="{03935925-DB70-40D0-A694-3832078F4194}"/>
                </a:ext>
              </a:extLst>
            </p:cNvPr>
            <p:cNvSpPr/>
            <p:nvPr/>
          </p:nvSpPr>
          <p:spPr>
            <a:xfrm>
              <a:off x="6265366" y="692792"/>
              <a:ext cx="360421"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2" name="Oval 51">
              <a:extLst>
                <a:ext uri="{FF2B5EF4-FFF2-40B4-BE49-F238E27FC236}">
                  <a16:creationId xmlns:a16="http://schemas.microsoft.com/office/drawing/2014/main" id="{D0C5F447-68CB-4E9E-880B-78EAB5B7BB01}"/>
                </a:ext>
              </a:extLst>
            </p:cNvPr>
            <p:cNvSpPr/>
            <p:nvPr/>
          </p:nvSpPr>
          <p:spPr>
            <a:xfrm>
              <a:off x="5682660" y="692792"/>
              <a:ext cx="360420"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3" name="Rounded Rectangle 52">
              <a:extLst>
                <a:ext uri="{FF2B5EF4-FFF2-40B4-BE49-F238E27FC236}">
                  <a16:creationId xmlns:a16="http://schemas.microsoft.com/office/drawing/2014/main" id="{729983E4-12D8-42A4-AA8C-161FF1D661D3}"/>
                </a:ext>
              </a:extLst>
            </p:cNvPr>
            <p:cNvSpPr/>
            <p:nvPr/>
          </p:nvSpPr>
          <p:spPr>
            <a:xfrm>
              <a:off x="5793803" y="837109"/>
              <a:ext cx="720841" cy="71365"/>
            </a:xfrm>
            <a:prstGeom prst="roundRect">
              <a:avLst>
                <a:gd name="adj" fmla="val 50000"/>
              </a:avLst>
            </a:prstGeom>
            <a:gradFill>
              <a:gsLst>
                <a:gs pos="0">
                  <a:schemeClr val="tx1">
                    <a:lumMod val="65000"/>
                    <a:lumOff val="35000"/>
                  </a:schemeClr>
                </a:gs>
                <a:gs pos="74332">
                  <a:schemeClr val="bg1">
                    <a:lumMod val="95000"/>
                  </a:schemeClr>
                </a:gs>
                <a:gs pos="39000">
                  <a:schemeClr val="bg1">
                    <a:lumMod val="95000"/>
                  </a:schemeClr>
                </a:gs>
                <a:gs pos="100000">
                  <a:schemeClr val="tx1">
                    <a:lumMod val="75000"/>
                    <a:lumOff val="2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9952" name="Group 53">
            <a:extLst>
              <a:ext uri="{FF2B5EF4-FFF2-40B4-BE49-F238E27FC236}">
                <a16:creationId xmlns:a16="http://schemas.microsoft.com/office/drawing/2014/main" id="{DE295E98-17C6-426A-A590-8491521BDB77}"/>
              </a:ext>
            </a:extLst>
          </p:cNvPr>
          <p:cNvGrpSpPr>
            <a:grpSpLocks/>
          </p:cNvGrpSpPr>
          <p:nvPr/>
        </p:nvGrpSpPr>
        <p:grpSpPr bwMode="auto">
          <a:xfrm>
            <a:off x="5624513" y="6100763"/>
            <a:ext cx="942975" cy="360362"/>
            <a:chOff x="5682660" y="692792"/>
            <a:chExt cx="943127" cy="360000"/>
          </a:xfrm>
        </p:grpSpPr>
        <p:sp>
          <p:nvSpPr>
            <p:cNvPr id="55" name="Oval 54">
              <a:extLst>
                <a:ext uri="{FF2B5EF4-FFF2-40B4-BE49-F238E27FC236}">
                  <a16:creationId xmlns:a16="http://schemas.microsoft.com/office/drawing/2014/main" id="{B4EB230A-23ED-419B-BB7C-B3C824902B0A}"/>
                </a:ext>
              </a:extLst>
            </p:cNvPr>
            <p:cNvSpPr/>
            <p:nvPr/>
          </p:nvSpPr>
          <p:spPr>
            <a:xfrm>
              <a:off x="6265366" y="692792"/>
              <a:ext cx="360421"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6" name="Oval 55">
              <a:extLst>
                <a:ext uri="{FF2B5EF4-FFF2-40B4-BE49-F238E27FC236}">
                  <a16:creationId xmlns:a16="http://schemas.microsoft.com/office/drawing/2014/main" id="{D1A77040-15E0-4B36-BD88-E6D456987EED}"/>
                </a:ext>
              </a:extLst>
            </p:cNvPr>
            <p:cNvSpPr/>
            <p:nvPr/>
          </p:nvSpPr>
          <p:spPr>
            <a:xfrm>
              <a:off x="5682660" y="692792"/>
              <a:ext cx="360420"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7" name="Rounded Rectangle 56">
              <a:extLst>
                <a:ext uri="{FF2B5EF4-FFF2-40B4-BE49-F238E27FC236}">
                  <a16:creationId xmlns:a16="http://schemas.microsoft.com/office/drawing/2014/main" id="{D95C99DA-C213-41CD-BD26-7847EB3176F8}"/>
                </a:ext>
              </a:extLst>
            </p:cNvPr>
            <p:cNvSpPr/>
            <p:nvPr/>
          </p:nvSpPr>
          <p:spPr>
            <a:xfrm>
              <a:off x="5793803" y="837109"/>
              <a:ext cx="720841" cy="71366"/>
            </a:xfrm>
            <a:prstGeom prst="roundRect">
              <a:avLst>
                <a:gd name="adj" fmla="val 50000"/>
              </a:avLst>
            </a:prstGeom>
            <a:gradFill>
              <a:gsLst>
                <a:gs pos="0">
                  <a:schemeClr val="tx1">
                    <a:lumMod val="65000"/>
                    <a:lumOff val="35000"/>
                  </a:schemeClr>
                </a:gs>
                <a:gs pos="74332">
                  <a:schemeClr val="bg1">
                    <a:lumMod val="95000"/>
                  </a:schemeClr>
                </a:gs>
                <a:gs pos="39000">
                  <a:schemeClr val="bg1">
                    <a:lumMod val="95000"/>
                  </a:schemeClr>
                </a:gs>
                <a:gs pos="100000">
                  <a:schemeClr val="tx1">
                    <a:lumMod val="75000"/>
                    <a:lumOff val="2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pic>
        <p:nvPicPr>
          <p:cNvPr id="89" name="Content Placeholder 4">
            <a:extLst>
              <a:ext uri="{FF2B5EF4-FFF2-40B4-BE49-F238E27FC236}">
                <a16:creationId xmlns:a16="http://schemas.microsoft.com/office/drawing/2014/main" id="{73525AB9-5C68-431C-A8F0-9A4BB5E1C6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933450" y="2325266"/>
            <a:ext cx="3991304" cy="269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 name="Picture 89">
            <a:extLst>
              <a:ext uri="{FF2B5EF4-FFF2-40B4-BE49-F238E27FC236}">
                <a16:creationId xmlns:a16="http://schemas.microsoft.com/office/drawing/2014/main" id="{01BD4BD7-9C33-4DA2-B7A3-2A0591B068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7976" y="2154139"/>
            <a:ext cx="3992676" cy="2994507"/>
          </a:xfrm>
          <a:prstGeom prst="rect">
            <a:avLst/>
          </a:prstGeom>
        </p:spPr>
      </p:pic>
      <p:sp>
        <p:nvSpPr>
          <p:cNvPr id="92" name="Rectangle 91">
            <a:extLst>
              <a:ext uri="{FF2B5EF4-FFF2-40B4-BE49-F238E27FC236}">
                <a16:creationId xmlns:a16="http://schemas.microsoft.com/office/drawing/2014/main" id="{D2C0DF31-9B28-480F-9CEA-AA5E63DB09CB}"/>
              </a:ext>
            </a:extLst>
          </p:cNvPr>
          <p:cNvSpPr/>
          <p:nvPr/>
        </p:nvSpPr>
        <p:spPr>
          <a:xfrm>
            <a:off x="0" y="232231"/>
            <a:ext cx="12192000" cy="707886"/>
          </a:xfrm>
          <a:prstGeom prst="rect">
            <a:avLst/>
          </a:prstGeom>
          <a:solidFill>
            <a:schemeClr val="bg1">
              <a:lumMod val="85000"/>
            </a:schemeClr>
          </a:solidFill>
        </p:spPr>
        <p:txBody>
          <a:bodyPr wrap="square" lIns="91440" tIns="45720" rIns="91440" bIns="45720">
            <a:spAutoFit/>
          </a:bodyPr>
          <a:lstStyle/>
          <a:p>
            <a:pPr algn="ctr"/>
            <a:r>
              <a:rPr lang="id-ID" sz="4000" b="0" cap="none" spc="0" dirty="0">
                <a:ln w="0"/>
                <a:solidFill>
                  <a:schemeClr val="tx1"/>
                </a:solidFill>
                <a:effectLst>
                  <a:outerShdw blurRad="38100" dist="19050" dir="2700000" algn="tl" rotWithShape="0">
                    <a:schemeClr val="dk1">
                      <a:alpha val="40000"/>
                    </a:schemeClr>
                  </a:outerShdw>
                </a:effectLst>
              </a:rPr>
              <a:t>Perbeadan search engine dan web browser</a:t>
            </a:r>
            <a:endParaRPr lang="en-US" sz="40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BB0022B7-8A63-40D3-8D01-5C02031B699A}"/>
              </a:ext>
            </a:extLst>
          </p:cNvPr>
          <p:cNvSpPr/>
          <p:nvPr/>
        </p:nvSpPr>
        <p:spPr>
          <a:xfrm>
            <a:off x="585787" y="256828"/>
            <a:ext cx="11242675" cy="6438900"/>
          </a:xfrm>
          <a:prstGeom prst="roundRect">
            <a:avLst>
              <a:gd name="adj" fmla="val 3077"/>
            </a:avLst>
          </a:prstGeom>
          <a:solidFill>
            <a:schemeClr val="bg1"/>
          </a:solidFill>
          <a:ln>
            <a:noFill/>
          </a:ln>
          <a:effectLst>
            <a:outerShdw dist="127000" dir="2700000" algn="tl" rotWithShape="0">
              <a:schemeClr val="accent2">
                <a:lumMod val="60000"/>
                <a:lumOff val="4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id-ID" altLang="id-ID" sz="1800" b="0" i="0" u="none" strike="noStrike" kern="1200" cap="none" spc="0" normalizeH="0" baseline="0" noProof="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Tahun Tahun  2019</a:t>
            </a:r>
            <a:r>
              <a:rPr kumimoji="0" lang="id-ID" altLang="id-ID" sz="1800" b="0" i="0" u="none" strike="noStrike" kern="1200" cap="none" spc="0" normalizeH="0" baseline="0" noProof="0">
                <a:ln>
                  <a:noFill/>
                </a:ln>
                <a:solidFill>
                  <a:prstClr val="white"/>
                </a:solidFill>
                <a:effectLst/>
                <a:uLnTx/>
                <a:uFillTx/>
                <a:latin typeface="Calibri"/>
                <a:ea typeface="Calibri" panose="020F0502020204030204" pitchFamily="34" charset="0"/>
                <a:cs typeface="Times New Roman" panose="02020603050405020304" pitchFamily="18" charset="0"/>
              </a:rPr>
              <a:t> </a:t>
            </a:r>
            <a:endParaRPr kumimoji="0" lang="id-ID" altLang="id-ID" sz="1800" b="0" i="0" u="none" strike="noStrike" kern="1200" cap="none" spc="0" normalizeH="0" baseline="0" noProof="0" dirty="0">
              <a:ln>
                <a:noFill/>
              </a:ln>
              <a:solidFill>
                <a:prstClr val="white"/>
              </a:solidFill>
              <a:effectLst/>
              <a:uLnTx/>
              <a:uFillTx/>
              <a:latin typeface="Calibri"/>
              <a:ea typeface="Calibri" panose="020F0502020204030204" pitchFamily="34" charset="0"/>
              <a:cs typeface="Times New Roman" panose="02020603050405020304" pitchFamily="18" charset="0"/>
            </a:endParaRPr>
          </a:p>
        </p:txBody>
      </p:sp>
      <p:cxnSp>
        <p:nvCxnSpPr>
          <p:cNvPr id="106" name="Straight Connector 105">
            <a:extLst>
              <a:ext uri="{FF2B5EF4-FFF2-40B4-BE49-F238E27FC236}">
                <a16:creationId xmlns:a16="http://schemas.microsoft.com/office/drawing/2014/main" id="{03D5F95D-D02A-429A-B494-F62546D81B22}"/>
              </a:ext>
            </a:extLst>
          </p:cNvPr>
          <p:cNvCxnSpPr>
            <a:cxnSpLocks/>
            <a:stCxn id="5" idx="0"/>
          </p:cNvCxnSpPr>
          <p:nvPr/>
        </p:nvCxnSpPr>
        <p:spPr>
          <a:xfrm flipH="1">
            <a:off x="6194424" y="256828"/>
            <a:ext cx="12700" cy="6438900"/>
          </a:xfrm>
          <a:prstGeom prst="line">
            <a:avLst/>
          </a:prstGeom>
          <a:ln w="28575">
            <a:solidFill>
              <a:srgbClr val="542708"/>
            </a:solidFill>
            <a:prstDash val="sysDash"/>
          </a:ln>
        </p:spPr>
        <p:style>
          <a:lnRef idx="1">
            <a:schemeClr val="accent1"/>
          </a:lnRef>
          <a:fillRef idx="0">
            <a:schemeClr val="accent1"/>
          </a:fillRef>
          <a:effectRef idx="0">
            <a:schemeClr val="accent1"/>
          </a:effectRef>
          <a:fontRef idx="minor">
            <a:schemeClr val="tx1"/>
          </a:fontRef>
        </p:style>
      </p:cxnSp>
      <p:grpSp>
        <p:nvGrpSpPr>
          <p:cNvPr id="39940" name="Group 8">
            <a:extLst>
              <a:ext uri="{FF2B5EF4-FFF2-40B4-BE49-F238E27FC236}">
                <a16:creationId xmlns:a16="http://schemas.microsoft.com/office/drawing/2014/main" id="{A0A057C7-5FC4-4D68-87F8-40299933A136}"/>
              </a:ext>
            </a:extLst>
          </p:cNvPr>
          <p:cNvGrpSpPr>
            <a:grpSpLocks/>
          </p:cNvGrpSpPr>
          <p:nvPr/>
        </p:nvGrpSpPr>
        <p:grpSpPr bwMode="auto">
          <a:xfrm>
            <a:off x="5624513" y="396875"/>
            <a:ext cx="942975" cy="360363"/>
            <a:chOff x="5682660" y="692792"/>
            <a:chExt cx="943127" cy="360000"/>
          </a:xfrm>
        </p:grpSpPr>
        <p:sp>
          <p:nvSpPr>
            <p:cNvPr id="6" name="Oval 5">
              <a:extLst>
                <a:ext uri="{FF2B5EF4-FFF2-40B4-BE49-F238E27FC236}">
                  <a16:creationId xmlns:a16="http://schemas.microsoft.com/office/drawing/2014/main" id="{7BD9CEE6-0996-48BB-8179-4418A2EC7C8B}"/>
                </a:ext>
              </a:extLst>
            </p:cNvPr>
            <p:cNvSpPr/>
            <p:nvPr/>
          </p:nvSpPr>
          <p:spPr>
            <a:xfrm>
              <a:off x="6265366" y="692792"/>
              <a:ext cx="360421"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a:extLst>
                <a:ext uri="{FF2B5EF4-FFF2-40B4-BE49-F238E27FC236}">
                  <a16:creationId xmlns:a16="http://schemas.microsoft.com/office/drawing/2014/main" id="{AB2FE692-FA56-4FBB-B428-4EADA59B5DD7}"/>
                </a:ext>
              </a:extLst>
            </p:cNvPr>
            <p:cNvSpPr/>
            <p:nvPr/>
          </p:nvSpPr>
          <p:spPr>
            <a:xfrm>
              <a:off x="5682660" y="692792"/>
              <a:ext cx="360420"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Rounded Rectangle 6">
              <a:extLst>
                <a:ext uri="{FF2B5EF4-FFF2-40B4-BE49-F238E27FC236}">
                  <a16:creationId xmlns:a16="http://schemas.microsoft.com/office/drawing/2014/main" id="{70D8E8D0-F6A0-4307-B939-68313955931B}"/>
                </a:ext>
              </a:extLst>
            </p:cNvPr>
            <p:cNvSpPr/>
            <p:nvPr/>
          </p:nvSpPr>
          <p:spPr>
            <a:xfrm>
              <a:off x="5793803" y="837109"/>
              <a:ext cx="720841" cy="71365"/>
            </a:xfrm>
            <a:prstGeom prst="roundRect">
              <a:avLst>
                <a:gd name="adj" fmla="val 50000"/>
              </a:avLst>
            </a:prstGeom>
            <a:gradFill>
              <a:gsLst>
                <a:gs pos="0">
                  <a:schemeClr val="tx1">
                    <a:lumMod val="65000"/>
                    <a:lumOff val="35000"/>
                  </a:schemeClr>
                </a:gs>
                <a:gs pos="65000">
                  <a:schemeClr val="bg1">
                    <a:lumMod val="95000"/>
                  </a:schemeClr>
                </a:gs>
                <a:gs pos="39000">
                  <a:schemeClr val="bg1">
                    <a:lumMod val="95000"/>
                  </a:schemeClr>
                </a:gs>
                <a:gs pos="100000">
                  <a:schemeClr val="tx1">
                    <a:lumMod val="75000"/>
                    <a:lumOff val="2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9941" name="Group 9">
            <a:extLst>
              <a:ext uri="{FF2B5EF4-FFF2-40B4-BE49-F238E27FC236}">
                <a16:creationId xmlns:a16="http://schemas.microsoft.com/office/drawing/2014/main" id="{B9C24A7B-3668-4CF6-A3A6-31B844844517}"/>
              </a:ext>
            </a:extLst>
          </p:cNvPr>
          <p:cNvGrpSpPr>
            <a:grpSpLocks/>
          </p:cNvGrpSpPr>
          <p:nvPr/>
        </p:nvGrpSpPr>
        <p:grpSpPr bwMode="auto">
          <a:xfrm>
            <a:off x="5624513" y="871538"/>
            <a:ext cx="942975" cy="360362"/>
            <a:chOff x="5682660" y="692792"/>
            <a:chExt cx="943127" cy="360000"/>
          </a:xfrm>
        </p:grpSpPr>
        <p:sp>
          <p:nvSpPr>
            <p:cNvPr id="11" name="Oval 10">
              <a:extLst>
                <a:ext uri="{FF2B5EF4-FFF2-40B4-BE49-F238E27FC236}">
                  <a16:creationId xmlns:a16="http://schemas.microsoft.com/office/drawing/2014/main" id="{7600C3C8-B078-4685-BA86-E4D5E4935D8D}"/>
                </a:ext>
              </a:extLst>
            </p:cNvPr>
            <p:cNvSpPr/>
            <p:nvPr/>
          </p:nvSpPr>
          <p:spPr>
            <a:xfrm>
              <a:off x="6265366" y="692792"/>
              <a:ext cx="360421"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Oval 11">
              <a:extLst>
                <a:ext uri="{FF2B5EF4-FFF2-40B4-BE49-F238E27FC236}">
                  <a16:creationId xmlns:a16="http://schemas.microsoft.com/office/drawing/2014/main" id="{884BAF01-6BCC-4C1C-B0FA-A125BFF219AC}"/>
                </a:ext>
              </a:extLst>
            </p:cNvPr>
            <p:cNvSpPr/>
            <p:nvPr/>
          </p:nvSpPr>
          <p:spPr>
            <a:xfrm>
              <a:off x="5682660" y="692792"/>
              <a:ext cx="360420"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Rounded Rectangle 12">
              <a:extLst>
                <a:ext uri="{FF2B5EF4-FFF2-40B4-BE49-F238E27FC236}">
                  <a16:creationId xmlns:a16="http://schemas.microsoft.com/office/drawing/2014/main" id="{AD1F9F00-93A1-4BAC-87AB-AFADB3B8BAF4}"/>
                </a:ext>
              </a:extLst>
            </p:cNvPr>
            <p:cNvSpPr/>
            <p:nvPr/>
          </p:nvSpPr>
          <p:spPr>
            <a:xfrm>
              <a:off x="5793803" y="837109"/>
              <a:ext cx="720841" cy="71366"/>
            </a:xfrm>
            <a:prstGeom prst="roundRect">
              <a:avLst>
                <a:gd name="adj" fmla="val 50000"/>
              </a:avLst>
            </a:prstGeom>
            <a:gradFill>
              <a:gsLst>
                <a:gs pos="0">
                  <a:schemeClr val="tx1">
                    <a:lumMod val="65000"/>
                    <a:lumOff val="35000"/>
                  </a:schemeClr>
                </a:gs>
                <a:gs pos="74332">
                  <a:schemeClr val="bg1">
                    <a:lumMod val="95000"/>
                  </a:schemeClr>
                </a:gs>
                <a:gs pos="39000">
                  <a:schemeClr val="bg1">
                    <a:lumMod val="95000"/>
                  </a:schemeClr>
                </a:gs>
                <a:gs pos="100000">
                  <a:schemeClr val="tx1">
                    <a:lumMod val="75000"/>
                    <a:lumOff val="2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9942" name="Group 13">
            <a:extLst>
              <a:ext uri="{FF2B5EF4-FFF2-40B4-BE49-F238E27FC236}">
                <a16:creationId xmlns:a16="http://schemas.microsoft.com/office/drawing/2014/main" id="{D1048480-AFA3-41AB-91BA-62E036FF1B86}"/>
              </a:ext>
            </a:extLst>
          </p:cNvPr>
          <p:cNvGrpSpPr>
            <a:grpSpLocks/>
          </p:cNvGrpSpPr>
          <p:nvPr/>
        </p:nvGrpSpPr>
        <p:grpSpPr bwMode="auto">
          <a:xfrm>
            <a:off x="5624513" y="1347788"/>
            <a:ext cx="942975" cy="360362"/>
            <a:chOff x="5682660" y="692792"/>
            <a:chExt cx="943127" cy="360000"/>
          </a:xfrm>
        </p:grpSpPr>
        <p:sp>
          <p:nvSpPr>
            <p:cNvPr id="15" name="Oval 14">
              <a:extLst>
                <a:ext uri="{FF2B5EF4-FFF2-40B4-BE49-F238E27FC236}">
                  <a16:creationId xmlns:a16="http://schemas.microsoft.com/office/drawing/2014/main" id="{BE697ACF-ACB5-46A0-973E-B775587744B9}"/>
                </a:ext>
              </a:extLst>
            </p:cNvPr>
            <p:cNvSpPr/>
            <p:nvPr/>
          </p:nvSpPr>
          <p:spPr>
            <a:xfrm>
              <a:off x="6265366" y="692792"/>
              <a:ext cx="360421"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Oval 15">
              <a:extLst>
                <a:ext uri="{FF2B5EF4-FFF2-40B4-BE49-F238E27FC236}">
                  <a16:creationId xmlns:a16="http://schemas.microsoft.com/office/drawing/2014/main" id="{F5DBA72F-1BE3-4511-B301-6E1EE8AAF8C8}"/>
                </a:ext>
              </a:extLst>
            </p:cNvPr>
            <p:cNvSpPr/>
            <p:nvPr/>
          </p:nvSpPr>
          <p:spPr>
            <a:xfrm>
              <a:off x="5682660" y="692792"/>
              <a:ext cx="360420"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Rounded Rectangle 16">
              <a:extLst>
                <a:ext uri="{FF2B5EF4-FFF2-40B4-BE49-F238E27FC236}">
                  <a16:creationId xmlns:a16="http://schemas.microsoft.com/office/drawing/2014/main" id="{CED65B30-5C26-4576-BB55-82D716DDD504}"/>
                </a:ext>
              </a:extLst>
            </p:cNvPr>
            <p:cNvSpPr/>
            <p:nvPr/>
          </p:nvSpPr>
          <p:spPr>
            <a:xfrm>
              <a:off x="5793803" y="837109"/>
              <a:ext cx="720841" cy="71366"/>
            </a:xfrm>
            <a:prstGeom prst="roundRect">
              <a:avLst>
                <a:gd name="adj" fmla="val 50000"/>
              </a:avLst>
            </a:prstGeom>
            <a:gradFill>
              <a:gsLst>
                <a:gs pos="0">
                  <a:schemeClr val="tx1">
                    <a:lumMod val="65000"/>
                    <a:lumOff val="35000"/>
                  </a:schemeClr>
                </a:gs>
                <a:gs pos="74332">
                  <a:schemeClr val="bg1">
                    <a:lumMod val="95000"/>
                  </a:schemeClr>
                </a:gs>
                <a:gs pos="39000">
                  <a:schemeClr val="bg1">
                    <a:lumMod val="95000"/>
                  </a:schemeClr>
                </a:gs>
                <a:gs pos="100000">
                  <a:schemeClr val="tx1">
                    <a:lumMod val="75000"/>
                    <a:lumOff val="2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9943" name="Group 17">
            <a:extLst>
              <a:ext uri="{FF2B5EF4-FFF2-40B4-BE49-F238E27FC236}">
                <a16:creationId xmlns:a16="http://schemas.microsoft.com/office/drawing/2014/main" id="{0484BE7D-1C52-479B-ACFC-BF87062963BB}"/>
              </a:ext>
            </a:extLst>
          </p:cNvPr>
          <p:cNvGrpSpPr>
            <a:grpSpLocks/>
          </p:cNvGrpSpPr>
          <p:nvPr/>
        </p:nvGrpSpPr>
        <p:grpSpPr bwMode="auto">
          <a:xfrm>
            <a:off x="5624513" y="1822450"/>
            <a:ext cx="942975" cy="360363"/>
            <a:chOff x="5682660" y="692792"/>
            <a:chExt cx="943127" cy="360000"/>
          </a:xfrm>
        </p:grpSpPr>
        <p:sp>
          <p:nvSpPr>
            <p:cNvPr id="19" name="Oval 18">
              <a:extLst>
                <a:ext uri="{FF2B5EF4-FFF2-40B4-BE49-F238E27FC236}">
                  <a16:creationId xmlns:a16="http://schemas.microsoft.com/office/drawing/2014/main" id="{4D5F8751-FA8E-4A71-BC2F-47B3C596EB2E}"/>
                </a:ext>
              </a:extLst>
            </p:cNvPr>
            <p:cNvSpPr/>
            <p:nvPr/>
          </p:nvSpPr>
          <p:spPr>
            <a:xfrm>
              <a:off x="6265366" y="692792"/>
              <a:ext cx="360421"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Oval 19">
              <a:extLst>
                <a:ext uri="{FF2B5EF4-FFF2-40B4-BE49-F238E27FC236}">
                  <a16:creationId xmlns:a16="http://schemas.microsoft.com/office/drawing/2014/main" id="{19C7FFAA-563D-4EBB-B255-2EC2F054DD91}"/>
                </a:ext>
              </a:extLst>
            </p:cNvPr>
            <p:cNvSpPr/>
            <p:nvPr/>
          </p:nvSpPr>
          <p:spPr>
            <a:xfrm>
              <a:off x="5682660" y="692792"/>
              <a:ext cx="360420"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Rounded Rectangle 20">
              <a:extLst>
                <a:ext uri="{FF2B5EF4-FFF2-40B4-BE49-F238E27FC236}">
                  <a16:creationId xmlns:a16="http://schemas.microsoft.com/office/drawing/2014/main" id="{8953C9A6-8933-4842-8ABF-C6C8795BAFAC}"/>
                </a:ext>
              </a:extLst>
            </p:cNvPr>
            <p:cNvSpPr/>
            <p:nvPr/>
          </p:nvSpPr>
          <p:spPr>
            <a:xfrm>
              <a:off x="5793803" y="837109"/>
              <a:ext cx="720841" cy="71365"/>
            </a:xfrm>
            <a:prstGeom prst="roundRect">
              <a:avLst>
                <a:gd name="adj" fmla="val 50000"/>
              </a:avLst>
            </a:prstGeom>
            <a:gradFill>
              <a:gsLst>
                <a:gs pos="0">
                  <a:schemeClr val="tx1">
                    <a:lumMod val="65000"/>
                    <a:lumOff val="35000"/>
                  </a:schemeClr>
                </a:gs>
                <a:gs pos="74332">
                  <a:schemeClr val="bg1">
                    <a:lumMod val="95000"/>
                  </a:schemeClr>
                </a:gs>
                <a:gs pos="39000">
                  <a:schemeClr val="bg1">
                    <a:lumMod val="95000"/>
                  </a:schemeClr>
                </a:gs>
                <a:gs pos="100000">
                  <a:schemeClr val="tx1">
                    <a:lumMod val="75000"/>
                    <a:lumOff val="2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9944" name="Group 21">
            <a:extLst>
              <a:ext uri="{FF2B5EF4-FFF2-40B4-BE49-F238E27FC236}">
                <a16:creationId xmlns:a16="http://schemas.microsoft.com/office/drawing/2014/main" id="{3915AC25-2F45-48FC-89F5-02D9DFADF17E}"/>
              </a:ext>
            </a:extLst>
          </p:cNvPr>
          <p:cNvGrpSpPr>
            <a:grpSpLocks/>
          </p:cNvGrpSpPr>
          <p:nvPr/>
        </p:nvGrpSpPr>
        <p:grpSpPr bwMode="auto">
          <a:xfrm>
            <a:off x="5624513" y="2298700"/>
            <a:ext cx="942975" cy="358775"/>
            <a:chOff x="5682660" y="692792"/>
            <a:chExt cx="943127" cy="360000"/>
          </a:xfrm>
        </p:grpSpPr>
        <p:sp>
          <p:nvSpPr>
            <p:cNvPr id="23" name="Oval 22">
              <a:extLst>
                <a:ext uri="{FF2B5EF4-FFF2-40B4-BE49-F238E27FC236}">
                  <a16:creationId xmlns:a16="http://schemas.microsoft.com/office/drawing/2014/main" id="{6EB3225A-4FA9-4938-BE0B-4772C7B40A57}"/>
                </a:ext>
              </a:extLst>
            </p:cNvPr>
            <p:cNvSpPr/>
            <p:nvPr/>
          </p:nvSpPr>
          <p:spPr>
            <a:xfrm>
              <a:off x="6265366" y="692792"/>
              <a:ext cx="360421"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Oval 23">
              <a:extLst>
                <a:ext uri="{FF2B5EF4-FFF2-40B4-BE49-F238E27FC236}">
                  <a16:creationId xmlns:a16="http://schemas.microsoft.com/office/drawing/2014/main" id="{431FAA25-9948-4ACE-AC25-1BB1AEEDF40D}"/>
                </a:ext>
              </a:extLst>
            </p:cNvPr>
            <p:cNvSpPr/>
            <p:nvPr/>
          </p:nvSpPr>
          <p:spPr>
            <a:xfrm>
              <a:off x="5682660" y="692792"/>
              <a:ext cx="360420"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Rounded Rectangle 24">
              <a:extLst>
                <a:ext uri="{FF2B5EF4-FFF2-40B4-BE49-F238E27FC236}">
                  <a16:creationId xmlns:a16="http://schemas.microsoft.com/office/drawing/2014/main" id="{3D216B49-BE0C-4070-AA03-3BD30E841589}"/>
                </a:ext>
              </a:extLst>
            </p:cNvPr>
            <p:cNvSpPr/>
            <p:nvPr/>
          </p:nvSpPr>
          <p:spPr>
            <a:xfrm>
              <a:off x="5793803" y="836155"/>
              <a:ext cx="720841" cy="73274"/>
            </a:xfrm>
            <a:prstGeom prst="roundRect">
              <a:avLst>
                <a:gd name="adj" fmla="val 50000"/>
              </a:avLst>
            </a:prstGeom>
            <a:gradFill>
              <a:gsLst>
                <a:gs pos="0">
                  <a:schemeClr val="tx1">
                    <a:lumMod val="65000"/>
                    <a:lumOff val="35000"/>
                  </a:schemeClr>
                </a:gs>
                <a:gs pos="74332">
                  <a:schemeClr val="bg1">
                    <a:lumMod val="95000"/>
                  </a:schemeClr>
                </a:gs>
                <a:gs pos="39000">
                  <a:schemeClr val="bg1">
                    <a:lumMod val="95000"/>
                  </a:schemeClr>
                </a:gs>
                <a:gs pos="100000">
                  <a:schemeClr val="tx1">
                    <a:lumMod val="75000"/>
                    <a:lumOff val="2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9945" name="Group 25">
            <a:extLst>
              <a:ext uri="{FF2B5EF4-FFF2-40B4-BE49-F238E27FC236}">
                <a16:creationId xmlns:a16="http://schemas.microsoft.com/office/drawing/2014/main" id="{7EDEF57D-CA05-4AA3-BE71-CB145B941DB5}"/>
              </a:ext>
            </a:extLst>
          </p:cNvPr>
          <p:cNvGrpSpPr>
            <a:grpSpLocks/>
          </p:cNvGrpSpPr>
          <p:nvPr/>
        </p:nvGrpSpPr>
        <p:grpSpPr bwMode="auto">
          <a:xfrm>
            <a:off x="5624513" y="2773363"/>
            <a:ext cx="942975" cy="360362"/>
            <a:chOff x="5682660" y="692792"/>
            <a:chExt cx="943127" cy="360000"/>
          </a:xfrm>
        </p:grpSpPr>
        <p:sp>
          <p:nvSpPr>
            <p:cNvPr id="27" name="Oval 26">
              <a:extLst>
                <a:ext uri="{FF2B5EF4-FFF2-40B4-BE49-F238E27FC236}">
                  <a16:creationId xmlns:a16="http://schemas.microsoft.com/office/drawing/2014/main" id="{326C6DE0-4264-4013-93A7-A04CB272EB19}"/>
                </a:ext>
              </a:extLst>
            </p:cNvPr>
            <p:cNvSpPr/>
            <p:nvPr/>
          </p:nvSpPr>
          <p:spPr>
            <a:xfrm>
              <a:off x="6265366" y="692792"/>
              <a:ext cx="360421"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8" name="Oval 27">
              <a:extLst>
                <a:ext uri="{FF2B5EF4-FFF2-40B4-BE49-F238E27FC236}">
                  <a16:creationId xmlns:a16="http://schemas.microsoft.com/office/drawing/2014/main" id="{EDD9B4ED-A2EC-48A3-9D70-DED2E23BFB84}"/>
                </a:ext>
              </a:extLst>
            </p:cNvPr>
            <p:cNvSpPr/>
            <p:nvPr/>
          </p:nvSpPr>
          <p:spPr>
            <a:xfrm>
              <a:off x="5682660" y="692792"/>
              <a:ext cx="360420"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9" name="Rounded Rectangle 28">
              <a:extLst>
                <a:ext uri="{FF2B5EF4-FFF2-40B4-BE49-F238E27FC236}">
                  <a16:creationId xmlns:a16="http://schemas.microsoft.com/office/drawing/2014/main" id="{AB103181-8C71-40DD-A5C8-D21D9D0E5D90}"/>
                </a:ext>
              </a:extLst>
            </p:cNvPr>
            <p:cNvSpPr/>
            <p:nvPr/>
          </p:nvSpPr>
          <p:spPr>
            <a:xfrm>
              <a:off x="5793803" y="837109"/>
              <a:ext cx="720841" cy="71366"/>
            </a:xfrm>
            <a:prstGeom prst="roundRect">
              <a:avLst>
                <a:gd name="adj" fmla="val 50000"/>
              </a:avLst>
            </a:prstGeom>
            <a:gradFill>
              <a:gsLst>
                <a:gs pos="0">
                  <a:schemeClr val="tx1">
                    <a:lumMod val="65000"/>
                    <a:lumOff val="35000"/>
                  </a:schemeClr>
                </a:gs>
                <a:gs pos="74332">
                  <a:schemeClr val="bg1">
                    <a:lumMod val="95000"/>
                  </a:schemeClr>
                </a:gs>
                <a:gs pos="39000">
                  <a:schemeClr val="bg1">
                    <a:lumMod val="95000"/>
                  </a:schemeClr>
                </a:gs>
                <a:gs pos="100000">
                  <a:schemeClr val="tx1">
                    <a:lumMod val="75000"/>
                    <a:lumOff val="2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9946" name="Group 29">
            <a:extLst>
              <a:ext uri="{FF2B5EF4-FFF2-40B4-BE49-F238E27FC236}">
                <a16:creationId xmlns:a16="http://schemas.microsoft.com/office/drawing/2014/main" id="{814C3DBB-ADEC-4EC4-8B7D-4E8F1B5AEACD}"/>
              </a:ext>
            </a:extLst>
          </p:cNvPr>
          <p:cNvGrpSpPr>
            <a:grpSpLocks/>
          </p:cNvGrpSpPr>
          <p:nvPr/>
        </p:nvGrpSpPr>
        <p:grpSpPr bwMode="auto">
          <a:xfrm>
            <a:off x="5624513" y="3249613"/>
            <a:ext cx="942975" cy="358775"/>
            <a:chOff x="5682660" y="692792"/>
            <a:chExt cx="943127" cy="360000"/>
          </a:xfrm>
        </p:grpSpPr>
        <p:sp>
          <p:nvSpPr>
            <p:cNvPr id="31" name="Oval 30">
              <a:extLst>
                <a:ext uri="{FF2B5EF4-FFF2-40B4-BE49-F238E27FC236}">
                  <a16:creationId xmlns:a16="http://schemas.microsoft.com/office/drawing/2014/main" id="{508B12C2-FBCF-4AC1-8CAC-83118DE70B1C}"/>
                </a:ext>
              </a:extLst>
            </p:cNvPr>
            <p:cNvSpPr/>
            <p:nvPr/>
          </p:nvSpPr>
          <p:spPr>
            <a:xfrm>
              <a:off x="6265366" y="692792"/>
              <a:ext cx="360421"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2" name="Oval 31">
              <a:extLst>
                <a:ext uri="{FF2B5EF4-FFF2-40B4-BE49-F238E27FC236}">
                  <a16:creationId xmlns:a16="http://schemas.microsoft.com/office/drawing/2014/main" id="{85E41191-525C-4990-98EB-51C74AFBCB05}"/>
                </a:ext>
              </a:extLst>
            </p:cNvPr>
            <p:cNvSpPr/>
            <p:nvPr/>
          </p:nvSpPr>
          <p:spPr>
            <a:xfrm>
              <a:off x="5682660" y="692792"/>
              <a:ext cx="360420"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3" name="Rounded Rectangle 32">
              <a:extLst>
                <a:ext uri="{FF2B5EF4-FFF2-40B4-BE49-F238E27FC236}">
                  <a16:creationId xmlns:a16="http://schemas.microsoft.com/office/drawing/2014/main" id="{3DDFFCC6-A1E5-46A1-B050-03271D558CBF}"/>
                </a:ext>
              </a:extLst>
            </p:cNvPr>
            <p:cNvSpPr/>
            <p:nvPr/>
          </p:nvSpPr>
          <p:spPr>
            <a:xfrm>
              <a:off x="5793803" y="836155"/>
              <a:ext cx="720841" cy="73274"/>
            </a:xfrm>
            <a:prstGeom prst="roundRect">
              <a:avLst>
                <a:gd name="adj" fmla="val 50000"/>
              </a:avLst>
            </a:prstGeom>
            <a:gradFill>
              <a:gsLst>
                <a:gs pos="0">
                  <a:schemeClr val="tx1">
                    <a:lumMod val="65000"/>
                    <a:lumOff val="35000"/>
                  </a:schemeClr>
                </a:gs>
                <a:gs pos="74332">
                  <a:schemeClr val="bg1">
                    <a:lumMod val="95000"/>
                  </a:schemeClr>
                </a:gs>
                <a:gs pos="39000">
                  <a:schemeClr val="bg1">
                    <a:lumMod val="95000"/>
                  </a:schemeClr>
                </a:gs>
                <a:gs pos="100000">
                  <a:schemeClr val="tx1">
                    <a:lumMod val="75000"/>
                    <a:lumOff val="2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9947" name="Group 33">
            <a:extLst>
              <a:ext uri="{FF2B5EF4-FFF2-40B4-BE49-F238E27FC236}">
                <a16:creationId xmlns:a16="http://schemas.microsoft.com/office/drawing/2014/main" id="{0E2B6409-B3D3-4627-A963-7F1B2EB2FA00}"/>
              </a:ext>
            </a:extLst>
          </p:cNvPr>
          <p:cNvGrpSpPr>
            <a:grpSpLocks/>
          </p:cNvGrpSpPr>
          <p:nvPr/>
        </p:nvGrpSpPr>
        <p:grpSpPr bwMode="auto">
          <a:xfrm>
            <a:off x="5624513" y="3724275"/>
            <a:ext cx="942975" cy="360363"/>
            <a:chOff x="5682660" y="692792"/>
            <a:chExt cx="943127" cy="360000"/>
          </a:xfrm>
        </p:grpSpPr>
        <p:sp>
          <p:nvSpPr>
            <p:cNvPr id="35" name="Oval 34">
              <a:extLst>
                <a:ext uri="{FF2B5EF4-FFF2-40B4-BE49-F238E27FC236}">
                  <a16:creationId xmlns:a16="http://schemas.microsoft.com/office/drawing/2014/main" id="{BFAB8EEA-891E-4026-BC83-FB487EB8E58F}"/>
                </a:ext>
              </a:extLst>
            </p:cNvPr>
            <p:cNvSpPr/>
            <p:nvPr/>
          </p:nvSpPr>
          <p:spPr>
            <a:xfrm>
              <a:off x="6265366" y="692792"/>
              <a:ext cx="360421"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6" name="Oval 35">
              <a:extLst>
                <a:ext uri="{FF2B5EF4-FFF2-40B4-BE49-F238E27FC236}">
                  <a16:creationId xmlns:a16="http://schemas.microsoft.com/office/drawing/2014/main" id="{43436A23-01FF-4749-A81A-3F162C127A08}"/>
                </a:ext>
              </a:extLst>
            </p:cNvPr>
            <p:cNvSpPr/>
            <p:nvPr/>
          </p:nvSpPr>
          <p:spPr>
            <a:xfrm>
              <a:off x="5682660" y="692792"/>
              <a:ext cx="360420"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7" name="Rounded Rectangle 36">
              <a:extLst>
                <a:ext uri="{FF2B5EF4-FFF2-40B4-BE49-F238E27FC236}">
                  <a16:creationId xmlns:a16="http://schemas.microsoft.com/office/drawing/2014/main" id="{8EB2AECD-83F1-4890-A3F0-F02BD9A3C9A3}"/>
                </a:ext>
              </a:extLst>
            </p:cNvPr>
            <p:cNvSpPr/>
            <p:nvPr/>
          </p:nvSpPr>
          <p:spPr>
            <a:xfrm>
              <a:off x="5793803" y="837109"/>
              <a:ext cx="720841" cy="71365"/>
            </a:xfrm>
            <a:prstGeom prst="roundRect">
              <a:avLst>
                <a:gd name="adj" fmla="val 50000"/>
              </a:avLst>
            </a:prstGeom>
            <a:gradFill>
              <a:gsLst>
                <a:gs pos="0">
                  <a:schemeClr val="tx1">
                    <a:lumMod val="65000"/>
                    <a:lumOff val="35000"/>
                  </a:schemeClr>
                </a:gs>
                <a:gs pos="74332">
                  <a:schemeClr val="bg1">
                    <a:lumMod val="95000"/>
                  </a:schemeClr>
                </a:gs>
                <a:gs pos="39000">
                  <a:schemeClr val="bg1">
                    <a:lumMod val="95000"/>
                  </a:schemeClr>
                </a:gs>
                <a:gs pos="100000">
                  <a:schemeClr val="tx1">
                    <a:lumMod val="75000"/>
                    <a:lumOff val="2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9948" name="Group 37">
            <a:extLst>
              <a:ext uri="{FF2B5EF4-FFF2-40B4-BE49-F238E27FC236}">
                <a16:creationId xmlns:a16="http://schemas.microsoft.com/office/drawing/2014/main" id="{62708D53-7DB6-4B14-BAD2-4874E63C42F2}"/>
              </a:ext>
            </a:extLst>
          </p:cNvPr>
          <p:cNvGrpSpPr>
            <a:grpSpLocks/>
          </p:cNvGrpSpPr>
          <p:nvPr/>
        </p:nvGrpSpPr>
        <p:grpSpPr bwMode="auto">
          <a:xfrm>
            <a:off x="5624513" y="4200525"/>
            <a:ext cx="942975" cy="358775"/>
            <a:chOff x="5682660" y="692792"/>
            <a:chExt cx="943127" cy="360000"/>
          </a:xfrm>
        </p:grpSpPr>
        <p:sp>
          <p:nvSpPr>
            <p:cNvPr id="39" name="Oval 38">
              <a:extLst>
                <a:ext uri="{FF2B5EF4-FFF2-40B4-BE49-F238E27FC236}">
                  <a16:creationId xmlns:a16="http://schemas.microsoft.com/office/drawing/2014/main" id="{488D4598-E7AB-412A-AC70-10B548B33A24}"/>
                </a:ext>
              </a:extLst>
            </p:cNvPr>
            <p:cNvSpPr/>
            <p:nvPr/>
          </p:nvSpPr>
          <p:spPr>
            <a:xfrm>
              <a:off x="6265366" y="692792"/>
              <a:ext cx="360421"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0" name="Oval 39">
              <a:extLst>
                <a:ext uri="{FF2B5EF4-FFF2-40B4-BE49-F238E27FC236}">
                  <a16:creationId xmlns:a16="http://schemas.microsoft.com/office/drawing/2014/main" id="{57B05F24-AA34-4ECA-ADCD-7A1B0078A0A7}"/>
                </a:ext>
              </a:extLst>
            </p:cNvPr>
            <p:cNvSpPr/>
            <p:nvPr/>
          </p:nvSpPr>
          <p:spPr>
            <a:xfrm>
              <a:off x="5682660" y="692792"/>
              <a:ext cx="360420"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1" name="Rounded Rectangle 40">
              <a:extLst>
                <a:ext uri="{FF2B5EF4-FFF2-40B4-BE49-F238E27FC236}">
                  <a16:creationId xmlns:a16="http://schemas.microsoft.com/office/drawing/2014/main" id="{9790827C-014F-42E3-9A91-797C9BFA2A8E}"/>
                </a:ext>
              </a:extLst>
            </p:cNvPr>
            <p:cNvSpPr/>
            <p:nvPr/>
          </p:nvSpPr>
          <p:spPr>
            <a:xfrm>
              <a:off x="5793803" y="836155"/>
              <a:ext cx="720841" cy="73274"/>
            </a:xfrm>
            <a:prstGeom prst="roundRect">
              <a:avLst>
                <a:gd name="adj" fmla="val 50000"/>
              </a:avLst>
            </a:prstGeom>
            <a:gradFill>
              <a:gsLst>
                <a:gs pos="0">
                  <a:schemeClr val="tx1">
                    <a:lumMod val="65000"/>
                    <a:lumOff val="35000"/>
                  </a:schemeClr>
                </a:gs>
                <a:gs pos="74332">
                  <a:schemeClr val="bg1">
                    <a:lumMod val="95000"/>
                  </a:schemeClr>
                </a:gs>
                <a:gs pos="39000">
                  <a:schemeClr val="bg1">
                    <a:lumMod val="95000"/>
                  </a:schemeClr>
                </a:gs>
                <a:gs pos="100000">
                  <a:schemeClr val="tx1">
                    <a:lumMod val="75000"/>
                    <a:lumOff val="2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9949" name="Group 41">
            <a:extLst>
              <a:ext uri="{FF2B5EF4-FFF2-40B4-BE49-F238E27FC236}">
                <a16:creationId xmlns:a16="http://schemas.microsoft.com/office/drawing/2014/main" id="{9BB22CE6-B211-46B7-A84F-784E664B0591}"/>
              </a:ext>
            </a:extLst>
          </p:cNvPr>
          <p:cNvGrpSpPr>
            <a:grpSpLocks/>
          </p:cNvGrpSpPr>
          <p:nvPr/>
        </p:nvGrpSpPr>
        <p:grpSpPr bwMode="auto">
          <a:xfrm>
            <a:off x="5624513" y="4675188"/>
            <a:ext cx="942975" cy="360362"/>
            <a:chOff x="5682660" y="692792"/>
            <a:chExt cx="943127" cy="360000"/>
          </a:xfrm>
        </p:grpSpPr>
        <p:sp>
          <p:nvSpPr>
            <p:cNvPr id="43" name="Oval 42">
              <a:extLst>
                <a:ext uri="{FF2B5EF4-FFF2-40B4-BE49-F238E27FC236}">
                  <a16:creationId xmlns:a16="http://schemas.microsoft.com/office/drawing/2014/main" id="{67706145-F63C-460D-85FE-C0B87405CD50}"/>
                </a:ext>
              </a:extLst>
            </p:cNvPr>
            <p:cNvSpPr/>
            <p:nvPr/>
          </p:nvSpPr>
          <p:spPr>
            <a:xfrm>
              <a:off x="6265366" y="692792"/>
              <a:ext cx="360421"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4" name="Oval 43">
              <a:extLst>
                <a:ext uri="{FF2B5EF4-FFF2-40B4-BE49-F238E27FC236}">
                  <a16:creationId xmlns:a16="http://schemas.microsoft.com/office/drawing/2014/main" id="{458A89D7-4BC0-46EC-AE04-08B30D18FC1B}"/>
                </a:ext>
              </a:extLst>
            </p:cNvPr>
            <p:cNvSpPr/>
            <p:nvPr/>
          </p:nvSpPr>
          <p:spPr>
            <a:xfrm>
              <a:off x="5682660" y="692792"/>
              <a:ext cx="360420"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5" name="Rounded Rectangle 44">
              <a:extLst>
                <a:ext uri="{FF2B5EF4-FFF2-40B4-BE49-F238E27FC236}">
                  <a16:creationId xmlns:a16="http://schemas.microsoft.com/office/drawing/2014/main" id="{B9D77F00-2372-41E8-B2C9-6D28B1C20E7B}"/>
                </a:ext>
              </a:extLst>
            </p:cNvPr>
            <p:cNvSpPr/>
            <p:nvPr/>
          </p:nvSpPr>
          <p:spPr>
            <a:xfrm>
              <a:off x="5793803" y="837109"/>
              <a:ext cx="720841" cy="71366"/>
            </a:xfrm>
            <a:prstGeom prst="roundRect">
              <a:avLst>
                <a:gd name="adj" fmla="val 50000"/>
              </a:avLst>
            </a:prstGeom>
            <a:gradFill>
              <a:gsLst>
                <a:gs pos="0">
                  <a:schemeClr val="tx1">
                    <a:lumMod val="65000"/>
                    <a:lumOff val="35000"/>
                  </a:schemeClr>
                </a:gs>
                <a:gs pos="74332">
                  <a:schemeClr val="bg1">
                    <a:lumMod val="95000"/>
                  </a:schemeClr>
                </a:gs>
                <a:gs pos="39000">
                  <a:schemeClr val="bg1">
                    <a:lumMod val="95000"/>
                  </a:schemeClr>
                </a:gs>
                <a:gs pos="100000">
                  <a:schemeClr val="tx1">
                    <a:lumMod val="75000"/>
                    <a:lumOff val="2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9950" name="Group 45">
            <a:extLst>
              <a:ext uri="{FF2B5EF4-FFF2-40B4-BE49-F238E27FC236}">
                <a16:creationId xmlns:a16="http://schemas.microsoft.com/office/drawing/2014/main" id="{C3F05894-D4C9-40AC-B909-4EFD4FE03002}"/>
              </a:ext>
            </a:extLst>
          </p:cNvPr>
          <p:cNvGrpSpPr>
            <a:grpSpLocks/>
          </p:cNvGrpSpPr>
          <p:nvPr/>
        </p:nvGrpSpPr>
        <p:grpSpPr bwMode="auto">
          <a:xfrm>
            <a:off x="5624513" y="5149850"/>
            <a:ext cx="942975" cy="360363"/>
            <a:chOff x="5682660" y="692792"/>
            <a:chExt cx="943127" cy="360000"/>
          </a:xfrm>
        </p:grpSpPr>
        <p:sp>
          <p:nvSpPr>
            <p:cNvPr id="47" name="Oval 46">
              <a:extLst>
                <a:ext uri="{FF2B5EF4-FFF2-40B4-BE49-F238E27FC236}">
                  <a16:creationId xmlns:a16="http://schemas.microsoft.com/office/drawing/2014/main" id="{657C0B73-3897-401B-8100-A7B4FB72E0CA}"/>
                </a:ext>
              </a:extLst>
            </p:cNvPr>
            <p:cNvSpPr/>
            <p:nvPr/>
          </p:nvSpPr>
          <p:spPr>
            <a:xfrm>
              <a:off x="6265366" y="692792"/>
              <a:ext cx="360421"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8" name="Oval 47">
              <a:extLst>
                <a:ext uri="{FF2B5EF4-FFF2-40B4-BE49-F238E27FC236}">
                  <a16:creationId xmlns:a16="http://schemas.microsoft.com/office/drawing/2014/main" id="{55A15F3B-B892-4B29-AC1A-4DC6C8DDCAA2}"/>
                </a:ext>
              </a:extLst>
            </p:cNvPr>
            <p:cNvSpPr/>
            <p:nvPr/>
          </p:nvSpPr>
          <p:spPr>
            <a:xfrm>
              <a:off x="5682660" y="692792"/>
              <a:ext cx="360420"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9" name="Rounded Rectangle 48">
              <a:extLst>
                <a:ext uri="{FF2B5EF4-FFF2-40B4-BE49-F238E27FC236}">
                  <a16:creationId xmlns:a16="http://schemas.microsoft.com/office/drawing/2014/main" id="{F624830F-EE12-4C62-8F2E-203BB040313F}"/>
                </a:ext>
              </a:extLst>
            </p:cNvPr>
            <p:cNvSpPr/>
            <p:nvPr/>
          </p:nvSpPr>
          <p:spPr>
            <a:xfrm>
              <a:off x="5793803" y="837109"/>
              <a:ext cx="720841" cy="71365"/>
            </a:xfrm>
            <a:prstGeom prst="roundRect">
              <a:avLst>
                <a:gd name="adj" fmla="val 50000"/>
              </a:avLst>
            </a:prstGeom>
            <a:gradFill>
              <a:gsLst>
                <a:gs pos="0">
                  <a:schemeClr val="tx1">
                    <a:lumMod val="65000"/>
                    <a:lumOff val="35000"/>
                  </a:schemeClr>
                </a:gs>
                <a:gs pos="74332">
                  <a:schemeClr val="bg1">
                    <a:lumMod val="95000"/>
                  </a:schemeClr>
                </a:gs>
                <a:gs pos="39000">
                  <a:schemeClr val="bg1">
                    <a:lumMod val="95000"/>
                  </a:schemeClr>
                </a:gs>
                <a:gs pos="100000">
                  <a:schemeClr val="tx1">
                    <a:lumMod val="75000"/>
                    <a:lumOff val="2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9951" name="Group 49">
            <a:extLst>
              <a:ext uri="{FF2B5EF4-FFF2-40B4-BE49-F238E27FC236}">
                <a16:creationId xmlns:a16="http://schemas.microsoft.com/office/drawing/2014/main" id="{ABA59B89-007D-4C39-82E9-2F497FAFB0EC}"/>
              </a:ext>
            </a:extLst>
          </p:cNvPr>
          <p:cNvGrpSpPr>
            <a:grpSpLocks/>
          </p:cNvGrpSpPr>
          <p:nvPr/>
        </p:nvGrpSpPr>
        <p:grpSpPr bwMode="auto">
          <a:xfrm>
            <a:off x="5624513" y="5626100"/>
            <a:ext cx="942975" cy="360363"/>
            <a:chOff x="5682660" y="692792"/>
            <a:chExt cx="943127" cy="360000"/>
          </a:xfrm>
        </p:grpSpPr>
        <p:sp>
          <p:nvSpPr>
            <p:cNvPr id="51" name="Oval 50">
              <a:extLst>
                <a:ext uri="{FF2B5EF4-FFF2-40B4-BE49-F238E27FC236}">
                  <a16:creationId xmlns:a16="http://schemas.microsoft.com/office/drawing/2014/main" id="{03935925-DB70-40D0-A694-3832078F4194}"/>
                </a:ext>
              </a:extLst>
            </p:cNvPr>
            <p:cNvSpPr/>
            <p:nvPr/>
          </p:nvSpPr>
          <p:spPr>
            <a:xfrm>
              <a:off x="6265366" y="692792"/>
              <a:ext cx="360421"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2" name="Oval 51">
              <a:extLst>
                <a:ext uri="{FF2B5EF4-FFF2-40B4-BE49-F238E27FC236}">
                  <a16:creationId xmlns:a16="http://schemas.microsoft.com/office/drawing/2014/main" id="{D0C5F447-68CB-4E9E-880B-78EAB5B7BB01}"/>
                </a:ext>
              </a:extLst>
            </p:cNvPr>
            <p:cNvSpPr/>
            <p:nvPr/>
          </p:nvSpPr>
          <p:spPr>
            <a:xfrm>
              <a:off x="5682660" y="692792"/>
              <a:ext cx="360420"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3" name="Rounded Rectangle 52">
              <a:extLst>
                <a:ext uri="{FF2B5EF4-FFF2-40B4-BE49-F238E27FC236}">
                  <a16:creationId xmlns:a16="http://schemas.microsoft.com/office/drawing/2014/main" id="{729983E4-12D8-42A4-AA8C-161FF1D661D3}"/>
                </a:ext>
              </a:extLst>
            </p:cNvPr>
            <p:cNvSpPr/>
            <p:nvPr/>
          </p:nvSpPr>
          <p:spPr>
            <a:xfrm>
              <a:off x="5793803" y="837109"/>
              <a:ext cx="720841" cy="71365"/>
            </a:xfrm>
            <a:prstGeom prst="roundRect">
              <a:avLst>
                <a:gd name="adj" fmla="val 50000"/>
              </a:avLst>
            </a:prstGeom>
            <a:gradFill>
              <a:gsLst>
                <a:gs pos="0">
                  <a:schemeClr val="tx1">
                    <a:lumMod val="65000"/>
                    <a:lumOff val="35000"/>
                  </a:schemeClr>
                </a:gs>
                <a:gs pos="74332">
                  <a:schemeClr val="bg1">
                    <a:lumMod val="95000"/>
                  </a:schemeClr>
                </a:gs>
                <a:gs pos="39000">
                  <a:schemeClr val="bg1">
                    <a:lumMod val="95000"/>
                  </a:schemeClr>
                </a:gs>
                <a:gs pos="100000">
                  <a:schemeClr val="tx1">
                    <a:lumMod val="75000"/>
                    <a:lumOff val="2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9952" name="Group 53">
            <a:extLst>
              <a:ext uri="{FF2B5EF4-FFF2-40B4-BE49-F238E27FC236}">
                <a16:creationId xmlns:a16="http://schemas.microsoft.com/office/drawing/2014/main" id="{DE295E98-17C6-426A-A590-8491521BDB77}"/>
              </a:ext>
            </a:extLst>
          </p:cNvPr>
          <p:cNvGrpSpPr>
            <a:grpSpLocks/>
          </p:cNvGrpSpPr>
          <p:nvPr/>
        </p:nvGrpSpPr>
        <p:grpSpPr bwMode="auto">
          <a:xfrm>
            <a:off x="5624513" y="6100763"/>
            <a:ext cx="942975" cy="360362"/>
            <a:chOff x="5682660" y="692792"/>
            <a:chExt cx="943127" cy="360000"/>
          </a:xfrm>
        </p:grpSpPr>
        <p:sp>
          <p:nvSpPr>
            <p:cNvPr id="55" name="Oval 54">
              <a:extLst>
                <a:ext uri="{FF2B5EF4-FFF2-40B4-BE49-F238E27FC236}">
                  <a16:creationId xmlns:a16="http://schemas.microsoft.com/office/drawing/2014/main" id="{B4EB230A-23ED-419B-BB7C-B3C824902B0A}"/>
                </a:ext>
              </a:extLst>
            </p:cNvPr>
            <p:cNvSpPr/>
            <p:nvPr/>
          </p:nvSpPr>
          <p:spPr>
            <a:xfrm>
              <a:off x="6265366" y="692792"/>
              <a:ext cx="360421"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6" name="Oval 55">
              <a:extLst>
                <a:ext uri="{FF2B5EF4-FFF2-40B4-BE49-F238E27FC236}">
                  <a16:creationId xmlns:a16="http://schemas.microsoft.com/office/drawing/2014/main" id="{D1A77040-15E0-4B36-BD88-E6D456987EED}"/>
                </a:ext>
              </a:extLst>
            </p:cNvPr>
            <p:cNvSpPr/>
            <p:nvPr/>
          </p:nvSpPr>
          <p:spPr>
            <a:xfrm>
              <a:off x="5682660" y="692792"/>
              <a:ext cx="360420" cy="360000"/>
            </a:xfrm>
            <a:prstGeom prst="ellipse">
              <a:avLst/>
            </a:prstGeom>
            <a:solidFill>
              <a:srgbClr val="5427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7" name="Rounded Rectangle 56">
              <a:extLst>
                <a:ext uri="{FF2B5EF4-FFF2-40B4-BE49-F238E27FC236}">
                  <a16:creationId xmlns:a16="http://schemas.microsoft.com/office/drawing/2014/main" id="{D95C99DA-C213-41CD-BD26-7847EB3176F8}"/>
                </a:ext>
              </a:extLst>
            </p:cNvPr>
            <p:cNvSpPr/>
            <p:nvPr/>
          </p:nvSpPr>
          <p:spPr>
            <a:xfrm>
              <a:off x="5793803" y="837109"/>
              <a:ext cx="720841" cy="71366"/>
            </a:xfrm>
            <a:prstGeom prst="roundRect">
              <a:avLst>
                <a:gd name="adj" fmla="val 50000"/>
              </a:avLst>
            </a:prstGeom>
            <a:gradFill>
              <a:gsLst>
                <a:gs pos="0">
                  <a:schemeClr val="tx1">
                    <a:lumMod val="65000"/>
                    <a:lumOff val="35000"/>
                  </a:schemeClr>
                </a:gs>
                <a:gs pos="74332">
                  <a:schemeClr val="bg1">
                    <a:lumMod val="95000"/>
                  </a:schemeClr>
                </a:gs>
                <a:gs pos="39000">
                  <a:schemeClr val="bg1">
                    <a:lumMod val="95000"/>
                  </a:schemeClr>
                </a:gs>
                <a:gs pos="100000">
                  <a:schemeClr val="tx1">
                    <a:lumMod val="75000"/>
                    <a:lumOff val="2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92" name="Rectangle 91">
            <a:extLst>
              <a:ext uri="{FF2B5EF4-FFF2-40B4-BE49-F238E27FC236}">
                <a16:creationId xmlns:a16="http://schemas.microsoft.com/office/drawing/2014/main" id="{D2C0DF31-9B28-480F-9CEA-AA5E63DB09CB}"/>
              </a:ext>
            </a:extLst>
          </p:cNvPr>
          <p:cNvSpPr/>
          <p:nvPr/>
        </p:nvSpPr>
        <p:spPr>
          <a:xfrm>
            <a:off x="0" y="232231"/>
            <a:ext cx="12192000" cy="707886"/>
          </a:xfrm>
          <a:prstGeom prst="rect">
            <a:avLst/>
          </a:prstGeom>
          <a:solidFill>
            <a:schemeClr val="bg1">
              <a:lumMod val="85000"/>
            </a:schemeClr>
          </a:solidFill>
        </p:spPr>
        <p:txBody>
          <a:bodyPr wrap="square" lIns="91440" tIns="45720" rIns="91440" bIns="45720">
            <a:spAutoFit/>
          </a:bodyPr>
          <a:lstStyle/>
          <a:p>
            <a:pPr algn="ctr"/>
            <a:r>
              <a:rPr lang="id-ID" sz="4000" b="0" cap="none" spc="0" dirty="0">
                <a:ln w="0"/>
                <a:solidFill>
                  <a:schemeClr val="tx1"/>
                </a:solidFill>
                <a:effectLst>
                  <a:outerShdw blurRad="38100" dist="19050" dir="2700000" algn="tl" rotWithShape="0">
                    <a:schemeClr val="dk1">
                      <a:alpha val="40000"/>
                    </a:schemeClr>
                  </a:outerShdw>
                </a:effectLst>
              </a:rPr>
              <a:t>Perbeadan search engine dan web browser</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59" name="Content Placeholder 2">
            <a:extLst>
              <a:ext uri="{FF2B5EF4-FFF2-40B4-BE49-F238E27FC236}">
                <a16:creationId xmlns:a16="http://schemas.microsoft.com/office/drawing/2014/main" id="{B432E615-3388-4E4A-A20C-7CA8EE05BFFD}"/>
              </a:ext>
            </a:extLst>
          </p:cNvPr>
          <p:cNvSpPr txBox="1">
            <a:spLocks/>
          </p:cNvSpPr>
          <p:nvPr/>
        </p:nvSpPr>
        <p:spPr bwMode="auto">
          <a:xfrm>
            <a:off x="952172" y="2953543"/>
            <a:ext cx="4520141" cy="190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lnSpc>
                <a:spcPct val="90000"/>
              </a:lnSpc>
              <a:spcBef>
                <a:spcPts val="1000"/>
              </a:spcBef>
              <a:spcAft>
                <a:spcPct val="0"/>
              </a:spcAft>
              <a:buFont typeface="Arial" panose="020B0604020202020204" pitchFamily="34" charset="0"/>
              <a:buNone/>
              <a:defRPr sz="2400" kern="1200">
                <a:solidFill>
                  <a:schemeClr val="tx1"/>
                </a:solidFill>
                <a:latin typeface="+mn-lt"/>
                <a:ea typeface="+mn-ea"/>
                <a:cs typeface="+mn-cs"/>
              </a:defRPr>
            </a:lvl1pPr>
            <a:lvl2pPr marL="4572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eaLnBrk="0" fontAlgn="base" hangingPunct="0">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defTabSz="914400"/>
            <a:r>
              <a:rPr lang="id-ID" dirty="0"/>
              <a:t>Website yang mengumpulkan, mengorganisir dan mengindeks konten dari seluruh bagiana internet</a:t>
            </a:r>
          </a:p>
        </p:txBody>
      </p:sp>
      <p:sp>
        <p:nvSpPr>
          <p:cNvPr id="60" name="Content Placeholder 2">
            <a:extLst>
              <a:ext uri="{FF2B5EF4-FFF2-40B4-BE49-F238E27FC236}">
                <a16:creationId xmlns:a16="http://schemas.microsoft.com/office/drawing/2014/main" id="{FD043BE1-3BE6-4166-A85D-682A467BE81C}"/>
              </a:ext>
            </a:extLst>
          </p:cNvPr>
          <p:cNvSpPr txBox="1">
            <a:spLocks/>
          </p:cNvSpPr>
          <p:nvPr/>
        </p:nvSpPr>
        <p:spPr bwMode="auto">
          <a:xfrm>
            <a:off x="7042150" y="2953543"/>
            <a:ext cx="4520141" cy="2076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lnSpc>
                <a:spcPct val="90000"/>
              </a:lnSpc>
              <a:spcBef>
                <a:spcPts val="1000"/>
              </a:spcBef>
              <a:spcAft>
                <a:spcPct val="0"/>
              </a:spcAft>
              <a:buFont typeface="Arial" panose="020B0604020202020204" pitchFamily="34" charset="0"/>
              <a:buNone/>
              <a:defRPr sz="2400" kern="1200">
                <a:solidFill>
                  <a:schemeClr val="tx1"/>
                </a:solidFill>
                <a:latin typeface="+mn-lt"/>
                <a:ea typeface="+mn-ea"/>
                <a:cs typeface="+mn-cs"/>
              </a:defRPr>
            </a:lvl1pPr>
            <a:lvl2pPr marL="4572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eaLnBrk="0" fontAlgn="base" hangingPunct="0">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defTabSz="914400"/>
            <a:r>
              <a:rPr lang="id-ID" dirty="0"/>
              <a:t>Perangkat lunak yang berfungsi untuk menerima dan menyajikan sumber informasi dari internet</a:t>
            </a:r>
          </a:p>
        </p:txBody>
      </p:sp>
      <p:sp>
        <p:nvSpPr>
          <p:cNvPr id="61" name="Title 1">
            <a:extLst>
              <a:ext uri="{FF2B5EF4-FFF2-40B4-BE49-F238E27FC236}">
                <a16:creationId xmlns:a16="http://schemas.microsoft.com/office/drawing/2014/main" id="{5E88926F-968D-40A4-BB10-F2E5A56227B7}"/>
              </a:ext>
            </a:extLst>
          </p:cNvPr>
          <p:cNvSpPr txBox="1">
            <a:spLocks/>
          </p:cNvSpPr>
          <p:nvPr/>
        </p:nvSpPr>
        <p:spPr bwMode="auto">
          <a:xfrm>
            <a:off x="683686" y="1172708"/>
            <a:ext cx="4947178" cy="965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defTabSz="914400"/>
            <a:r>
              <a:rPr lang="id-ID" sz="3600" b="1" dirty="0">
                <a:ln w="0"/>
                <a:solidFill>
                  <a:schemeClr val="accent1"/>
                </a:solidFill>
                <a:effectLst>
                  <a:outerShdw blurRad="38100" dist="19050" dir="2700000" algn="tl" rotWithShape="0">
                    <a:schemeClr val="dk1">
                      <a:alpha val="40000"/>
                    </a:schemeClr>
                  </a:outerShdw>
                </a:effectLst>
              </a:rPr>
              <a:t>Search Engine</a:t>
            </a:r>
            <a:endParaRPr lang="id-ID" b="1" dirty="0">
              <a:solidFill>
                <a:schemeClr val="accent1"/>
              </a:solidFill>
            </a:endParaRPr>
          </a:p>
        </p:txBody>
      </p:sp>
      <p:sp>
        <p:nvSpPr>
          <p:cNvPr id="62" name="Title 1">
            <a:extLst>
              <a:ext uri="{FF2B5EF4-FFF2-40B4-BE49-F238E27FC236}">
                <a16:creationId xmlns:a16="http://schemas.microsoft.com/office/drawing/2014/main" id="{B5820B9C-6E25-4EBA-A435-DFF8F1FEE731}"/>
              </a:ext>
            </a:extLst>
          </p:cNvPr>
          <p:cNvSpPr txBox="1">
            <a:spLocks/>
          </p:cNvSpPr>
          <p:nvPr/>
        </p:nvSpPr>
        <p:spPr bwMode="auto">
          <a:xfrm>
            <a:off x="6462713" y="1177130"/>
            <a:ext cx="5248274" cy="1005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defTabSz="914400"/>
            <a:r>
              <a:rPr lang="id-ID" sz="3600" b="1" dirty="0">
                <a:ln w="0"/>
                <a:solidFill>
                  <a:schemeClr val="accent1"/>
                </a:solidFill>
                <a:effectLst>
                  <a:outerShdw blurRad="38100" dist="19050" dir="2700000" algn="tl" rotWithShape="0">
                    <a:schemeClr val="dk1">
                      <a:alpha val="40000"/>
                    </a:schemeClr>
                  </a:outerShdw>
                </a:effectLst>
              </a:rPr>
              <a:t>web browser</a:t>
            </a:r>
            <a:endParaRPr lang="id-ID" b="1" dirty="0">
              <a:solidFill>
                <a:schemeClr val="accent1"/>
              </a:solidFill>
            </a:endParaRPr>
          </a:p>
        </p:txBody>
      </p:sp>
    </p:spTree>
    <p:extLst>
      <p:ext uri="{BB962C8B-B14F-4D97-AF65-F5344CB8AC3E}">
        <p14:creationId xmlns:p14="http://schemas.microsoft.com/office/powerpoint/2010/main" val="798294138"/>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06CCC-DAEB-42BE-8998-2ADADC4DDD3F}"/>
              </a:ext>
            </a:extLst>
          </p:cNvPr>
          <p:cNvSpPr>
            <a:spLocks noGrp="1"/>
          </p:cNvSpPr>
          <p:nvPr>
            <p:ph type="title"/>
          </p:nvPr>
        </p:nvSpPr>
        <p:spPr/>
        <p:txBody>
          <a:bodyPr/>
          <a:lstStyle/>
          <a:p>
            <a:endParaRPr lang="id-ID" dirty="0"/>
          </a:p>
        </p:txBody>
      </p:sp>
      <p:graphicFrame>
        <p:nvGraphicFramePr>
          <p:cNvPr id="4" name="Content Placeholder 3">
            <a:extLst>
              <a:ext uri="{FF2B5EF4-FFF2-40B4-BE49-F238E27FC236}">
                <a16:creationId xmlns:a16="http://schemas.microsoft.com/office/drawing/2014/main" id="{17588CC5-FBB2-4BC3-93E3-99A071088472}"/>
              </a:ext>
            </a:extLst>
          </p:cNvPr>
          <p:cNvGraphicFramePr>
            <a:graphicFrameLocks noGrp="1"/>
          </p:cNvGraphicFramePr>
          <p:nvPr>
            <p:ph idx="1"/>
            <p:extLst>
              <p:ext uri="{D42A27DB-BD31-4B8C-83A1-F6EECF244321}">
                <p14:modId xmlns:p14="http://schemas.microsoft.com/office/powerpoint/2010/main" val="42685279"/>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3512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AC41A-6D6F-4386-B480-D38B8F706A06}"/>
              </a:ext>
            </a:extLst>
          </p:cNvPr>
          <p:cNvSpPr>
            <a:spLocks noGrp="1"/>
          </p:cNvSpPr>
          <p:nvPr>
            <p:ph type="title"/>
          </p:nvPr>
        </p:nvSpPr>
        <p:spPr/>
        <p:txBody>
          <a:bodyPr/>
          <a:lstStyle/>
          <a:p>
            <a:r>
              <a:rPr lang="id-ID" b="1" dirty="0">
                <a:solidFill>
                  <a:srgbClr val="1E73BE"/>
                </a:solidFill>
                <a:effectLst/>
                <a:latin typeface="PT Serif"/>
                <a:ea typeface="Times New Roman" panose="02020603050405020304" pitchFamily="18" charset="0"/>
                <a:cs typeface="Times New Roman" panose="02020603050405020304" pitchFamily="18" charset="0"/>
              </a:rPr>
              <a:t>Fungsi Search Engine Secara Umum</a:t>
            </a:r>
            <a:br>
              <a:rPr lang="id-ID" sz="1800" dirty="0">
                <a:effectLst/>
                <a:latin typeface="Times New Roman" panose="02020603050405020304" pitchFamily="18" charset="0"/>
                <a:ea typeface="Century Gothic" panose="020B0502020202020204" pitchFamily="34" charset="0"/>
                <a:cs typeface="Times New Roman" panose="02020603050405020304" pitchFamily="18" charset="0"/>
              </a:rPr>
            </a:br>
            <a:endParaRPr lang="id-ID" dirty="0"/>
          </a:p>
        </p:txBody>
      </p:sp>
      <p:graphicFrame>
        <p:nvGraphicFramePr>
          <p:cNvPr id="4" name="Content Placeholder 3">
            <a:extLst>
              <a:ext uri="{FF2B5EF4-FFF2-40B4-BE49-F238E27FC236}">
                <a16:creationId xmlns:a16="http://schemas.microsoft.com/office/drawing/2014/main" id="{3E3E5C2C-112F-4612-889F-5548949EC73D}"/>
              </a:ext>
            </a:extLst>
          </p:cNvPr>
          <p:cNvGraphicFramePr>
            <a:graphicFrameLocks noGrp="1"/>
          </p:cNvGraphicFramePr>
          <p:nvPr>
            <p:ph idx="1"/>
            <p:extLst>
              <p:ext uri="{D42A27DB-BD31-4B8C-83A1-F6EECF244321}">
                <p14:modId xmlns:p14="http://schemas.microsoft.com/office/powerpoint/2010/main" val="763142827"/>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4599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089A4-E0A0-4385-BA7C-9274BB7172BF}"/>
              </a:ext>
            </a:extLst>
          </p:cNvPr>
          <p:cNvSpPr>
            <a:spLocks noGrp="1"/>
          </p:cNvSpPr>
          <p:nvPr>
            <p:ph type="title"/>
          </p:nvPr>
        </p:nvSpPr>
        <p:spPr/>
        <p:txBody>
          <a:bodyPr/>
          <a:lstStyle/>
          <a:p>
            <a:r>
              <a:rPr lang="en-US" dirty="0">
                <a:solidFill>
                  <a:schemeClr val="tx1"/>
                </a:solidFill>
              </a:rPr>
              <a:t>3 Cara </a:t>
            </a:r>
            <a:r>
              <a:rPr lang="en-US" dirty="0" err="1">
                <a:solidFill>
                  <a:schemeClr val="tx1"/>
                </a:solidFill>
              </a:rPr>
              <a:t>Kerja</a:t>
            </a:r>
            <a:r>
              <a:rPr lang="en-US" dirty="0">
                <a:solidFill>
                  <a:schemeClr val="tx1"/>
                </a:solidFill>
              </a:rPr>
              <a:t> Search Engine</a:t>
            </a:r>
            <a:endParaRPr lang="id-ID" dirty="0">
              <a:solidFill>
                <a:schemeClr val="tx1"/>
              </a:solidFill>
            </a:endParaRPr>
          </a:p>
        </p:txBody>
      </p:sp>
      <p:graphicFrame>
        <p:nvGraphicFramePr>
          <p:cNvPr id="4" name="Content Placeholder 3">
            <a:extLst>
              <a:ext uri="{FF2B5EF4-FFF2-40B4-BE49-F238E27FC236}">
                <a16:creationId xmlns:a16="http://schemas.microsoft.com/office/drawing/2014/main" id="{21685793-C76B-473C-9710-686807C51058}"/>
              </a:ext>
            </a:extLst>
          </p:cNvPr>
          <p:cNvGraphicFramePr>
            <a:graphicFrameLocks noGrp="1"/>
          </p:cNvGraphicFramePr>
          <p:nvPr>
            <p:ph idx="1"/>
            <p:extLst>
              <p:ext uri="{D42A27DB-BD31-4B8C-83A1-F6EECF244321}">
                <p14:modId xmlns:p14="http://schemas.microsoft.com/office/powerpoint/2010/main" val="2872985063"/>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7187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66A24-CC8F-4BC2-9070-1D791B49DACD}"/>
              </a:ext>
            </a:extLst>
          </p:cNvPr>
          <p:cNvSpPr>
            <a:spLocks noGrp="1"/>
          </p:cNvSpPr>
          <p:nvPr>
            <p:ph type="title"/>
          </p:nvPr>
        </p:nvSpPr>
        <p:spPr/>
        <p:txBody>
          <a:bodyPr/>
          <a:lstStyle/>
          <a:p>
            <a:r>
              <a:rPr lang="en-US" dirty="0" err="1">
                <a:solidFill>
                  <a:schemeClr val="tx1"/>
                </a:solidFill>
              </a:rPr>
              <a:t>Macam</a:t>
            </a:r>
            <a:r>
              <a:rPr lang="en-US" dirty="0">
                <a:solidFill>
                  <a:schemeClr val="tx1"/>
                </a:solidFill>
              </a:rPr>
              <a:t> – </a:t>
            </a:r>
            <a:r>
              <a:rPr lang="en-US" dirty="0" err="1">
                <a:solidFill>
                  <a:schemeClr val="tx1"/>
                </a:solidFill>
              </a:rPr>
              <a:t>Macam</a:t>
            </a:r>
            <a:r>
              <a:rPr lang="en-US" dirty="0">
                <a:solidFill>
                  <a:schemeClr val="tx1"/>
                </a:solidFill>
              </a:rPr>
              <a:t> Search Engine</a:t>
            </a:r>
            <a:endParaRPr lang="id-ID" dirty="0">
              <a:solidFill>
                <a:schemeClr val="tx1"/>
              </a:solidFill>
            </a:endParaRPr>
          </a:p>
        </p:txBody>
      </p:sp>
      <p:graphicFrame>
        <p:nvGraphicFramePr>
          <p:cNvPr id="4" name="Content Placeholder 3">
            <a:extLst>
              <a:ext uri="{FF2B5EF4-FFF2-40B4-BE49-F238E27FC236}">
                <a16:creationId xmlns:a16="http://schemas.microsoft.com/office/drawing/2014/main" id="{DCC5A956-1E45-479A-9D7B-30D133642DBC}"/>
              </a:ext>
            </a:extLst>
          </p:cNvPr>
          <p:cNvGraphicFramePr>
            <a:graphicFrameLocks noGrp="1"/>
          </p:cNvGraphicFramePr>
          <p:nvPr>
            <p:ph idx="1"/>
            <p:extLst>
              <p:ext uri="{D42A27DB-BD31-4B8C-83A1-F6EECF244321}">
                <p14:modId xmlns:p14="http://schemas.microsoft.com/office/powerpoint/2010/main" val="2856295733"/>
              </p:ext>
            </p:extLst>
          </p:nvPr>
        </p:nvGraphicFramePr>
        <p:xfrm>
          <a:off x="677334" y="1930400"/>
          <a:ext cx="9455488" cy="43901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8138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8919F-5295-46FB-B92C-D2BB71D18D64}"/>
              </a:ext>
            </a:extLst>
          </p:cNvPr>
          <p:cNvSpPr>
            <a:spLocks noGrp="1"/>
          </p:cNvSpPr>
          <p:nvPr>
            <p:ph type="title"/>
          </p:nvPr>
        </p:nvSpPr>
        <p:spPr/>
        <p:txBody>
          <a:bodyPr>
            <a:normAutofit/>
          </a:bodyPr>
          <a:lstStyle/>
          <a:p>
            <a:r>
              <a:rPr lang="id-ID" sz="6600" dirty="0">
                <a:solidFill>
                  <a:srgbClr val="000000"/>
                </a:solidFill>
                <a:effectLst/>
                <a:latin typeface="Times New Roman" panose="02020603050405020304" pitchFamily="18" charset="0"/>
                <a:ea typeface="Century Gothic" panose="020B0502020202020204" pitchFamily="34" charset="0"/>
              </a:rPr>
              <a:t>Sintaks</a:t>
            </a:r>
            <a:endParaRPr lang="id-ID" sz="6600" dirty="0"/>
          </a:p>
        </p:txBody>
      </p:sp>
      <p:sp>
        <p:nvSpPr>
          <p:cNvPr id="3" name="Content Placeholder 2">
            <a:extLst>
              <a:ext uri="{FF2B5EF4-FFF2-40B4-BE49-F238E27FC236}">
                <a16:creationId xmlns:a16="http://schemas.microsoft.com/office/drawing/2014/main" id="{61028DD6-5E29-4588-9B78-07DBF51AEE37}"/>
              </a:ext>
            </a:extLst>
          </p:cNvPr>
          <p:cNvSpPr>
            <a:spLocks noGrp="1"/>
          </p:cNvSpPr>
          <p:nvPr>
            <p:ph idx="1"/>
          </p:nvPr>
        </p:nvSpPr>
        <p:spPr>
          <a:xfrm>
            <a:off x="2239346" y="2160589"/>
            <a:ext cx="7034655" cy="3880773"/>
          </a:xfrm>
        </p:spPr>
        <p:txBody>
          <a:bodyPr>
            <a:noAutofit/>
          </a:bodyPr>
          <a:lstStyle/>
          <a:p>
            <a:pPr>
              <a:spcAft>
                <a:spcPts val="0"/>
              </a:spcAft>
            </a:pPr>
            <a:r>
              <a:rPr lang="id-ID" sz="3200" dirty="0">
                <a:solidFill>
                  <a:srgbClr val="000000"/>
                </a:solidFill>
                <a:effectLst/>
                <a:latin typeface="Times New Roman" panose="02020603050405020304" pitchFamily="18" charset="0"/>
                <a:ea typeface="Century Gothic" panose="020B0502020202020204" pitchFamily="34" charset="0"/>
                <a:cs typeface="Times New Roman" panose="02020603050405020304" pitchFamily="18" charset="0"/>
              </a:rPr>
              <a:t>Sintaks (sintak yang dimaksud pada pembahasan ini adalah kata/simbol khusus yang tertanam pada bahasa pemorgraman) yang disertakan dengan suatu kata kunci, akan memungkinkan pengguna Google mencari bagian-bagian tertentu dari halaman web atau jenis informasi yang lebih spesifik. </a:t>
            </a:r>
            <a:endParaRPr lang="id-ID" sz="3200" dirty="0">
              <a:effectLst/>
              <a:latin typeface="Times New Roman" panose="02020603050405020304" pitchFamily="18" charset="0"/>
              <a:ea typeface="Century Gothic" panose="020B050202020202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B395C8BC-EEBB-420B-ADFE-9176B8FEAF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975" y="3029412"/>
            <a:ext cx="2143125" cy="2143125"/>
          </a:xfrm>
          <a:prstGeom prst="rect">
            <a:avLst/>
          </a:prstGeom>
        </p:spPr>
      </p:pic>
    </p:spTree>
    <p:extLst>
      <p:ext uri="{BB962C8B-B14F-4D97-AF65-F5344CB8AC3E}">
        <p14:creationId xmlns:p14="http://schemas.microsoft.com/office/powerpoint/2010/main" val="4208458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rona Virus Powerpoint ">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306</TotalTime>
  <Words>1633</Words>
  <Application>Microsoft Office PowerPoint</Application>
  <PresentationFormat>Widescreen</PresentationFormat>
  <Paragraphs>134</Paragraphs>
  <Slides>12</Slides>
  <Notes>11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12</vt:i4>
      </vt:variant>
    </vt:vector>
  </HeadingPairs>
  <TitlesOfParts>
    <vt:vector size="24" baseType="lpstr">
      <vt:lpstr>Adobe Gothic Std B</vt:lpstr>
      <vt:lpstr>Arial</vt:lpstr>
      <vt:lpstr>Calibri</vt:lpstr>
      <vt:lpstr>Calibri Light</vt:lpstr>
      <vt:lpstr>Mulish</vt:lpstr>
      <vt:lpstr>PT Serif</vt:lpstr>
      <vt:lpstr>Times New Roman</vt:lpstr>
      <vt:lpstr>Trebuchet MS</vt:lpstr>
      <vt:lpstr>Wingdings 3</vt:lpstr>
      <vt:lpstr>Facet</vt:lpstr>
      <vt:lpstr>Office Theme</vt:lpstr>
      <vt:lpstr>Corona Virus Powerpoint </vt:lpstr>
      <vt:lpstr>Search Engine (mesin Pencari)</vt:lpstr>
      <vt:lpstr>PowerPoint Presentation</vt:lpstr>
      <vt:lpstr>PowerPoint Presentation</vt:lpstr>
      <vt:lpstr>PowerPoint Presentation</vt:lpstr>
      <vt:lpstr>PowerPoint Presentation</vt:lpstr>
      <vt:lpstr>Fungsi Search Engine Secara Umum </vt:lpstr>
      <vt:lpstr>3 Cara Kerja Search Engine</vt:lpstr>
      <vt:lpstr>Macam – Macam Search Engine</vt:lpstr>
      <vt:lpstr>Sintaks</vt:lpstr>
      <vt:lpstr>Macam-macam sintaks:</vt:lpstr>
      <vt:lpstr>Macam-macam sintaks: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dymand</dc:creator>
  <cp:lastModifiedBy>dymand</cp:lastModifiedBy>
  <cp:revision>10</cp:revision>
  <dcterms:created xsi:type="dcterms:W3CDTF">2021-04-26T00:05:34Z</dcterms:created>
  <dcterms:modified xsi:type="dcterms:W3CDTF">2021-04-27T01:35:27Z</dcterms:modified>
</cp:coreProperties>
</file>