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53" r:id="rId22"/>
    <p:sldId id="2054" r:id="rId23"/>
    <p:sldId id="2055" r:id="rId24"/>
    <p:sldId id="2056" r:id="rId25"/>
    <p:sldId id="2057" r:id="rId26"/>
    <p:sldId id="2058" r:id="rId27"/>
    <p:sldId id="2059" r:id="rId28"/>
    <p:sldId id="2060" r:id="rId29"/>
    <p:sldId id="2061" r:id="rId30"/>
    <p:sldId id="2062" r:id="rId31"/>
    <p:sldId id="2063" r:id="rId32"/>
    <p:sldId id="20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4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ifelse</a:t>
            </a:r>
            <a:r>
              <a:rPr lang="en-US" sz="1400" dirty="0"/>
              <a:t> n &lt; num : Check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item-type random type-of-item : Choose random value from type-of-item to be assigned as item-type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due random order-due-date : Choose random value from order-due-date to be assigned as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due-date-l)][set due random order-due-date] : Setting loop while condition b-</a:t>
            </a:r>
            <a:r>
              <a:rPr lang="en-US" sz="1400" dirty="0" err="1"/>
              <a:t>ubof</a:t>
            </a:r>
            <a:r>
              <a:rPr lang="en-US" sz="1400" dirty="0"/>
              <a:t> [due &lt; (order-due-date -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due &gt; (order-due-date + due-date-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still true, repeat command of [set due random order-due-date]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"orders.csv“ : Open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file-type item-type file-type "," file-type qty file-type "," file-type due file-type "\n“ : Write on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file-close : Close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Stop : Stop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E9AA0E0-2601-4F80-AA89-D3E0EBCD1AD2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4E15-E050-4DC0-AADE-3687919D85EC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38DEB-EE10-40BC-9769-BE74ACB4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06" y="1299411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29128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generate-order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[reporter] [ commands ] : If reporter reports false, exit the loop. Otherwise run commands and repeat.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Generating Order for Simulation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235D6-BFF4-4018-9EC3-46EE046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74" y="1609965"/>
            <a:ext cx="6241843" cy="28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516620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time_ time : Initialize time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time_ = 1 [ set time_ round (random-exponential -30)] :. Set time_ with value of rounded random exponential value minus 30 if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py:set</a:t>
            </a:r>
            <a:r>
              <a:rPr lang="en-US" sz="1400" dirty="0"/>
              <a:t> "time" time_ : Set variable value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en-US" sz="1400" dirty="0" err="1"/>
              <a:t>py:run</a:t>
            </a:r>
            <a:r>
              <a:rPr lang="en-US" sz="1400" dirty="0"/>
              <a:t> : Run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"import </a:t>
            </a:r>
            <a:r>
              <a:rPr lang="en-US" sz="1400" dirty="0" err="1"/>
              <a:t>assignmentOP</a:t>
            </a:r>
            <a:r>
              <a:rPr lang="en-US" sz="1400" dirty="0"/>
              <a:t>“ : import </a:t>
            </a:r>
            <a:r>
              <a:rPr lang="en-US" sz="1400" dirty="0" err="1"/>
              <a:t>assignmentOP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"result = </a:t>
            </a:r>
            <a:r>
              <a:rPr lang="en-US" sz="1400" dirty="0" err="1"/>
              <a:t>assignmentOP.assignOP</a:t>
            </a:r>
            <a:r>
              <a:rPr lang="en-US" sz="1400" dirty="0"/>
              <a:t>(time)") : initialize value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result </a:t>
            </a:r>
            <a:r>
              <a:rPr lang="en-US" sz="1400" dirty="0" err="1"/>
              <a:t>py:runresult</a:t>
            </a:r>
            <a:r>
              <a:rPr lang="en-US" sz="1400" dirty="0"/>
              <a:t> "result“ : “</a:t>
            </a:r>
            <a:r>
              <a:rPr lang="en-US" sz="1400" dirty="0" err="1"/>
              <a:t>Transfering</a:t>
            </a:r>
            <a:r>
              <a:rPr lang="en-US" sz="1400" dirty="0"/>
              <a:t>” value from python code to </a:t>
            </a:r>
            <a:r>
              <a:rPr lang="en-US" sz="1400" dirty="0" err="1"/>
              <a:t>netlogo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[n &lt; length result] : While the condition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let m item n result : Initialize m using item from result list with 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pod-list lput item 0 m pod-list  insert new value to pod-list using first item m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pods with [pod-id = item 0 m][set qty-ordered item 1 m] : Command pod with pod-id = first item of m list to set qty-ordered item with item with n-index from m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n </a:t>
            </a:r>
            <a:r>
              <a:rPr lang="en-US" sz="1400" dirty="0" err="1"/>
              <a:t>n</a:t>
            </a:r>
            <a:r>
              <a:rPr lang="en-US" sz="1400" dirty="0"/>
              <a:t> + 1: increment n value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C11547-1327-431B-B7C5-EF325573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lput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Adds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the end of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and reports the new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random-exponential </a:t>
            </a:r>
            <a:r>
              <a:rPr lang="en-GB" b="1" dirty="0"/>
              <a:t>mean</a:t>
            </a:r>
            <a:r>
              <a:rPr lang="en-GB" dirty="0"/>
              <a:t> : </a:t>
            </a:r>
            <a:r>
              <a:rPr lang="en-US" dirty="0"/>
              <a:t>random-exponential reports an exponentially distributed random floating point number. It is equivalent to (- </a:t>
            </a:r>
            <a:r>
              <a:rPr lang="en-US" b="1" dirty="0"/>
              <a:t>mean</a:t>
            </a:r>
            <a:r>
              <a:rPr lang="en-US" dirty="0"/>
              <a:t>) * ln random-float 1.0.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4258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AA18C6-3111-4D63-85EE-A6344408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99" y="1402410"/>
            <a:ext cx="4791563" cy="29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pod-list remove-duplicates pod-list : remove duplicate entry from pod-list  that already picked by </a:t>
            </a:r>
            <a:r>
              <a:rPr lang="en-US" sz="1400" dirty="0" err="1"/>
              <a:t>agv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already-delivered-pod [] : Initialize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pod-list] : While condition return true, repeat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ask pods with [pod-id = item x pod-list][if shape = "empty space" : command pod with such condition, and if shape equal to “empty space” do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[set already-delivered-pod lput x already-delivered-pod]] : insert item to array using value from x-index 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set x </a:t>
            </a:r>
            <a:r>
              <a:rPr lang="en-US" sz="1400" dirty="0" err="1"/>
              <a:t>x</a:t>
            </a:r>
            <a:r>
              <a:rPr lang="en-US" sz="1400" dirty="0"/>
              <a:t> + 1] : increment 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already-delivered-pod sort-by &gt; already-delivered-pod :Sort the array with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while [x &lt; length already-delivered-pod] : while condition return true, run command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[ set pod-list remove-item item x already-delivered-pod pod-list : remove item from pod-list list based on already-delivered-pod list item on  x-index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22192-D055-4B7A-978D-222C733CA847}"/>
              </a:ext>
            </a:extLst>
          </p:cNvPr>
          <p:cNvSpPr txBox="1"/>
          <p:nvPr/>
        </p:nvSpPr>
        <p:spPr>
          <a:xfrm>
            <a:off x="6050758" y="4879432"/>
            <a:ext cx="5166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selected-pods pod-list : call selected-pods function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ADF38-7D09-4AED-B51B-45DDA3D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sort-by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 If the input is a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, reports a new list containing the same items as the input list, in a sorted order defined by the </a:t>
            </a:r>
            <a:r>
              <a:rPr lang="en-US" dirty="0" err="1">
                <a:latin typeface="Calibri (Body)"/>
              </a:rPr>
              <a:t>boolean</a:t>
            </a:r>
            <a:r>
              <a:rPr lang="en-US" dirty="0">
                <a:latin typeface="Calibri (Body)"/>
              </a:rPr>
              <a:t> reporter. reporter may be an anonymous reporter or the name of a reporter. Use &gt; for descending, and &lt; for ascending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4B608B75-7C6B-4B9B-B857-0F249DF86DB7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55743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Assign-order-to-pod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107B1-7B91-431A-B240-E93D4F7F2743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Assigning each order to the pod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D24DF-E7D2-4DFC-9597-E489B3CC7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21" y="1655900"/>
            <a:ext cx="56864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m &lt; length assignment-result : conditional to compare of m with assignment-result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ask pods with [pod-id = item m assignment-result] command pod with pod-id equal to item from assignment-result on m-index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set shape "shelf“ : set pod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size 1 : set pod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color 138 : set pod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x </a:t>
            </a:r>
            <a:r>
              <a:rPr lang="en-US" sz="1400" dirty="0" err="1"/>
              <a:t>xcor</a:t>
            </a:r>
            <a:r>
              <a:rPr lang="en-US" sz="1400" dirty="0"/>
              <a:t> : set pod x-coordinate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y </a:t>
            </a:r>
            <a:r>
              <a:rPr lang="en-US" sz="1400" dirty="0" err="1"/>
              <a:t>ycor</a:t>
            </a:r>
            <a:r>
              <a:rPr lang="en-US" sz="1400" dirty="0"/>
              <a:t> : set pod y-coordinate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set m </a:t>
            </a:r>
            <a:r>
              <a:rPr lang="en-US" sz="1400" dirty="0" err="1"/>
              <a:t>m</a:t>
            </a:r>
            <a:r>
              <a:rPr lang="en-US" sz="1400" dirty="0"/>
              <a:t> + 1 : increment 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stop : stop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900922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Selected-pods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Flag selected pods based on assignment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E488B-F12B-4A96-8598-CEB07BDD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83" y="1520634"/>
            <a:ext cx="4762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2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07894"/>
            <a:ext cx="5166200" cy="2970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</a:t>
            </a:r>
            <a:r>
              <a:rPr lang="en-US" sz="1100" dirty="0" err="1"/>
              <a:t>agvloc</a:t>
            </a:r>
            <a:r>
              <a:rPr lang="en-US" sz="1100" dirty="0"/>
              <a:t> </a:t>
            </a:r>
            <a:r>
              <a:rPr lang="en-US" sz="1100" dirty="0" err="1"/>
              <a:t>csv:from-file</a:t>
            </a:r>
            <a:r>
              <a:rPr lang="en-US" sz="1100" dirty="0"/>
              <a:t> (word "AGV/" AGV-location-file) : open file from AGV repository and assign it as </a:t>
            </a:r>
            <a:r>
              <a:rPr lang="en-US" sz="1100" dirty="0" err="1"/>
              <a:t>agvloc</a:t>
            </a:r>
            <a:r>
              <a:rPr lang="en-US" sz="1100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n 0 : assign 0 as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</a:t>
            </a:r>
            <a:r>
              <a:rPr lang="en-US" sz="1100" dirty="0" err="1"/>
              <a:t>ifelse</a:t>
            </a:r>
            <a:r>
              <a:rPr lang="en-US" sz="1100" dirty="0"/>
              <a:t> n &lt; AGV-number : check if n is lower than </a:t>
            </a:r>
            <a:r>
              <a:rPr lang="en-US" sz="1100" dirty="0" err="1"/>
              <a:t>agv</a:t>
            </a:r>
            <a:r>
              <a:rPr lang="en-US" sz="1100" dirty="0"/>
              <a:t>-number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 let </a:t>
            </a:r>
            <a:r>
              <a:rPr lang="en-US" sz="1100" dirty="0" err="1"/>
              <a:t>agvcode</a:t>
            </a:r>
            <a:r>
              <a:rPr lang="en-US" sz="1100" dirty="0"/>
              <a:t> item n </a:t>
            </a:r>
            <a:r>
              <a:rPr lang="en-US" sz="1100" dirty="0" err="1"/>
              <a:t>agvloc</a:t>
            </a:r>
            <a:r>
              <a:rPr lang="en-US" sz="1100" dirty="0"/>
              <a:t> : assign n-index item of </a:t>
            </a:r>
            <a:r>
              <a:rPr lang="en-US" sz="1100" dirty="0" err="1"/>
              <a:t>agvloc</a:t>
            </a:r>
            <a:r>
              <a:rPr lang="en-US" sz="1100" dirty="0"/>
              <a:t> as value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ask patches with [</a:t>
            </a:r>
            <a:r>
              <a:rPr lang="en-US" sz="1100" dirty="0" err="1"/>
              <a:t>pxcor</a:t>
            </a:r>
            <a:r>
              <a:rPr lang="en-US" sz="1100" dirty="0"/>
              <a:t> = item 0 </a:t>
            </a:r>
            <a:r>
              <a:rPr lang="en-US" sz="1100" dirty="0" err="1"/>
              <a:t>agvcode</a:t>
            </a:r>
            <a:r>
              <a:rPr lang="en-US" sz="1100" dirty="0"/>
              <a:t> and </a:t>
            </a:r>
            <a:r>
              <a:rPr lang="en-US" sz="1100" dirty="0" err="1"/>
              <a:t>pycor</a:t>
            </a:r>
            <a:r>
              <a:rPr lang="en-US" sz="1100" dirty="0"/>
              <a:t> = item 1 </a:t>
            </a:r>
            <a:r>
              <a:rPr lang="en-US" sz="1100" dirty="0" err="1"/>
              <a:t>agvcode</a:t>
            </a:r>
            <a:r>
              <a:rPr lang="en-US" sz="1100" dirty="0"/>
              <a:t>] : command patch with </a:t>
            </a:r>
            <a:r>
              <a:rPr lang="en-US" sz="1100" dirty="0" err="1"/>
              <a:t>pxcor</a:t>
            </a:r>
            <a:r>
              <a:rPr lang="en-US" sz="1100" dirty="0"/>
              <a:t> equal to index 0 item of </a:t>
            </a:r>
            <a:r>
              <a:rPr lang="en-US" sz="1100" dirty="0" err="1"/>
              <a:t>agvcode</a:t>
            </a:r>
            <a:r>
              <a:rPr lang="en-US" sz="1100" dirty="0"/>
              <a:t> and with </a:t>
            </a:r>
            <a:r>
              <a:rPr lang="en-US" sz="1100" dirty="0" err="1"/>
              <a:t>pxcor</a:t>
            </a:r>
            <a:r>
              <a:rPr lang="en-US" sz="1100" dirty="0"/>
              <a:t> equal to index 1 item of </a:t>
            </a:r>
            <a:r>
              <a:rPr lang="en-US" sz="1100" dirty="0" err="1"/>
              <a:t>agvcode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sprout-AGVs 1 : call function sprout-AGVs with  passing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set AGV-id n : set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size 0.9 : set size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color 9:set 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availability 1 : set availability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shape "kiva“ :  set shape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status "pick-pod“ : set status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set next-empty-id (total-empty + AGV-id + 1) : set next-empty-id value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F4913-FABB-47BA-A4AB-17FB7FBD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237375"/>
            <a:ext cx="5474623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( </a:t>
            </a:r>
            <a:r>
              <a:rPr lang="en-US" sz="1100" dirty="0" err="1"/>
              <a:t>ifelse</a:t>
            </a:r>
            <a:r>
              <a:rPr lang="en-US" sz="1100" dirty="0"/>
              <a:t>  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"up“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0 ] : if condition above return true set heading value to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"down“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“down”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180 ] : if condition above return true set heading value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item 2 </a:t>
            </a:r>
            <a:r>
              <a:rPr lang="en-US" sz="1100" dirty="0" err="1"/>
              <a:t>agvcode</a:t>
            </a:r>
            <a:r>
              <a:rPr lang="en-US" sz="1100" dirty="0"/>
              <a:t> = "right“ : check if </a:t>
            </a:r>
            <a:r>
              <a:rPr lang="en-US" sz="1100" dirty="0" err="1"/>
              <a:t>agvcode</a:t>
            </a:r>
            <a:r>
              <a:rPr lang="en-US" sz="1100" dirty="0"/>
              <a:t> on index 2 is equal to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90 ] : if condition above return true set heading value to 90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  [ set heading 270 ] ) : if no condition above return true, set heading value to 270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pair-pick-pod AGV-id : call pair-pick-pod function and pass </a:t>
            </a:r>
            <a:r>
              <a:rPr lang="en-US" sz="1100" dirty="0" err="1"/>
              <a:t>agv</a:t>
            </a:r>
            <a:r>
              <a:rPr lang="en-US" sz="1100" dirty="0"/>
              <a:t>-id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n </a:t>
            </a:r>
            <a:r>
              <a:rPr lang="en-US" sz="1100" dirty="0" err="1"/>
              <a:t>n</a:t>
            </a:r>
            <a:r>
              <a:rPr lang="en-US" sz="1100" dirty="0"/>
              <a:t> + 1] : increment n value</a:t>
            </a:r>
          </a:p>
        </p:txBody>
      </p:sp>
    </p:spTree>
    <p:extLst>
      <p:ext uri="{BB962C8B-B14F-4D97-AF65-F5344CB8AC3E}">
        <p14:creationId xmlns:p14="http://schemas.microsoft.com/office/powerpoint/2010/main" val="2722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39157" y="2721122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39157" y="3104843"/>
            <a:ext cx="5474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"/path/to/myfile.csv“ : Open csv file from given path, then assign it as a variable’s value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475B682-703E-43A6-90FB-4AF62ED0629A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107693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Place-</a:t>
            </a:r>
            <a:r>
              <a:rPr lang="en-US" dirty="0" err="1">
                <a:solidFill>
                  <a:schemeClr val="tx1"/>
                </a:solidFill>
              </a:rPr>
              <a:t>agv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93E44-73C3-4CF4-9168-9591AC1A2EBE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Place </a:t>
            </a:r>
            <a:r>
              <a:rPr lang="en-US" sz="2400" dirty="0" err="1"/>
              <a:t>agv</a:t>
            </a:r>
            <a:r>
              <a:rPr lang="en-US" sz="2400" dirty="0"/>
              <a:t> on simulation </a:t>
            </a:r>
            <a:r>
              <a:rPr lang="en-US" sz="2400" dirty="0" err="1"/>
              <a:t>environtment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DF8BCB-263C-4F74-8FB7-3880B113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18" y="1296307"/>
            <a:ext cx="3411432" cy="29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018559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416508"/>
            <a:ext cx="51662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let looping-</a:t>
            </a:r>
            <a:r>
              <a:rPr lang="en-US" sz="1100" dirty="0" err="1"/>
              <a:t>agv</a:t>
            </a:r>
            <a:r>
              <a:rPr lang="en-US" sz="1100" dirty="0"/>
              <a:t> 0 : initialize looping-</a:t>
            </a:r>
            <a:r>
              <a:rPr lang="en-US" sz="1100" dirty="0" err="1"/>
              <a:t>agv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looping-pod 0 : initialize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</a:t>
            </a:r>
            <a:r>
              <a:rPr lang="en-US" sz="1100" dirty="0" err="1"/>
              <a:t>xjob</a:t>
            </a:r>
            <a:r>
              <a:rPr lang="en-US" sz="1100" dirty="0"/>
              <a:t> 0 let </a:t>
            </a:r>
            <a:r>
              <a:rPr lang="en-US" sz="1100" dirty="0" err="1"/>
              <a:t>yjob</a:t>
            </a:r>
            <a:r>
              <a:rPr lang="en-US" sz="1100" dirty="0"/>
              <a:t> 0 : initialize </a:t>
            </a:r>
            <a:r>
              <a:rPr lang="en-US" sz="1100" dirty="0" err="1"/>
              <a:t>xjob</a:t>
            </a:r>
            <a:r>
              <a:rPr lang="en-US" sz="1100" dirty="0"/>
              <a:t> and </a:t>
            </a:r>
            <a:r>
              <a:rPr lang="en-US" sz="1100" dirty="0" err="1"/>
              <a:t>xjob</a:t>
            </a:r>
            <a:r>
              <a:rPr lang="en-US" sz="1100" dirty="0"/>
              <a:t>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let max-pod-to-assign 0 : initialize max-pod-to-assign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</a:t>
            </a:r>
            <a:r>
              <a:rPr lang="en-US" sz="1100" dirty="0" err="1"/>
              <a:t>ifelse</a:t>
            </a:r>
            <a:r>
              <a:rPr lang="en-US" sz="1100" dirty="0"/>
              <a:t> length pod-list  &gt; 2 * AGV-number [set max-pod-to-assign (2 * AGV-number)] [set max-pod-to-assign length pod-list ] :If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loop :start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set looping-pod 0 ;one AGV with each pod : : set looping-pod value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</a:t>
            </a:r>
            <a:r>
              <a:rPr lang="en-US" sz="1100" dirty="0" err="1"/>
              <a:t>ifelse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&lt; AGV-number : If given condition return true, do first command, else do second command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[ loop : start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[ </a:t>
            </a:r>
            <a:r>
              <a:rPr lang="en-US" sz="1100" dirty="0" err="1"/>
              <a:t>ifelse</a:t>
            </a:r>
            <a:r>
              <a:rPr lang="en-US" sz="1100" dirty="0"/>
              <a:t> looping-pod &lt; max-pod-to-assign : If given condition return true, do first command, else do second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 ask pods with [pod-id = item looping-pod pod-list] [set </a:t>
            </a:r>
            <a:r>
              <a:rPr lang="en-US" sz="1100" dirty="0" err="1"/>
              <a:t>xjob</a:t>
            </a:r>
            <a:r>
              <a:rPr lang="en-US" sz="1100" dirty="0"/>
              <a:t> </a:t>
            </a:r>
            <a:r>
              <a:rPr lang="en-US" sz="1100" dirty="0" err="1"/>
              <a:t>xcor</a:t>
            </a:r>
            <a:r>
              <a:rPr lang="en-US" sz="1100" dirty="0"/>
              <a:t> set </a:t>
            </a:r>
            <a:r>
              <a:rPr lang="en-US" sz="1100" dirty="0" err="1"/>
              <a:t>yjob</a:t>
            </a:r>
            <a:r>
              <a:rPr lang="en-US" sz="1100" dirty="0"/>
              <a:t> </a:t>
            </a:r>
            <a:r>
              <a:rPr lang="en-US" sz="1100" dirty="0" err="1"/>
              <a:t>ycor</a:t>
            </a:r>
            <a:r>
              <a:rPr lang="en-US" sz="1100" dirty="0"/>
              <a:t> let n pod-id ask AGVs with [AGV-id = id] [set destination n]]  : ask pod with given condition to do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starting-intersection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ending-intersection id destination : call starting-intersection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file-open "for pairing.csv“ : open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BC2266A5-976D-4D92-815C-14F7BC921D1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736070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Pair-pick-pod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96A30-22D4-43E2-9452-36EA21D33027}"/>
              </a:ext>
            </a:extLst>
          </p:cNvPr>
          <p:cNvSpPr txBox="1"/>
          <p:nvPr/>
        </p:nvSpPr>
        <p:spPr>
          <a:xfrm>
            <a:off x="666619" y="1193738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Pairing for pickup 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01D210-9C01-4CE2-A5C6-EA6D8B181D5E}"/>
              </a:ext>
            </a:extLst>
          </p:cNvPr>
          <p:cNvSpPr txBox="1"/>
          <p:nvPr/>
        </p:nvSpPr>
        <p:spPr>
          <a:xfrm>
            <a:off x="6050758" y="4400747"/>
            <a:ext cx="547462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file-type </a:t>
            </a:r>
            <a:r>
              <a:rPr lang="en-US" sz="1100" dirty="0" err="1"/>
              <a:t>xcor</a:t>
            </a:r>
            <a:r>
              <a:rPr lang="en-US" sz="1100" dirty="0"/>
              <a:t> file-type "," file-type </a:t>
            </a:r>
            <a:r>
              <a:rPr lang="en-US" sz="1100" dirty="0" err="1"/>
              <a:t>ycor</a:t>
            </a:r>
            <a:r>
              <a:rPr lang="en-US" sz="1100" dirty="0"/>
              <a:t> file-type "," file-type </a:t>
            </a:r>
            <a:r>
              <a:rPr lang="en-US" sz="1100" dirty="0" err="1"/>
              <a:t>xstart</a:t>
            </a:r>
            <a:r>
              <a:rPr lang="en-US" sz="1100" dirty="0"/>
              <a:t> file-type "," file-type </a:t>
            </a:r>
            <a:r>
              <a:rPr lang="en-US" sz="1100" dirty="0" err="1"/>
              <a:t>ystart</a:t>
            </a:r>
            <a:r>
              <a:rPr lang="en-US" sz="1100" dirty="0"/>
              <a:t> file-type "," file-type </a:t>
            </a:r>
            <a:r>
              <a:rPr lang="en-US" sz="1100" dirty="0" err="1"/>
              <a:t>xend</a:t>
            </a:r>
            <a:r>
              <a:rPr lang="en-US" sz="1100" dirty="0"/>
              <a:t> file-type "," file-type </a:t>
            </a:r>
            <a:r>
              <a:rPr lang="en-US" sz="1100" dirty="0" err="1"/>
              <a:t>yend</a:t>
            </a:r>
            <a:r>
              <a:rPr lang="en-US" sz="1100" dirty="0"/>
              <a:t> file-type "," file-type </a:t>
            </a:r>
            <a:r>
              <a:rPr lang="en-US" sz="1100" dirty="0" err="1"/>
              <a:t>xjob</a:t>
            </a:r>
            <a:r>
              <a:rPr lang="en-US" sz="1100" dirty="0"/>
              <a:t> file-type "," file-type </a:t>
            </a:r>
            <a:r>
              <a:rPr lang="en-US" sz="1100" dirty="0" err="1"/>
              <a:t>yjob</a:t>
            </a:r>
            <a:r>
              <a:rPr lang="en-US" sz="1100" dirty="0"/>
              <a:t> file-type "," file-type </a:t>
            </a:r>
            <a:r>
              <a:rPr lang="en-US" sz="1100" dirty="0" err="1"/>
              <a:t>u-turn</a:t>
            </a:r>
            <a:r>
              <a:rPr lang="en-US" sz="1100" dirty="0"/>
              <a:t> file-type "," file-type AGV-id file-type "," file-type destination file-type "\n“ : print 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  file-close] : closing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    set looping-pod </a:t>
            </a:r>
            <a:r>
              <a:rPr lang="en-US" sz="1100" dirty="0" err="1"/>
              <a:t>looping-pod</a:t>
            </a:r>
            <a:r>
              <a:rPr lang="en-US" sz="1100" dirty="0"/>
              <a:t> + 1]] : increment for looping-pod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[stop] : stop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   set looping-</a:t>
            </a:r>
            <a:r>
              <a:rPr lang="en-US" sz="1100" dirty="0" err="1"/>
              <a:t>agv</a:t>
            </a:r>
            <a:r>
              <a:rPr lang="en-US" sz="1100" dirty="0"/>
              <a:t> looping-</a:t>
            </a:r>
            <a:r>
              <a:rPr lang="en-US" sz="1100" dirty="0" err="1"/>
              <a:t>agv</a:t>
            </a:r>
            <a:r>
              <a:rPr lang="en-US" sz="1100" dirty="0"/>
              <a:t> + 1 : increment for looping-pod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62109-6DD9-4347-B760-B4BEA86F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19" y="1365959"/>
            <a:ext cx="5474017" cy="29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8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3932</Words>
  <Application>Microsoft Office PowerPoint</Application>
  <PresentationFormat>Widescreen</PresentationFormat>
  <Paragraphs>419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189</cp:revision>
  <dcterms:created xsi:type="dcterms:W3CDTF">2020-02-19T07:27:02Z</dcterms:created>
  <dcterms:modified xsi:type="dcterms:W3CDTF">2021-01-12T16:24:20Z</dcterms:modified>
</cp:coreProperties>
</file>