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45" r:id="rId8"/>
    <p:sldId id="2046" r:id="rId9"/>
    <p:sldId id="2039" r:id="rId10"/>
    <p:sldId id="2043" r:id="rId11"/>
    <p:sldId id="2044" r:id="rId12"/>
    <p:sldId id="2036" r:id="rId13"/>
    <p:sldId id="2040" r:id="rId14"/>
    <p:sldId id="2042" r:id="rId15"/>
    <p:sldId id="2049" r:id="rId16"/>
    <p:sldId id="2050" r:id="rId17"/>
    <p:sldId id="2051" r:id="rId18"/>
    <p:sldId id="2052" r:id="rId19"/>
    <p:sldId id="2047" r:id="rId20"/>
    <p:sldId id="2048" r:id="rId21"/>
    <p:sldId id="20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0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</a:t>
            </a:r>
            <a:r>
              <a:rPr lang="en-US" sz="1400"/>
              <a:t>for 	placing </a:t>
            </a:r>
            <a:r>
              <a:rPr lang="en-US" sz="1400" dirty="0"/>
              <a:t>item based </a:t>
            </a:r>
            <a:r>
              <a:rPr lang="en-US" sz="1400"/>
              <a:t>on pod-id </a:t>
            </a:r>
            <a:r>
              <a:rPr lang="en-US" sz="1400" dirty="0"/>
              <a:t>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ask pods with [pod-id = pod-id-] : ask pod based on pod-id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items : set item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let n 0 : set 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loop : initialize looping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ifelse</a:t>
            </a:r>
            <a:r>
              <a:rPr lang="en-US" sz="1400" dirty="0"/>
              <a:t> n &lt; </a:t>
            </a:r>
            <a:r>
              <a:rPr lang="en-US" sz="1400" dirty="0" err="1"/>
              <a:t>sku</a:t>
            </a:r>
            <a:r>
              <a:rPr lang="en-US" sz="1400" dirty="0"/>
              <a:t>-per-pod : conditional if n &lt; </a:t>
            </a:r>
            <a:r>
              <a:rPr lang="en-US" sz="1400" dirty="0" err="1"/>
              <a:t>sku</a:t>
            </a:r>
            <a:r>
              <a:rPr lang="en-US" sz="1400" dirty="0"/>
              <a:t>-per-pod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</a:t>
            </a:r>
            <a:r>
              <a:rPr lang="en-US" sz="1400" dirty="0" err="1"/>
              <a:t>sku</a:t>
            </a:r>
            <a:r>
              <a:rPr lang="en-US" sz="1400" dirty="0"/>
              <a:t> [] : set </a:t>
            </a:r>
            <a:r>
              <a:rPr lang="en-US" sz="1400" dirty="0" err="1"/>
              <a:t>sku</a:t>
            </a:r>
            <a:r>
              <a:rPr lang="en-US" sz="1400" dirty="0"/>
              <a:t> as empty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let item-type item item-now </a:t>
            </a:r>
            <a:r>
              <a:rPr lang="en-US" sz="1400" dirty="0" err="1"/>
              <a:t>sku</a:t>
            </a:r>
            <a:r>
              <a:rPr lang="en-US" sz="1400" dirty="0"/>
              <a:t>-shuffle : set item-type on item-now index</a:t>
            </a:r>
          </a:p>
          <a:p>
            <a:pPr lvl="1"/>
            <a:r>
              <a:rPr lang="en-US" sz="1400" dirty="0"/>
              <a:t>  let qty random-</a:t>
            </a:r>
            <a:r>
              <a:rPr lang="en-US" sz="1400" dirty="0" err="1"/>
              <a:t>poisson</a:t>
            </a:r>
            <a:r>
              <a:rPr lang="en-US" sz="1400" dirty="0"/>
              <a:t> qty-per-</a:t>
            </a:r>
            <a:r>
              <a:rPr lang="en-US" sz="1400" dirty="0" err="1"/>
              <a:t>sku</a:t>
            </a:r>
            <a:r>
              <a:rPr lang="en-US" sz="1400" dirty="0"/>
              <a:t> :generate random number with </a:t>
            </a:r>
            <a:r>
              <a:rPr lang="en-US" sz="1400" dirty="0" err="1"/>
              <a:t>poisson</a:t>
            </a:r>
            <a:r>
              <a:rPr lang="en-US" sz="1400" dirty="0"/>
              <a:t>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while [qty &lt; (qty-per-</a:t>
            </a:r>
            <a:r>
              <a:rPr lang="en-US" sz="1400" dirty="0" err="1"/>
              <a:t>sku</a:t>
            </a:r>
            <a:r>
              <a:rPr lang="en-US" sz="1400" dirty="0"/>
              <a:t> -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 or qty &gt; (qty-per-		</a:t>
            </a:r>
            <a:r>
              <a:rPr lang="en-US" sz="1400" dirty="0" err="1"/>
              <a:t>sku</a:t>
            </a:r>
            <a:r>
              <a:rPr lang="en-US" sz="1400" dirty="0"/>
              <a:t> + qty-</a:t>
            </a:r>
            <a:r>
              <a:rPr lang="en-US" sz="1400" dirty="0" err="1"/>
              <a:t>lb</a:t>
            </a:r>
            <a:r>
              <a:rPr lang="en-US" sz="1400" dirty="0"/>
              <a:t>-</a:t>
            </a:r>
            <a:r>
              <a:rPr lang="en-US" sz="1400" dirty="0" err="1"/>
              <a:t>ub</a:t>
            </a:r>
            <a:r>
              <a:rPr lang="en-US" sz="1400" dirty="0"/>
              <a:t>)] [set qty random-</a:t>
            </a:r>
            <a:r>
              <a:rPr lang="en-US" sz="1400" dirty="0" err="1"/>
              <a:t>poisson</a:t>
            </a:r>
            <a:r>
              <a:rPr lang="en-US" sz="1400" dirty="0"/>
              <a:t> qty-per-	</a:t>
            </a:r>
            <a:r>
              <a:rPr lang="en-US" sz="1400" dirty="0" err="1"/>
              <a:t>sku</a:t>
            </a:r>
            <a:r>
              <a:rPr lang="en-US" sz="1400" dirty="0"/>
              <a:t>] : set a while loop based on given 	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let due 999 : set due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set </a:t>
            </a:r>
            <a:r>
              <a:rPr lang="en-US" sz="1400" dirty="0" err="1"/>
              <a:t>sku</a:t>
            </a:r>
            <a:r>
              <a:rPr lang="en-US" sz="1400" dirty="0"/>
              <a:t> insert-item 0 </a:t>
            </a:r>
            <a:r>
              <a:rPr lang="en-US" sz="1400" dirty="0" err="1"/>
              <a:t>sku</a:t>
            </a:r>
            <a:r>
              <a:rPr lang="en-US" sz="1400" dirty="0"/>
              <a:t> item-type : insert an item-type 	value to </a:t>
            </a:r>
            <a:r>
              <a:rPr lang="en-US" sz="1400" dirty="0" err="1"/>
              <a:t>sku</a:t>
            </a:r>
            <a:r>
              <a:rPr lang="en-US" sz="1400" dirty="0"/>
              <a:t> list that located on given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set items insert-item n items </a:t>
            </a:r>
            <a:r>
              <a:rPr lang="en-US" sz="1400" dirty="0" err="1"/>
              <a:t>sku</a:t>
            </a:r>
            <a:r>
              <a:rPr lang="en-US" sz="1400" dirty="0"/>
              <a:t>: insert a </a:t>
            </a:r>
            <a:r>
              <a:rPr lang="en-US" sz="1400" dirty="0" err="1"/>
              <a:t>sku</a:t>
            </a:r>
            <a:r>
              <a:rPr lang="en-US" sz="1400" dirty="0"/>
              <a:t> value to items list that located on given index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5FA73-743C-4FF8-BE19-23840C2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087C2-5E5E-4C9D-982C-F52E72B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loop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 : Repeats the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forever, or until the enclosing procedure exits through use of the stop or report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mean</a:t>
            </a:r>
            <a:r>
              <a:rPr lang="en-US" dirty="0">
                <a:latin typeface="Calibri (Body)"/>
              </a:rPr>
              <a:t> : random-</a:t>
            </a:r>
            <a:r>
              <a:rPr lang="en-US" dirty="0" err="1">
                <a:latin typeface="Calibri (Body)"/>
              </a:rPr>
              <a:t>poisson</a:t>
            </a:r>
            <a:r>
              <a:rPr lang="en-US" dirty="0">
                <a:latin typeface="Calibri (Body)"/>
              </a:rPr>
              <a:t> reports a Poisson-distributed random integer based on given </a:t>
            </a:r>
            <a:r>
              <a:rPr lang="en-US" b="1" dirty="0">
                <a:latin typeface="Calibri (Body)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while [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] [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]: If </a:t>
            </a:r>
            <a:r>
              <a:rPr lang="en-US" b="1" dirty="0">
                <a:latin typeface="Calibri (Body)"/>
              </a:rPr>
              <a:t>reporter</a:t>
            </a:r>
            <a:r>
              <a:rPr lang="en-US" dirty="0">
                <a:latin typeface="Calibri (Body)"/>
              </a:rPr>
              <a:t> reports false, exit the loop. Otherwise run </a:t>
            </a:r>
            <a:r>
              <a:rPr lang="en-US" b="1" dirty="0">
                <a:latin typeface="Calibri (Body)"/>
              </a:rPr>
              <a:t>commands</a:t>
            </a:r>
            <a:r>
              <a:rPr lang="en-US" dirty="0">
                <a:latin typeface="Calibri (Body)"/>
              </a:rPr>
              <a:t>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insert-item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value/item</a:t>
            </a:r>
            <a:r>
              <a:rPr lang="en-US" dirty="0">
                <a:latin typeface="Calibri (Body)"/>
              </a:rPr>
              <a:t> : On a list, inserts an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that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.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is the location where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will be inserted. The first item has an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of 0. </a:t>
            </a:r>
          </a:p>
          <a:p>
            <a:endParaRPr lang="en-GB" i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6C1D1D-6654-4AC6-823C-06B77CACF58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394B93-C1F8-4FF5-B64D-AC66EC51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1609236"/>
            <a:ext cx="412432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B967D4-4162-40F8-908A-16190DA3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962" y="3123711"/>
            <a:ext cx="5768392" cy="1991468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0284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</p:spTree>
    <p:extLst>
      <p:ext uri="{BB962C8B-B14F-4D97-AF65-F5344CB8AC3E}">
        <p14:creationId xmlns:p14="http://schemas.microsoft.com/office/powerpoint/2010/main" val="364693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17536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142940"/>
            <a:ext cx="481978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file-open "item in pod.csv“ : open given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file-type pod-id- file-type "," file-type item-type file-type "," file-type qty file-type "," file-type due file-type "," file-type qty file-type "\n“ : write given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file-close : closed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n </a:t>
            </a:r>
            <a:r>
              <a:rPr lang="en-US" sz="1400" dirty="0" err="1"/>
              <a:t>n</a:t>
            </a:r>
            <a:r>
              <a:rPr lang="en-US" sz="1400" dirty="0"/>
              <a:t> + 1 : increment value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ifelse</a:t>
            </a:r>
            <a:r>
              <a:rPr lang="en-US" sz="1400" dirty="0"/>
              <a:t>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[set item-now 0] [set item-now </a:t>
            </a:r>
            <a:r>
              <a:rPr lang="en-US" sz="1400" dirty="0" err="1"/>
              <a:t>item-now</a:t>
            </a:r>
            <a:r>
              <a:rPr lang="en-US" sz="1400" dirty="0"/>
              <a:t> + 1]] : conditional IF that check whether or not item-now + 1 = length </a:t>
            </a:r>
            <a:r>
              <a:rPr lang="en-US" sz="1400" dirty="0" err="1"/>
              <a:t>sku</a:t>
            </a:r>
            <a:r>
              <a:rPr lang="en-US" sz="1400" dirty="0"/>
              <a:t>-shuffle then do first command or second one based on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[stop] : stop the loop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DEA39-1885-44B3-81C5-975E73BF5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597692" y="1851061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597692" y="2234782"/>
            <a:ext cx="4698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]: open [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]	: Prints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File-close : close currently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: stop </a:t>
            </a:r>
            <a:r>
              <a:rPr lang="en-US">
                <a:latin typeface="Calibri (Body)"/>
              </a:rPr>
              <a:t>currently active loops</a:t>
            </a:r>
            <a:endParaRPr lang="en-US" dirty="0">
              <a:latin typeface="Calibri (Body)"/>
            </a:endParaRPr>
          </a:p>
          <a:p>
            <a:endParaRPr lang="en-GB" i="1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57A9A50-92AF-434F-91B6-6011EECCA820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19105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Place item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33008-B40A-4EB4-991C-6FC00D49DE59}"/>
              </a:ext>
            </a:extLst>
          </p:cNvPr>
          <p:cNvSpPr txBox="1"/>
          <p:nvPr/>
        </p:nvSpPr>
        <p:spPr>
          <a:xfrm>
            <a:off x="666619" y="1193738"/>
            <a:ext cx="394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Placing item based on pod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D745AC-A5C2-4465-9C22-54D0B60A151E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D46FBD-4242-490A-87AC-15D37B607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38" y="2142940"/>
            <a:ext cx="5683164" cy="13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52379" y="2367205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88800" y="2756540"/>
            <a:ext cx="481978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</a:t>
            </a:r>
            <a:r>
              <a:rPr lang="en-US" sz="1400" dirty="0" err="1"/>
              <a:t>xbound</a:t>
            </a:r>
            <a:r>
              <a:rPr lang="en-US" sz="1400" dirty="0"/>
              <a:t> 1 : set storage-</a:t>
            </a:r>
            <a:r>
              <a:rPr lang="en-US" sz="1400" dirty="0" err="1"/>
              <a:t>xbound</a:t>
            </a:r>
            <a:r>
              <a:rPr lang="en-US" sz="1400" dirty="0"/>
              <a:t>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non-storage sort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0 and </a:t>
            </a:r>
            <a:r>
              <a:rPr lang="en-US" sz="1400" dirty="0" err="1"/>
              <a:t>pxcor</a:t>
            </a:r>
            <a:r>
              <a:rPr lang="en-US" sz="1400" dirty="0"/>
              <a:t> = min-</a:t>
            </a:r>
            <a:r>
              <a:rPr lang="en-US" sz="1400" dirty="0" err="1"/>
              <a:t>pxcor</a:t>
            </a:r>
            <a:r>
              <a:rPr lang="en-US" sz="1400" dirty="0"/>
              <a:t> + 1] : change value of non-storage based on patches with condition (meaning = 0 and </a:t>
            </a:r>
            <a:r>
              <a:rPr lang="en-US" sz="1400" dirty="0" err="1"/>
              <a:t>pxcor</a:t>
            </a:r>
            <a:r>
              <a:rPr lang="en-US" sz="1400" dirty="0"/>
              <a:t>=min-pxcor+1) by sorting </a:t>
            </a:r>
            <a:r>
              <a:rPr lang="en-US" sz="1400" dirty="0" err="1"/>
              <a:t>pycor</a:t>
            </a:r>
            <a:r>
              <a:rPr lang="en-US" sz="1400" dirty="0"/>
              <a:t> array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storage-upper-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+ 0.5) non-storage) – 2 : set storage-upper-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storage-lower-</a:t>
            </a:r>
            <a:r>
              <a:rPr lang="en-US" sz="1400" dirty="0" err="1"/>
              <a:t>ybound</a:t>
            </a:r>
            <a:r>
              <a:rPr lang="en-US" sz="1400" dirty="0"/>
              <a:t> (item ((length non-storage / 2) - 0.5) non-storage) + 2 : set storage-lower-</a:t>
            </a:r>
            <a:r>
              <a:rPr lang="en-US" sz="1400" dirty="0" err="1"/>
              <a:t>ybound</a:t>
            </a:r>
            <a:r>
              <a:rPr lang="en-US" sz="1400" dirty="0"/>
              <a:t> value based on item on certain index (From non-storage)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gap-on-aisle [</a:t>
            </a:r>
            <a:r>
              <a:rPr lang="en-US" sz="1400" dirty="0" err="1"/>
              <a:t>pycor</a:t>
            </a:r>
            <a:r>
              <a:rPr lang="en-US" sz="1400" dirty="0"/>
              <a:t>] of patches with [meaning = "road-left"] set gap-on-aisle remove-duplicates gap-on-aisle set gap-on-aisle sort gap-on-aisle : change value of gap-on-aisle using </a:t>
            </a:r>
            <a:r>
              <a:rPr lang="en-US" sz="1400" dirty="0" err="1"/>
              <a:t>pycor</a:t>
            </a:r>
            <a:r>
              <a:rPr lang="en-US" sz="1400" dirty="0"/>
              <a:t> and patches with condition(meaning = road-left) then remove the duplicates and sort them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E7DED-4488-4B2F-95A1-B9C6380F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77D3F-0B92-4BBD-9F0A-FC13D3A2BFF3}"/>
              </a:ext>
            </a:extLst>
          </p:cNvPr>
          <p:cNvSpPr txBox="1"/>
          <p:nvPr/>
        </p:nvSpPr>
        <p:spPr>
          <a:xfrm>
            <a:off x="5508581" y="3253369"/>
            <a:ext cx="481978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gap-on-aisle (item 1 gap-on-aisle - item 0 gap-on-aisle) : set gap-on-aisle variable value based on first and second index item from gap-on-aisle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pod-batch-size (gap-on-aisle / 2) – 1 : set pod-batch-size value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07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60491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Set-global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Remove-duplicates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Reports a copy of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all duplicate items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list </a:t>
            </a:r>
            <a:r>
              <a:rPr lang="en-US" dirty="0">
                <a:latin typeface="Calibri (Body)"/>
              </a:rPr>
              <a:t>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</a:t>
            </a:r>
            <a:r>
              <a:rPr lang="en-US" b="1" dirty="0">
                <a:latin typeface="Calibri (Body)"/>
              </a:rPr>
              <a:t>item</a:t>
            </a:r>
            <a:r>
              <a:rPr lang="en-US" dirty="0">
                <a:latin typeface="Calibri (Body)"/>
              </a:rPr>
              <a:t> in the given 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 </a:t>
            </a:r>
            <a:r>
              <a:rPr lang="en-GB" b="1" dirty="0"/>
              <a:t>list</a:t>
            </a:r>
            <a:r>
              <a:rPr lang="en-GB" dirty="0"/>
              <a:t>/</a:t>
            </a:r>
            <a:r>
              <a:rPr lang="en-GB" b="1" dirty="0"/>
              <a:t>string</a:t>
            </a:r>
            <a:r>
              <a:rPr lang="en-GB" dirty="0"/>
              <a:t> : </a:t>
            </a:r>
            <a:r>
              <a:rPr lang="en-US" dirty="0"/>
              <a:t>Reports the number of items in the given </a:t>
            </a:r>
            <a:r>
              <a:rPr lang="en-US" b="1" dirty="0"/>
              <a:t>list</a:t>
            </a:r>
            <a:r>
              <a:rPr lang="en-US" dirty="0"/>
              <a:t>, or the number of characters in the given </a:t>
            </a:r>
            <a:r>
              <a:rPr lang="en-US" b="1" dirty="0"/>
              <a:t>string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90E076-73BB-455C-8004-A86D849D3CD7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EBCE8-3882-4442-8DCD-7609A05C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83" y="1785010"/>
            <a:ext cx="5610090" cy="12011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FA0DB-2936-4788-99B8-44E96037CFDF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global variable</a:t>
            </a:r>
          </a:p>
        </p:txBody>
      </p:sp>
    </p:spTree>
    <p:extLst>
      <p:ext uri="{BB962C8B-B14F-4D97-AF65-F5344CB8AC3E}">
        <p14:creationId xmlns:p14="http://schemas.microsoft.com/office/powerpoint/2010/main" val="31940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1" name="Picture 6" descr="See the source image">
            <a:extLst>
              <a:ext uri="{FF2B5EF4-FFF2-40B4-BE49-F238E27FC236}">
                <a16:creationId xmlns:a16="http://schemas.microsoft.com/office/drawing/2014/main" id="{C130F692-BAFF-4D3B-AC59-21F49A4F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0" y="2233998"/>
            <a:ext cx="355750" cy="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Carefully[let-rep…]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4956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 : </a:t>
            </a:r>
            <a:r>
              <a:rPr lang="en-US" dirty="0">
                <a:latin typeface="Calibri (Body)"/>
              </a:rPr>
              <a:t>Creates a new local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and gives it the given </a:t>
            </a:r>
            <a:r>
              <a:rPr lang="en-US" b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: Sets </a:t>
            </a:r>
            <a:r>
              <a:rPr lang="en-US" b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 to the given </a:t>
            </a:r>
            <a:r>
              <a:rPr lang="en-US" b="1" dirty="0">
                <a:latin typeface="Calibri (Body)"/>
              </a:rPr>
              <a:t>value</a:t>
            </a:r>
            <a:r>
              <a:rPr lang="en-US" dirty="0">
                <a:latin typeface="Calibri (Body)"/>
              </a:rPr>
              <a:t>.</a:t>
            </a:r>
            <a:endParaRPr lang="en-US" i="1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 </a:t>
            </a:r>
            <a:r>
              <a:rPr lang="en-US" b="1" dirty="0"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/</a:t>
            </a:r>
            <a:r>
              <a:rPr lang="en-US" b="1" dirty="0">
                <a:latin typeface="Calibri (Body)"/>
              </a:rPr>
              <a:t>list</a:t>
            </a:r>
            <a:r>
              <a:rPr lang="en-US" dirty="0">
                <a:latin typeface="Calibri (Body)"/>
              </a:rPr>
              <a:t> : On </a:t>
            </a:r>
            <a:r>
              <a:rPr lang="en-US" b="1" dirty="0">
                <a:latin typeface="Calibri (Body)"/>
              </a:rPr>
              <a:t>lists</a:t>
            </a:r>
            <a:r>
              <a:rPr lang="en-US" dirty="0">
                <a:latin typeface="Calibri (Body)"/>
              </a:rPr>
              <a:t>, reports the value of the item in the given </a:t>
            </a:r>
            <a:r>
              <a:rPr lang="en-US" b="1" dirty="0">
                <a:latin typeface="Calibri (Body)"/>
              </a:rPr>
              <a:t>list/string</a:t>
            </a:r>
            <a:r>
              <a:rPr lang="en-US" dirty="0">
                <a:latin typeface="Calibri (Body)"/>
              </a:rPr>
              <a:t> with the given </a:t>
            </a:r>
            <a:r>
              <a:rPr lang="en-US" b="1" dirty="0">
                <a:latin typeface="Calibri (Body)"/>
              </a:rPr>
              <a:t>index</a:t>
            </a:r>
            <a:r>
              <a:rPr lang="en-US" dirty="0">
                <a:latin typeface="Calibri (Body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 </a:t>
            </a:r>
            <a:r>
              <a:rPr lang="en-US" b="1" dirty="0">
                <a:latin typeface="Calibri (Body)"/>
              </a:rPr>
              <a:t>filename</a:t>
            </a:r>
            <a:r>
              <a:rPr lang="en-US" dirty="0">
                <a:latin typeface="Calibri (Body)"/>
              </a:rPr>
              <a:t>	: get item from csv with such </a:t>
            </a:r>
            <a:r>
              <a:rPr lang="en-US" b="1" dirty="0">
                <a:latin typeface="Calibri (Body)"/>
              </a:rPr>
              <a:t>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A7B2567-0977-4E3E-9455-6C719FB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509937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4DEAB7F-0679-430E-A7B8-CDD4D22E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1" y="454955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1070953" y="3431684"/>
            <a:ext cx="824930" cy="624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080235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 delete forpairing.csv]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895883" y="3743873"/>
            <a:ext cx="184352" cy="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22" y="2246622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46B4-1399-4712-8AF2-F8F7CC7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4270BB-7777-4235-82B6-10D2AD506D70}"/>
              </a:ext>
            </a:extLst>
          </p:cNvPr>
          <p:cNvSpPr/>
          <p:nvPr/>
        </p:nvSpPr>
        <p:spPr>
          <a:xfrm>
            <a:off x="3511309" y="3441622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orders.csv]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D1D033-B303-4A6C-B13E-E5CD6889B92C}"/>
              </a:ext>
            </a:extLst>
          </p:cNvPr>
          <p:cNvSpPr/>
          <p:nvPr/>
        </p:nvSpPr>
        <p:spPr>
          <a:xfrm>
            <a:off x="5015635" y="3429000"/>
            <a:ext cx="1319974" cy="6243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iteminpod.csv]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D90443-BD1E-48BE-A5B8-D0EA6C88A0A0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400209" y="3753812"/>
            <a:ext cx="111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05A008-F2DD-4F46-9156-71C6157A4D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831283" y="3741190"/>
            <a:ext cx="184352" cy="1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A3200A-EFC1-44CC-979E-F9015306C47B}"/>
              </a:ext>
            </a:extLst>
          </p:cNvPr>
          <p:cNvSpPr/>
          <p:nvPr/>
        </p:nvSpPr>
        <p:spPr>
          <a:xfrm>
            <a:off x="5015617" y="4291211"/>
            <a:ext cx="1319974" cy="875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[Fil-delete assignedordertopod.csv]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3EBD093-C535-4F3A-BEEB-679B1E4DF147}"/>
              </a:ext>
            </a:extLst>
          </p:cNvPr>
          <p:cNvSpPr/>
          <p:nvPr/>
        </p:nvSpPr>
        <p:spPr>
          <a:xfrm>
            <a:off x="3511292" y="4270739"/>
            <a:ext cx="1126435" cy="9159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86D780-F5D0-4EA8-9F23-19725885DCC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75604" y="4053379"/>
            <a:ext cx="18" cy="237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8FDCFA-45F4-4AF6-AB33-FECBD665700D}"/>
              </a:ext>
            </a:extLst>
          </p:cNvPr>
          <p:cNvSpPr txBox="1"/>
          <p:nvPr/>
        </p:nvSpPr>
        <p:spPr>
          <a:xfrm>
            <a:off x="3585144" y="4590778"/>
            <a:ext cx="1663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Replication = 0</a:t>
            </a:r>
            <a:endParaRPr lang="en-ID" sz="11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0AD1D-D5B8-49C9-9B48-27F416473966}"/>
              </a:ext>
            </a:extLst>
          </p:cNvPr>
          <p:cNvCxnSpPr>
            <a:cxnSpLocks/>
          </p:cNvCxnSpPr>
          <p:nvPr/>
        </p:nvCxnSpPr>
        <p:spPr>
          <a:xfrm flipH="1" flipV="1">
            <a:off x="4642337" y="4718108"/>
            <a:ext cx="373280" cy="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39FD8B-7F29-4762-9AC2-B50FFDB317BD}"/>
              </a:ext>
            </a:extLst>
          </p:cNvPr>
          <p:cNvSpPr/>
          <p:nvPr/>
        </p:nvSpPr>
        <p:spPr>
          <a:xfrm>
            <a:off x="1981631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robotcycletime.csv]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EBC938-25AB-4503-8E6A-25CEAD7CA221}"/>
              </a:ext>
            </a:extLst>
          </p:cNvPr>
          <p:cNvCxnSpPr>
            <a:cxnSpLocks/>
            <a:stCxn id="22" idx="1"/>
            <a:endCxn id="48" idx="3"/>
          </p:cNvCxnSpPr>
          <p:nvPr/>
        </p:nvCxnSpPr>
        <p:spPr>
          <a:xfrm flipH="1" flipV="1">
            <a:off x="3301605" y="4718108"/>
            <a:ext cx="209687" cy="10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035795-19BA-4375-931E-C9D1E83A0B73}"/>
              </a:ext>
            </a:extLst>
          </p:cNvPr>
          <p:cNvSpPr/>
          <p:nvPr/>
        </p:nvSpPr>
        <p:spPr>
          <a:xfrm>
            <a:off x="474057" y="4321736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througputrate.csv]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F4D04E-64AB-4D6F-870E-1EC8CC1C5D91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1794031" y="4718108"/>
            <a:ext cx="187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DE6EB40-F121-4CC2-8D0B-9A0DBD6D6D98}"/>
              </a:ext>
            </a:extLst>
          </p:cNvPr>
          <p:cNvSpPr/>
          <p:nvPr/>
        </p:nvSpPr>
        <p:spPr>
          <a:xfrm>
            <a:off x="474057" y="5335292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ordercycletime.csv]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940045-E520-4848-96D7-281A296D8F0B}"/>
              </a:ext>
            </a:extLst>
          </p:cNvPr>
          <p:cNvSpPr/>
          <p:nvPr/>
        </p:nvSpPr>
        <p:spPr>
          <a:xfrm>
            <a:off x="1993286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stopandgo.csv]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04CC3F-ECD9-4542-8C6A-06D2F83B859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1134044" y="5114480"/>
            <a:ext cx="0" cy="22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EEA5DA-E544-44F3-876D-E38E4A9895B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1794031" y="5713371"/>
            <a:ext cx="199255" cy="1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0E1E1C-7A4B-468B-8DFF-DC1614D2037C}"/>
              </a:ext>
            </a:extLst>
          </p:cNvPr>
          <p:cNvSpPr/>
          <p:nvPr/>
        </p:nvSpPr>
        <p:spPr>
          <a:xfrm>
            <a:off x="3455759" y="5307278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 [File-delete replication.csv]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6282A9-566E-4164-8A6D-195AFAA28C5A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 flipV="1">
            <a:off x="3313260" y="5703650"/>
            <a:ext cx="142499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B8F8227-3265-4C61-82ED-E9381DECCA7B}"/>
              </a:ext>
            </a:extLst>
          </p:cNvPr>
          <p:cNvSpPr/>
          <p:nvPr/>
        </p:nvSpPr>
        <p:spPr>
          <a:xfrm>
            <a:off x="4930331" y="5316999"/>
            <a:ext cx="1319974" cy="7927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File-open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3CD6A5-FF49-42B5-BFE8-4C9BF0D9CCA3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4775733" y="5703650"/>
            <a:ext cx="154598" cy="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17274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58180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File-delete [filename]	: delete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File-open [filename]	: open [filename]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File-type [value]		: Prints value to an opened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for pairing.csv 	: contain data pairing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orders.csv	: contain order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in pod.csv	: contain list of item in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Assigned_order_to_pod.csv : contain order that assigned to the pod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robot cycle time.csv : contain robot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throughput rate.csv : contain throughput 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order cycle time.csv : contain order cycle time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stop and go.csv	: contain ticks data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37C8F-8B59-4BCF-9735-FA2C8861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216991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18BAA9B-A288-4708-992E-40BE7DCB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2" y="4513166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18B731A-5C1C-4DB6-8696-A9DA479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4767494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7AB574B-7214-440A-B3E4-65FFDCB2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19" y="5063669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6637639-7B79-445E-982D-C724ACDA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337610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644143D-CCCC-4BBA-8D40-B76065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633785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DDBE08B-57B1-4791-9774-AD8CC7BB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5883112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895B436-2BB1-471B-BFEC-CAAD634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0" y="6179287"/>
            <a:ext cx="189396" cy="1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DAEBC8-7F67-4F45-9CEE-06C401BDBE82}"/>
              </a:ext>
            </a:extLst>
          </p:cNvPr>
          <p:cNvSpPr/>
          <p:nvPr/>
        </p:nvSpPr>
        <p:spPr>
          <a:xfrm>
            <a:off x="6602838" y="4203542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72E71B-8A86-40AD-9CE6-74EDE31A4DF5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EB74E-E8AA-4C9D-BFAF-E55D496E919E}"/>
              </a:ext>
            </a:extLst>
          </p:cNvPr>
          <p:cNvSpPr txBox="1"/>
          <p:nvPr/>
        </p:nvSpPr>
        <p:spPr>
          <a:xfrm>
            <a:off x="6617825" y="4601491"/>
            <a:ext cx="419886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 [file-delete </a:t>
            </a:r>
            <a:r>
              <a:rPr lang="en-US" sz="1400" b="1" dirty="0"/>
              <a:t>filename</a:t>
            </a:r>
            <a:r>
              <a:rPr lang="en-US" sz="1400" dirty="0"/>
              <a:t>][]</a:t>
            </a:r>
          </a:p>
          <a:p>
            <a:r>
              <a:rPr lang="en-US" sz="1400" dirty="0"/>
              <a:t>	delete </a:t>
            </a:r>
            <a:r>
              <a:rPr lang="en-US" sz="1400" b="1" dirty="0"/>
              <a:t>filename </a:t>
            </a:r>
            <a:r>
              <a:rPr lang="en-US" sz="1400" dirty="0"/>
              <a:t>using careful command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file-open </a:t>
            </a:r>
            <a:r>
              <a:rPr lang="en-US" sz="1400" b="1" dirty="0"/>
              <a:t>filename</a:t>
            </a:r>
            <a:r>
              <a:rPr lang="en-US" sz="1400" dirty="0"/>
              <a:t> file-type </a:t>
            </a:r>
            <a:r>
              <a:rPr lang="en-US" sz="1400" b="1" dirty="0"/>
              <a:t>filetype</a:t>
            </a:r>
            <a:r>
              <a:rPr lang="en-US" sz="1400" dirty="0"/>
              <a:t> file-close</a:t>
            </a:r>
          </a:p>
          <a:p>
            <a:pPr lvl="1"/>
            <a:r>
              <a:rPr lang="en-US" sz="1400" dirty="0"/>
              <a:t>	open </a:t>
            </a:r>
            <a:r>
              <a:rPr lang="en-US" sz="1400" b="1" dirty="0"/>
              <a:t>filename </a:t>
            </a:r>
            <a:r>
              <a:rPr lang="en-US" sz="1400" dirty="0"/>
              <a:t>and print </a:t>
            </a:r>
            <a:r>
              <a:rPr lang="en-US" sz="1400" b="1" dirty="0"/>
              <a:t>filetype </a:t>
            </a:r>
            <a:r>
              <a:rPr lang="en-US" sz="1400" dirty="0"/>
              <a:t>then 	close the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135FEC-EBCD-41F7-B9A1-B0A3B7F2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5" y="1534013"/>
            <a:ext cx="54197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2082</Words>
  <Application>Microsoft Office PowerPoint</Application>
  <PresentationFormat>Widescreen</PresentationFormat>
  <Paragraphs>253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185</cp:revision>
  <dcterms:created xsi:type="dcterms:W3CDTF">2020-02-19T07:27:02Z</dcterms:created>
  <dcterms:modified xsi:type="dcterms:W3CDTF">2020-12-28T16:00:06Z</dcterms:modified>
</cp:coreProperties>
</file>