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984" r:id="rId2"/>
    <p:sldId id="1986" r:id="rId3"/>
    <p:sldId id="2030" r:id="rId4"/>
    <p:sldId id="2038" r:id="rId5"/>
    <p:sldId id="2035" r:id="rId6"/>
    <p:sldId id="2041" r:id="rId7"/>
    <p:sldId id="2045" r:id="rId8"/>
    <p:sldId id="2046" r:id="rId9"/>
    <p:sldId id="2039" r:id="rId10"/>
    <p:sldId id="2043" r:id="rId11"/>
    <p:sldId id="2044" r:id="rId12"/>
    <p:sldId id="2036" r:id="rId13"/>
    <p:sldId id="2040" r:id="rId14"/>
    <p:sldId id="2042" r:id="rId15"/>
    <p:sldId id="2047" r:id="rId16"/>
    <p:sldId id="2048" r:id="rId17"/>
    <p:sldId id="20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19" autoAdjust="0"/>
  </p:normalViewPr>
  <p:slideViewPr>
    <p:cSldViewPr snapToGrid="0">
      <p:cViewPr varScale="1">
        <p:scale>
          <a:sx n="77" d="100"/>
          <a:sy n="7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0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Muhammad </a:t>
            </a:r>
            <a:r>
              <a:rPr lang="en-US" sz="2400" b="1" dirty="0" err="1"/>
              <a:t>Ryanda</a:t>
            </a:r>
            <a:r>
              <a:rPr lang="en-US" sz="2400" b="1" dirty="0"/>
              <a:t> </a:t>
            </a:r>
            <a:r>
              <a:rPr lang="en-US" sz="2400" b="1" dirty="0" err="1"/>
              <a:t>Nugraha</a:t>
            </a:r>
            <a:r>
              <a:rPr lang="en-US" sz="2400" b="1" dirty="0"/>
              <a:t> M.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14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patches[set </a:t>
            </a:r>
            <a:r>
              <a:rPr lang="en-US" sz="1400" dirty="0" err="1"/>
              <a:t>pcolor</a:t>
            </a:r>
            <a:r>
              <a:rPr lang="en-US" sz="1400" dirty="0"/>
              <a:t>] : Set base color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listcode</a:t>
            </a:r>
            <a:r>
              <a:rPr lang="en-US" sz="1400" dirty="0"/>
              <a:t> item ((</a:t>
            </a:r>
            <a:r>
              <a:rPr lang="en-US" sz="1400" dirty="0" err="1"/>
              <a:t>pycor</a:t>
            </a:r>
            <a:r>
              <a:rPr lang="en-US" sz="1400" dirty="0"/>
              <a:t> - max-</a:t>
            </a:r>
            <a:r>
              <a:rPr lang="en-US" sz="1400" dirty="0" err="1"/>
              <a:t>pycor</a:t>
            </a:r>
            <a:r>
              <a:rPr lang="en-US" sz="1400" dirty="0"/>
              <a:t>) * -1) </a:t>
            </a:r>
            <a:r>
              <a:rPr lang="en-US" sz="1400" dirty="0" err="1"/>
              <a:t>csvmap</a:t>
            </a:r>
            <a:r>
              <a:rPr lang="en-US" sz="1400" dirty="0"/>
              <a:t> : initialize </a:t>
            </a:r>
            <a:r>
              <a:rPr lang="en-US" sz="1400" dirty="0" err="1"/>
              <a:t>listcode</a:t>
            </a:r>
            <a:r>
              <a:rPr lang="en-US" sz="1400" dirty="0"/>
              <a:t> based on </a:t>
            </a:r>
            <a:r>
              <a:rPr lang="en-US" sz="1400" dirty="0" err="1"/>
              <a:t>csvmap</a:t>
            </a:r>
            <a:r>
              <a:rPr lang="en-US" sz="1400" dirty="0"/>
              <a:t> variable value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itemcode</a:t>
            </a:r>
            <a:r>
              <a:rPr lang="en-US" sz="1400" dirty="0"/>
              <a:t> item (</a:t>
            </a:r>
            <a:r>
              <a:rPr lang="en-US" sz="1400" dirty="0" err="1"/>
              <a:t>pxcor</a:t>
            </a:r>
            <a:r>
              <a:rPr lang="en-US" sz="1400" dirty="0"/>
              <a:t>) </a:t>
            </a:r>
            <a:r>
              <a:rPr lang="en-US" sz="1400" dirty="0" err="1"/>
              <a:t>listcode</a:t>
            </a:r>
            <a:r>
              <a:rPr lang="en-US" sz="1400" dirty="0"/>
              <a:t> : initialize </a:t>
            </a:r>
            <a:r>
              <a:rPr lang="en-US" sz="1400" dirty="0" err="1"/>
              <a:t>itemcode</a:t>
            </a:r>
            <a:r>
              <a:rPr lang="en-US" sz="1400" dirty="0"/>
              <a:t> </a:t>
            </a:r>
            <a:r>
              <a:rPr lang="en-US" sz="1400" dirty="0" err="1"/>
              <a:t>varible</a:t>
            </a:r>
            <a:r>
              <a:rPr lang="en-US" sz="1400" dirty="0"/>
              <a:t> based on </a:t>
            </a:r>
            <a:r>
              <a:rPr lang="en-US" sz="1400" dirty="0" err="1"/>
              <a:t>listcode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FB244-8D72-4BD1-B793-41D709A9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44" y="1715281"/>
            <a:ext cx="4619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634046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else </a:t>
            </a:r>
            <a:r>
              <a:rPr lang="en-US" sz="1400" dirty="0" err="1"/>
              <a:t>itemcode</a:t>
            </a:r>
            <a:r>
              <a:rPr lang="en-US" sz="1400" dirty="0"/>
              <a:t> = [string] : Conditional for checking item code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itemcode</a:t>
            </a:r>
            <a:r>
              <a:rPr lang="en-US" sz="1400" dirty="0"/>
              <a:t> = "pod"[ </a:t>
            </a:r>
            <a:br>
              <a:rPr lang="en-US" sz="1400" dirty="0"/>
            </a:br>
            <a:r>
              <a:rPr lang="en-US" sz="1400" dirty="0"/>
              <a:t>	- sprout-pods 1 : create 1 pod</a:t>
            </a:r>
          </a:p>
          <a:p>
            <a:pPr lvl="2"/>
            <a:r>
              <a:rPr lang="en-US" sz="1400" dirty="0"/>
              <a:t>	set shape "full square“ : set pod shape</a:t>
            </a:r>
            <a:br>
              <a:rPr lang="en-US" sz="1400" dirty="0"/>
            </a:br>
            <a:r>
              <a:rPr lang="en-US" sz="1400" dirty="0"/>
              <a:t>	set color sky : set pod color</a:t>
            </a:r>
          </a:p>
          <a:p>
            <a:pPr lvl="2"/>
            <a:r>
              <a:rPr lang="en-US" sz="1400" dirty="0"/>
              <a:t>	set pod-id total-pod : set pod-id based on current total pod</a:t>
            </a:r>
          </a:p>
          <a:p>
            <a:pPr lvl="2"/>
            <a:r>
              <a:rPr lang="en-US" sz="1400" dirty="0"/>
              <a:t>	place-item pod-id </a:t>
            </a:r>
            <a:r>
              <a:rPr lang="en-US" sz="1400" dirty="0" err="1"/>
              <a:t>sku</a:t>
            </a:r>
            <a:r>
              <a:rPr lang="en-US" sz="1400" dirty="0"/>
              <a:t>-shuffle : call place item function with 	pod-id and </a:t>
            </a:r>
            <a:r>
              <a:rPr lang="en-US" sz="1400" dirty="0" err="1"/>
              <a:t>sku</a:t>
            </a:r>
            <a:r>
              <a:rPr lang="en-US" sz="1400" dirty="0"/>
              <a:t>-shuffle</a:t>
            </a:r>
          </a:p>
          <a:p>
            <a:pPr lvl="2"/>
            <a:r>
              <a:rPr lang="en-US" sz="1400" dirty="0"/>
              <a:t>	set rep-lead-time 100 : set rep-lead-time variable value</a:t>
            </a:r>
          </a:p>
          <a:p>
            <a:pPr lvl="2"/>
            <a:r>
              <a:rPr lang="en-US" sz="1400" dirty="0"/>
              <a:t>set meaning "</a:t>
            </a:r>
            <a:r>
              <a:rPr lang="en-US" sz="1400" dirty="0" err="1"/>
              <a:t>podspace</a:t>
            </a:r>
            <a:r>
              <a:rPr lang="en-US" sz="1400" dirty="0"/>
              <a:t>“ : initialize meaning</a:t>
            </a:r>
          </a:p>
          <a:p>
            <a:pPr lvl="2"/>
            <a:r>
              <a:rPr lang="en-US" sz="1400" dirty="0"/>
              <a:t>set total-pod </a:t>
            </a:r>
            <a:r>
              <a:rPr lang="en-US" sz="1400" dirty="0" err="1"/>
              <a:t>total-pod</a:t>
            </a:r>
            <a:r>
              <a:rPr lang="en-US" sz="1400" dirty="0"/>
              <a:t> + 1: increment for variable value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7F0D1-4441-4C92-B6E8-4C879F8F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137" y="1776241"/>
            <a:ext cx="2990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Ask patches …	: Command every patches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	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 	: shuffling list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Range	[range]	: Generate list within\ range of [Range]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…	: open csv file from given folder and its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Word [value]	: Declaring string with [value}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	: Sprouting item (</a:t>
            </a:r>
            <a:r>
              <a:rPr lang="en-US" dirty="0" err="1">
                <a:latin typeface="Calibri (Body)"/>
              </a:rPr>
              <a:t>pod,empty,etc</a:t>
            </a:r>
            <a:r>
              <a:rPr lang="en-US" dirty="0">
                <a:latin typeface="Calibri (Body)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8DDB37-167C-413E-BC02-927A13283591}"/>
              </a:ext>
            </a:extLst>
          </p:cNvPr>
          <p:cNvSpPr/>
          <p:nvPr/>
        </p:nvSpPr>
        <p:spPr>
          <a:xfrm>
            <a:off x="7622815" y="837108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F100E7-262F-4B98-87AC-1F68BF7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16" y="1387106"/>
            <a:ext cx="5520510" cy="2919395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75B72AF8-4543-4327-B4A4-5D03DB7DD40B}"/>
              </a:ext>
            </a:extLst>
          </p:cNvPr>
          <p:cNvSpPr/>
          <p:nvPr/>
        </p:nvSpPr>
        <p:spPr>
          <a:xfrm>
            <a:off x="8940054" y="1525349"/>
            <a:ext cx="427382" cy="10485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F6E4F1-AB9F-4F3A-8452-92CE58DBCE28}"/>
              </a:ext>
            </a:extLst>
          </p:cNvPr>
          <p:cNvSpPr/>
          <p:nvPr/>
        </p:nvSpPr>
        <p:spPr>
          <a:xfrm>
            <a:off x="9339064" y="1736535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11DA3A6-76FA-44D0-A12E-9F32A5BC0DD4}"/>
              </a:ext>
            </a:extLst>
          </p:cNvPr>
          <p:cNvSpPr/>
          <p:nvPr/>
        </p:nvSpPr>
        <p:spPr>
          <a:xfrm>
            <a:off x="8940054" y="2573886"/>
            <a:ext cx="427382" cy="4975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3D3650-E5B9-4BA3-B5E5-2AACC172BD8E}"/>
              </a:ext>
            </a:extLst>
          </p:cNvPr>
          <p:cNvSpPr/>
          <p:nvPr/>
        </p:nvSpPr>
        <p:spPr>
          <a:xfrm>
            <a:off x="9367436" y="2594609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F8D2675-2152-40D3-9304-98FE47274FD7}"/>
              </a:ext>
            </a:extLst>
          </p:cNvPr>
          <p:cNvSpPr/>
          <p:nvPr/>
        </p:nvSpPr>
        <p:spPr>
          <a:xfrm>
            <a:off x="8940054" y="3092179"/>
            <a:ext cx="427382" cy="2475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A2B7DC9-6A66-435D-8F8D-C000099B4D28}"/>
              </a:ext>
            </a:extLst>
          </p:cNvPr>
          <p:cNvSpPr/>
          <p:nvPr/>
        </p:nvSpPr>
        <p:spPr>
          <a:xfrm>
            <a:off x="9367436" y="3052606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0AE5CE8-6C22-42AD-998E-E095A7DDA435}"/>
              </a:ext>
            </a:extLst>
          </p:cNvPr>
          <p:cNvSpPr/>
          <p:nvPr/>
        </p:nvSpPr>
        <p:spPr>
          <a:xfrm>
            <a:off x="8940054" y="3363151"/>
            <a:ext cx="427382" cy="8369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7812E4-9528-4B38-9589-8751F16D2E4F}"/>
              </a:ext>
            </a:extLst>
          </p:cNvPr>
          <p:cNvSpPr/>
          <p:nvPr/>
        </p:nvSpPr>
        <p:spPr>
          <a:xfrm>
            <a:off x="9367436" y="3587235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5756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que-size item 0 sort [</a:t>
            </a:r>
            <a:r>
              <a:rPr lang="en-US" sz="1400" dirty="0" err="1"/>
              <a:t>xcor</a:t>
            </a:r>
            <a:r>
              <a:rPr lang="en-US" sz="1400" dirty="0"/>
              <a:t>] of turtles with [shape = "int7"] - item 0 sort [</a:t>
            </a:r>
            <a:r>
              <a:rPr lang="en-US" sz="1400" dirty="0" err="1"/>
              <a:t>xcor</a:t>
            </a:r>
            <a:r>
              <a:rPr lang="en-US" sz="1400" dirty="0"/>
              <a:t>] of picking-stations : initialize que-size with turtle that have shape “int7” after sorted based on </a:t>
            </a:r>
            <a:r>
              <a:rPr lang="en-US" sz="1400" dirty="0" err="1"/>
              <a:t>xcor</a:t>
            </a:r>
            <a:r>
              <a:rPr lang="en-US" sz="1400" dirty="0"/>
              <a:t> minus picking-stations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picking-stations [set entering-queue </a:t>
            </a:r>
            <a:r>
              <a:rPr lang="en-US" sz="1400" dirty="0" err="1"/>
              <a:t>xcor</a:t>
            </a:r>
            <a:r>
              <a:rPr lang="en-US" sz="1400" dirty="0"/>
              <a:t> + que-size]: call function picking-stations for set entering-que with </a:t>
            </a:r>
            <a:r>
              <a:rPr lang="en-US" sz="1400" dirty="0" err="1"/>
              <a:t>xcor+que-size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turtles with [shape = "int7"][die]: Ask each turtle with shape “int7” to die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sorting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sorting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0817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</a:t>
            </a:r>
            <a:r>
              <a:rPr lang="en-US" sz="1400" dirty="0" err="1"/>
              <a:t>xbound</a:t>
            </a:r>
            <a:r>
              <a:rPr lang="en-US" sz="1400" dirty="0"/>
              <a:t> 1 : set storage-</a:t>
            </a:r>
            <a:r>
              <a:rPr lang="en-US" sz="1400" dirty="0" err="1"/>
              <a:t>xbound</a:t>
            </a:r>
            <a:r>
              <a:rPr lang="en-US" sz="1400" dirty="0"/>
              <a:t>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non-storage sort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0 and </a:t>
            </a:r>
            <a:r>
              <a:rPr lang="en-US" sz="1400" dirty="0" err="1"/>
              <a:t>pxcor</a:t>
            </a:r>
            <a:r>
              <a:rPr lang="en-US" sz="1400" dirty="0"/>
              <a:t> = min-</a:t>
            </a:r>
            <a:r>
              <a:rPr lang="en-US" sz="1400" dirty="0" err="1"/>
              <a:t>pxcor</a:t>
            </a:r>
            <a:r>
              <a:rPr lang="en-US" sz="1400" dirty="0"/>
              <a:t> + 1] : change value of non-storage based on patches with condition (meaning = 0 and </a:t>
            </a:r>
            <a:r>
              <a:rPr lang="en-US" sz="1400" dirty="0" err="1"/>
              <a:t>pxcor</a:t>
            </a:r>
            <a:r>
              <a:rPr lang="en-US" sz="1400" dirty="0"/>
              <a:t>=min-pxcor+1) by sorting </a:t>
            </a:r>
            <a:r>
              <a:rPr lang="en-US" sz="1400" dirty="0" err="1"/>
              <a:t>pycor</a:t>
            </a:r>
            <a:r>
              <a:rPr lang="en-US" sz="1400" dirty="0"/>
              <a:t> array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storage-upper-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+ 0.5) non-storage) – 2 : set storage-upper-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storage-lower-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- 0.5) non-storage) + 2 : set storage-lower-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gap-on-aisle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"road-left"] set gap-on-aisle remove-duplicates gap-on-aisle set gap-on-aisle sort gap-on-aisle : change value of gap-on-aisle using </a:t>
            </a:r>
            <a:r>
              <a:rPr lang="en-US" sz="1400" dirty="0" err="1"/>
              <a:t>pycor</a:t>
            </a:r>
            <a:r>
              <a:rPr lang="en-US" sz="1400" dirty="0"/>
              <a:t> and patches with condition(meaning = road-left) then remove the duplicates and sort them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E7DED-4488-4B2F-95A1-B9C6380F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377D3F-0B92-4BBD-9F0A-FC13D3A2BFF3}"/>
              </a:ext>
            </a:extLst>
          </p:cNvPr>
          <p:cNvSpPr txBox="1"/>
          <p:nvPr/>
        </p:nvSpPr>
        <p:spPr>
          <a:xfrm>
            <a:off x="5508581" y="3253369"/>
            <a:ext cx="48197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gap-on-aisle (item 1 gap-on-aisle - item 0 gap-on-aisle) : set gap-on-aisle variable value based on first and second index item from gap-on-aisle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pod-batch-size (gap-on-aisle / 2) – 1 : set pod-batch-size value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079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Remove-duplicates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Reports a copy of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all duplicate items removed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the given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Length </a:t>
            </a:r>
            <a:r>
              <a:rPr lang="en-GB" b="1" dirty="0"/>
              <a:t>list</a:t>
            </a:r>
            <a:r>
              <a:rPr lang="en-GB" dirty="0"/>
              <a:t>/</a:t>
            </a:r>
            <a:r>
              <a:rPr lang="en-GB" b="1" dirty="0"/>
              <a:t>string</a:t>
            </a:r>
            <a:r>
              <a:rPr lang="en-GB" dirty="0"/>
              <a:t> : </a:t>
            </a:r>
            <a:r>
              <a:rPr lang="en-US" dirty="0"/>
              <a:t>Reports the number of items in the given </a:t>
            </a:r>
            <a:r>
              <a:rPr lang="en-US" b="1" dirty="0"/>
              <a:t>list</a:t>
            </a:r>
            <a:r>
              <a:rPr lang="en-US" dirty="0"/>
              <a:t>, or the number of characters in the given </a:t>
            </a:r>
            <a:r>
              <a:rPr lang="en-US" b="1" dirty="0"/>
              <a:t>string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DEBCE8-3882-4442-8DCD-7609A05C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19402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 err="1"/>
              <a:t>Ryanda</a:t>
            </a:r>
            <a:endParaRPr lang="en-US" sz="2400" b="1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09570" y="3500359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137867" y="3500360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660593" y="3643474"/>
            <a:ext cx="4772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3475214" y="348474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215088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</a:t>
            </a:r>
            <a:r>
              <a:rPr lang="en-US" sz="1100" dirty="0" err="1">
                <a:solidFill>
                  <a:schemeClr val="tx1"/>
                </a:solidFill>
              </a:rPr>
              <a:t>globals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3475214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83820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Py:setup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074247" y="3627862"/>
            <a:ext cx="400967" cy="1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943404" y="3770977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087260" y="4169644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1774580" y="4169644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213FD-683B-4D24-8C3E-443EC9A9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55D52D-355C-4BFD-A7A2-D5F60A11B97A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63D19-486F-4AAD-ABC6-57FE01D344DF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A707C-42AA-43E7-BF39-35E33B753994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D46B05A-7FC3-4982-A9C5-D012CDA533A5}"/>
              </a:ext>
            </a:extLst>
          </p:cNvPr>
          <p:cNvSpPr/>
          <p:nvPr/>
        </p:nvSpPr>
        <p:spPr>
          <a:xfrm>
            <a:off x="215088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FE5C8F-286A-4273-AF1D-F9DA301B6AF2}"/>
              </a:ext>
            </a:extLst>
          </p:cNvPr>
          <p:cNvSpPr/>
          <p:nvPr/>
        </p:nvSpPr>
        <p:spPr>
          <a:xfrm>
            <a:off x="3475214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3ACDBAE-A98F-4EC7-8F1E-00C2B7AF375C}"/>
              </a:ext>
            </a:extLst>
          </p:cNvPr>
          <p:cNvSpPr/>
          <p:nvPr/>
        </p:nvSpPr>
        <p:spPr>
          <a:xfrm>
            <a:off x="83820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Output-show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621CD4-C259-41EE-96D9-1BE41CC07AB3}"/>
              </a:ext>
            </a:extLst>
          </p:cNvPr>
          <p:cNvSpPr/>
          <p:nvPr/>
        </p:nvSpPr>
        <p:spPr>
          <a:xfrm>
            <a:off x="216862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assigning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9BC425C-B46B-459B-B74B-38FED1C08833}"/>
              </a:ext>
            </a:extLst>
          </p:cNvPr>
          <p:cNvSpPr/>
          <p:nvPr/>
        </p:nvSpPr>
        <p:spPr>
          <a:xfrm>
            <a:off x="3492962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Place-</a:t>
            </a:r>
            <a:r>
              <a:rPr lang="en-US" sz="1050" dirty="0" err="1">
                <a:solidFill>
                  <a:schemeClr val="tx1"/>
                </a:solidFill>
              </a:rPr>
              <a:t>agv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6D0BB8-945E-43A7-8982-F595FC5E7851}"/>
              </a:ext>
            </a:extLst>
          </p:cNvPr>
          <p:cNvSpPr/>
          <p:nvPr/>
        </p:nvSpPr>
        <p:spPr>
          <a:xfrm>
            <a:off x="85594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Reset-ticks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34E15E-0FC0-4FAD-99F8-CFA8EFFD676A}"/>
              </a:ext>
            </a:extLst>
          </p:cNvPr>
          <p:cNvSpPr/>
          <p:nvPr/>
        </p:nvSpPr>
        <p:spPr>
          <a:xfrm>
            <a:off x="855948" y="562618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ticks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A431E1-8767-4709-A30F-6A0DB57B4A2B}"/>
              </a:ext>
            </a:extLst>
          </p:cNvPr>
          <p:cNvSpPr/>
          <p:nvPr/>
        </p:nvSpPr>
        <p:spPr>
          <a:xfrm>
            <a:off x="2261306" y="5620132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97E80-C79C-4353-B1C0-ED4BE8D5277B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74580" y="4711426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7D79CF-90E8-43F3-8959-399C61EA1FE1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1792328" y="5763247"/>
            <a:ext cx="468978" cy="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5B87B1-B193-4B86-8DAC-CC92AA9532F7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3105008" y="5227520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DBB09-99EF-42DD-B07D-7B7A24A7A194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flipH="1">
            <a:off x="1792328" y="5227520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032530-DABF-4AA6-9B64-222E7F68DE17}"/>
              </a:ext>
            </a:extLst>
          </p:cNvPr>
          <p:cNvCxnSpPr>
            <a:cxnSpLocks/>
            <a:stCxn id="27" idx="2"/>
            <a:endCxn id="57" idx="0"/>
          </p:cNvCxnSpPr>
          <p:nvPr/>
        </p:nvCxnSpPr>
        <p:spPr>
          <a:xfrm>
            <a:off x="1306390" y="4312759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444670-5F7A-4F79-8CC6-78F36503D480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087260" y="4711426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40B42D-2AF9-4F8E-8507-BE578F7EC90B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3943404" y="4854541"/>
            <a:ext cx="17748" cy="22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E8AA08-127B-4F2E-9A78-4CE6B4EC0A4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324138" y="5370635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6" y="1665652"/>
            <a:ext cx="51620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		: </a:t>
            </a:r>
            <a:r>
              <a:rPr lang="en-US" sz="1800" dirty="0"/>
              <a:t>Function to choose “</a:t>
            </a:r>
            <a:r>
              <a:rPr lang="en-US" sz="1800" dirty="0" err="1"/>
              <a:t>Celular</a:t>
            </a:r>
            <a:r>
              <a:rPr lang="en-US" sz="1800" dirty="0"/>
              <a:t> 			Automaton” model</a:t>
            </a:r>
            <a:endParaRPr lang="en-US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Py:setup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py:python</a:t>
            </a:r>
            <a:r>
              <a:rPr lang="en-US" dirty="0">
                <a:latin typeface="Calibri (Body)"/>
              </a:rPr>
              <a:t> : 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Output-show 	: show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Reset-ticks 	: reset tick’s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Tick 		: start tick’s counter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DED57C-35BF-4A53-A5DB-CA5EB7BA7454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744E50-0AB1-4D24-B36D-12191EBF3154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08659-3EAD-4D2E-ACE9-C8385742374C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2F5922-7796-44FE-AB2A-893CD6A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E0ED9C-D20C-487F-B744-58AEAE7C685F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1" name="Picture 6" descr="See the source image">
            <a:extLst>
              <a:ext uri="{FF2B5EF4-FFF2-40B4-BE49-F238E27FC236}">
                <a16:creationId xmlns:a16="http://schemas.microsoft.com/office/drawing/2014/main" id="{C130F692-BAFF-4D3B-AC59-21F49A4F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0" y="2233998"/>
            <a:ext cx="355750" cy="3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Carefully[let-rep…]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replication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E73FC-A194-41D0-AC2D-0A56B326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49177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4956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 : </a:t>
            </a:r>
            <a:r>
              <a:rPr lang="en-US" dirty="0">
                <a:latin typeface="Calibri (Body)"/>
              </a:rPr>
              <a:t>Creates a new local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and gives it the given </a:t>
            </a:r>
            <a:r>
              <a:rPr lang="en-US" b="1" dirty="0">
                <a:latin typeface="Calibri (Body)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: Sets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to the given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.</a:t>
            </a:r>
            <a:endParaRPr lang="en-US" i="1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string</a:t>
            </a:r>
            <a:r>
              <a:rPr lang="en-US" dirty="0">
                <a:latin typeface="Calibri (Body)"/>
              </a:rPr>
              <a:t>/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item in the given </a:t>
            </a:r>
            <a:r>
              <a:rPr lang="en-US" b="1" dirty="0">
                <a:latin typeface="Calibri (Body)"/>
              </a:rPr>
              <a:t>list/string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Csv: from-file 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	: get item from csv with such </a:t>
            </a:r>
            <a:r>
              <a:rPr lang="en-US" b="1" dirty="0">
                <a:latin typeface="Calibri (Body)"/>
              </a:rPr>
              <a:t>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Replication.csv	: An empty csv for temporary data storage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566B3-56D8-4ED0-BD9C-CB7E47B20DC9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0DF051-2477-441C-9B8C-D1C76B9C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9A4D94-F336-42CA-AB0C-BA965B0A30B0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956C1-5D49-4093-B7CD-5A417067CC87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A7B2567-0977-4E3E-9455-6C719FBD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6" y="509937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4DEAB7F-0679-430E-A7B8-CDD4D22E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31" y="454955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1070953" y="3431684"/>
            <a:ext cx="824930" cy="6243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080235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 delete forpairing.csv]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895883" y="3743873"/>
            <a:ext cx="184352" cy="9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28" name="Picture 6" descr="See the source image">
            <a:extLst>
              <a:ext uri="{FF2B5EF4-FFF2-40B4-BE49-F238E27FC236}">
                <a16:creationId xmlns:a16="http://schemas.microsoft.com/office/drawing/2014/main" id="{6325C7B0-A78A-4A76-9930-F1238FD1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22" y="2246622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446B4-1399-4712-8AF2-F8F7CC7D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4270BB-7777-4235-82B6-10D2AD506D70}"/>
              </a:ext>
            </a:extLst>
          </p:cNvPr>
          <p:cNvSpPr/>
          <p:nvPr/>
        </p:nvSpPr>
        <p:spPr>
          <a:xfrm>
            <a:off x="3511309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orders.csv]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D1D033-B303-4A6C-B13E-E5CD6889B92C}"/>
              </a:ext>
            </a:extLst>
          </p:cNvPr>
          <p:cNvSpPr/>
          <p:nvPr/>
        </p:nvSpPr>
        <p:spPr>
          <a:xfrm>
            <a:off x="5015635" y="3429000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iteminpod.csv]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D90443-BD1E-48BE-A5B8-D0EA6C88A0A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400209" y="3753812"/>
            <a:ext cx="111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05A008-F2DD-4F46-9156-71C6157A4D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4831283" y="3741190"/>
            <a:ext cx="184352" cy="1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A3200A-EFC1-44CC-979E-F9015306C47B}"/>
              </a:ext>
            </a:extLst>
          </p:cNvPr>
          <p:cNvSpPr/>
          <p:nvPr/>
        </p:nvSpPr>
        <p:spPr>
          <a:xfrm>
            <a:off x="5015617" y="4291211"/>
            <a:ext cx="1319974" cy="8750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[Fil-delete assignedordertopod.csv]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03EBD093-C535-4F3A-BEEB-679B1E4DF147}"/>
              </a:ext>
            </a:extLst>
          </p:cNvPr>
          <p:cNvSpPr/>
          <p:nvPr/>
        </p:nvSpPr>
        <p:spPr>
          <a:xfrm>
            <a:off x="3511292" y="4270739"/>
            <a:ext cx="1126435" cy="9159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5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86D780-F5D0-4EA8-9F23-19725885DCC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5675604" y="4053379"/>
            <a:ext cx="18" cy="23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8FDCFA-45F4-4AF6-AB33-FECBD665700D}"/>
              </a:ext>
            </a:extLst>
          </p:cNvPr>
          <p:cNvSpPr txBox="1"/>
          <p:nvPr/>
        </p:nvSpPr>
        <p:spPr>
          <a:xfrm>
            <a:off x="3585144" y="4590778"/>
            <a:ext cx="1663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Replication = 0</a:t>
            </a:r>
            <a:endParaRPr lang="en-ID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B0AD1D-D5B8-49C9-9B48-27F416473966}"/>
              </a:ext>
            </a:extLst>
          </p:cNvPr>
          <p:cNvCxnSpPr>
            <a:cxnSpLocks/>
          </p:cNvCxnSpPr>
          <p:nvPr/>
        </p:nvCxnSpPr>
        <p:spPr>
          <a:xfrm flipH="1" flipV="1">
            <a:off x="4642337" y="4718108"/>
            <a:ext cx="373280" cy="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39FD8B-7F29-4762-9AC2-B50FFDB317BD}"/>
              </a:ext>
            </a:extLst>
          </p:cNvPr>
          <p:cNvSpPr/>
          <p:nvPr/>
        </p:nvSpPr>
        <p:spPr>
          <a:xfrm>
            <a:off x="1981631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robotcycletime.csv]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EBC938-25AB-4503-8E6A-25CEAD7CA221}"/>
              </a:ext>
            </a:extLst>
          </p:cNvPr>
          <p:cNvCxnSpPr>
            <a:cxnSpLocks/>
            <a:stCxn id="22" idx="1"/>
            <a:endCxn id="48" idx="3"/>
          </p:cNvCxnSpPr>
          <p:nvPr/>
        </p:nvCxnSpPr>
        <p:spPr>
          <a:xfrm flipH="1" flipV="1">
            <a:off x="3301605" y="4718108"/>
            <a:ext cx="209687" cy="10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035795-19BA-4375-931E-C9D1E83A0B73}"/>
              </a:ext>
            </a:extLst>
          </p:cNvPr>
          <p:cNvSpPr/>
          <p:nvPr/>
        </p:nvSpPr>
        <p:spPr>
          <a:xfrm>
            <a:off x="474057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througputrate.csv]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F4D04E-64AB-4D6F-870E-1EC8CC1C5D91}"/>
              </a:ext>
            </a:extLst>
          </p:cNvPr>
          <p:cNvCxnSpPr>
            <a:cxnSpLocks/>
            <a:stCxn id="48" idx="1"/>
            <a:endCxn id="53" idx="3"/>
          </p:cNvCxnSpPr>
          <p:nvPr/>
        </p:nvCxnSpPr>
        <p:spPr>
          <a:xfrm flipH="1">
            <a:off x="1794031" y="4718108"/>
            <a:ext cx="187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DE6EB40-F121-4CC2-8D0B-9A0DBD6D6D98}"/>
              </a:ext>
            </a:extLst>
          </p:cNvPr>
          <p:cNvSpPr/>
          <p:nvPr/>
        </p:nvSpPr>
        <p:spPr>
          <a:xfrm>
            <a:off x="474057" y="5335292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ordercycletime.csv]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1940045-E520-4848-96D7-281A296D8F0B}"/>
              </a:ext>
            </a:extLst>
          </p:cNvPr>
          <p:cNvSpPr/>
          <p:nvPr/>
        </p:nvSpPr>
        <p:spPr>
          <a:xfrm>
            <a:off x="1993286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stopandgo.csv]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04CC3F-ECD9-4542-8C6A-06D2F83B8590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>
            <a:off x="1134044" y="5114480"/>
            <a:ext cx="0" cy="22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EEA5DA-E544-44F3-876D-E38E4A9895B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1794031" y="5713371"/>
            <a:ext cx="199255" cy="18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80E1E1C-7A4B-468B-8DFF-DC1614D2037C}"/>
              </a:ext>
            </a:extLst>
          </p:cNvPr>
          <p:cNvSpPr/>
          <p:nvPr/>
        </p:nvSpPr>
        <p:spPr>
          <a:xfrm>
            <a:off x="3455759" y="5307278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replication.csv]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6282A9-566E-4164-8A6D-195AFAA28C5A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 flipV="1">
            <a:off x="3313260" y="5703650"/>
            <a:ext cx="142499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B8F8227-3265-4C61-82ED-E9381DECCA7B}"/>
              </a:ext>
            </a:extLst>
          </p:cNvPr>
          <p:cNvSpPr/>
          <p:nvPr/>
        </p:nvSpPr>
        <p:spPr>
          <a:xfrm>
            <a:off x="4930331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File-open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3CD6A5-FF49-42B5-BFE8-4C9BF0D9CCA3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4775733" y="5703650"/>
            <a:ext cx="154598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4956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File-delete [filename]	: delete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[filename]	: open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[value]		: Prints value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for pairing.csv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in pod.csv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Assigned_order_to_pod.csv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robot cycle time.csv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throughput rate.csv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 cycle time.csv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and go.csv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E37C8F-8B59-4BCF-9735-FA2C8861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216991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18BAA9B-A288-4708-992E-40BE7DCB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513166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18B731A-5C1C-4DB6-8696-A9DA4796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4767494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7AB574B-7214-440A-B3E4-65FFDCB2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5063669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6637639-7B79-445E-982D-C724ACDA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337610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644143D-CCCC-4BBA-8D40-B760657C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633785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DDBE08B-57B1-4791-9774-AD8CC7BB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88311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3895B436-2BB1-471B-BFEC-CAAD634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617928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DAEBC8-7F67-4F45-9CEE-06C401BDBE82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72E71B-8A86-40AD-9CE6-74EDE31A4DF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EB74E-E8AA-4C9D-BFAF-E55D496E919E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35FEC-EBCD-41F7-B9A1-B0A3B7F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time </a:t>
            </a:r>
            <a:r>
              <a:rPr lang="en-US" sz="1400" dirty="0" err="1"/>
              <a:t>time</a:t>
            </a:r>
            <a:r>
              <a:rPr lang="en-US" sz="1400" dirty="0"/>
              <a:t> + 1 : set and increment time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csvmap</a:t>
            </a:r>
            <a:r>
              <a:rPr lang="en-US" sz="1400" dirty="0"/>
              <a:t> </a:t>
            </a:r>
            <a:r>
              <a:rPr lang="en-US" sz="1400" dirty="0" err="1"/>
              <a:t>csv:from-file</a:t>
            </a:r>
            <a:r>
              <a:rPr lang="en-US" sz="1400" dirty="0"/>
              <a:t> (word "layout/" layout-file) : Open csv file from “layout” repository by name from layout-file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sku</a:t>
            </a:r>
            <a:r>
              <a:rPr lang="en-US" sz="1400" dirty="0"/>
              <a:t>-shuffle </a:t>
            </a:r>
            <a:r>
              <a:rPr lang="en-US" sz="1400" dirty="0" err="1"/>
              <a:t>shuffle</a:t>
            </a:r>
            <a:r>
              <a:rPr lang="en-US" sz="1400" dirty="0"/>
              <a:t> range type-of-item  : </a:t>
            </a:r>
            <a:r>
              <a:rPr lang="en-US" sz="1400" dirty="0" err="1"/>
              <a:t>iniatialize</a:t>
            </a:r>
            <a:r>
              <a:rPr lang="en-US" sz="1400" dirty="0"/>
              <a:t> sky-shuffle by shuffling array with range of type of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n 0 : </a:t>
            </a:r>
            <a:r>
              <a:rPr lang="en-US" sz="1400" dirty="0" err="1"/>
              <a:t>iniatialize</a:t>
            </a:r>
            <a:r>
              <a:rPr lang="en-US" sz="1400" dirty="0"/>
              <a:t> 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total-pod 0 : set total-pod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total-empty 0 : set total-empty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pod-size 5 : set pod-size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o-cycle-time [] : set o-cycle-time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pod-list [] : set pod-list array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C9ADD-9ADF-4A4E-BD6C-5298C578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01" y="1714500"/>
            <a:ext cx="4600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8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1568</Words>
  <Application>Microsoft Office PowerPoint</Application>
  <PresentationFormat>Widescreen</PresentationFormat>
  <Paragraphs>211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 N</cp:lastModifiedBy>
  <cp:revision>180</cp:revision>
  <dcterms:created xsi:type="dcterms:W3CDTF">2020-02-19T07:27:02Z</dcterms:created>
  <dcterms:modified xsi:type="dcterms:W3CDTF">2020-12-22T10:42:31Z</dcterms:modified>
</cp:coreProperties>
</file>