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7" r:id="rId16"/>
    <p:sldId id="2048" r:id="rId17"/>
    <p:sldId id="20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with 	pod-id 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75B72AF8-4543-4327-B4A4-5D03DB7DD40B}"/>
              </a:ext>
            </a:extLst>
          </p:cNvPr>
          <p:cNvSpPr/>
          <p:nvPr/>
        </p:nvSpPr>
        <p:spPr>
          <a:xfrm>
            <a:off x="8940054" y="1525349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6E4F1-AB9F-4F3A-8452-92CE58DBCE28}"/>
              </a:ext>
            </a:extLst>
          </p:cNvPr>
          <p:cNvSpPr/>
          <p:nvPr/>
        </p:nvSpPr>
        <p:spPr>
          <a:xfrm>
            <a:off x="9339064" y="17365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11DA3A6-76FA-44D0-A12E-9F32A5BC0DD4}"/>
              </a:ext>
            </a:extLst>
          </p:cNvPr>
          <p:cNvSpPr/>
          <p:nvPr/>
        </p:nvSpPr>
        <p:spPr>
          <a:xfrm>
            <a:off x="8940054" y="2573886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3D3650-E5B9-4BA3-B5E5-2AACC172BD8E}"/>
              </a:ext>
            </a:extLst>
          </p:cNvPr>
          <p:cNvSpPr/>
          <p:nvPr/>
        </p:nvSpPr>
        <p:spPr>
          <a:xfrm>
            <a:off x="9367436" y="2594609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8D2675-2152-40D3-9304-98FE47274FD7}"/>
              </a:ext>
            </a:extLst>
          </p:cNvPr>
          <p:cNvSpPr/>
          <p:nvPr/>
        </p:nvSpPr>
        <p:spPr>
          <a:xfrm>
            <a:off x="8940054" y="3092179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2B7DC9-6A66-435D-8F8D-C000099B4D28}"/>
              </a:ext>
            </a:extLst>
          </p:cNvPr>
          <p:cNvSpPr/>
          <p:nvPr/>
        </p:nvSpPr>
        <p:spPr>
          <a:xfrm>
            <a:off x="9367436" y="3052606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0AE5CE8-6C22-42AD-998E-E095A7DDA435}"/>
              </a:ext>
            </a:extLst>
          </p:cNvPr>
          <p:cNvSpPr/>
          <p:nvPr/>
        </p:nvSpPr>
        <p:spPr>
          <a:xfrm>
            <a:off x="8940054" y="3363151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7812E4-9528-4B38-9589-8751F16D2E4F}"/>
              </a:ext>
            </a:extLst>
          </p:cNvPr>
          <p:cNvSpPr/>
          <p:nvPr/>
        </p:nvSpPr>
        <p:spPr>
          <a:xfrm>
            <a:off x="9367436" y="35872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 rep_ item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824842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2182744" y="4447575"/>
            <a:ext cx="54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		: initialize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		: set </a:t>
            </a:r>
            <a:r>
              <a:rPr lang="en-US" i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 </a:t>
            </a:r>
            <a:r>
              <a:rPr lang="en-US" i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0		: item on index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	: get item from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452510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1537</Words>
  <Application>Microsoft Office PowerPoint</Application>
  <PresentationFormat>Widescreen</PresentationFormat>
  <Paragraphs>212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179</cp:revision>
  <dcterms:created xsi:type="dcterms:W3CDTF">2020-02-19T07:27:02Z</dcterms:created>
  <dcterms:modified xsi:type="dcterms:W3CDTF">2020-12-22T10:35:56Z</dcterms:modified>
</cp:coreProperties>
</file>