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59" r:id="rId28"/>
    <p:sldId id="2060" r:id="rId29"/>
    <p:sldId id="2061" r:id="rId30"/>
    <p:sldId id="2062" r:id="rId31"/>
    <p:sldId id="2063" r:id="rId32"/>
    <p:sldId id="2064" r:id="rId33"/>
    <p:sldId id="2065" r:id="rId34"/>
    <p:sldId id="2066" r:id="rId35"/>
    <p:sldId id="2067" r:id="rId36"/>
    <p:sldId id="2068" r:id="rId37"/>
    <p:sldId id="2069" r:id="rId38"/>
    <p:sldId id="2070" r:id="rId39"/>
    <p:sldId id="2071" r:id="rId40"/>
    <p:sldId id="20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9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6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0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6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m &lt; length assignment-result : conditional to compare of m with assignment-result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item m assignment-result] command pod with pod-id equal to item from assignment-result on 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set shape "shelf“ : set pod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size 1 : set pod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color 138 : set pod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x </a:t>
            </a:r>
            <a:r>
              <a:rPr lang="en-US" sz="1400" dirty="0" err="1"/>
              <a:t>xcor</a:t>
            </a:r>
            <a:r>
              <a:rPr lang="en-US" sz="1400" dirty="0"/>
              <a:t> : set pod x-coordinate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y </a:t>
            </a:r>
            <a:r>
              <a:rPr lang="en-US" sz="1400" dirty="0" err="1"/>
              <a:t>ycor</a:t>
            </a:r>
            <a:r>
              <a:rPr lang="en-US" sz="1400" dirty="0"/>
              <a:t> : set pod y-coordinate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set m </a:t>
            </a:r>
            <a:r>
              <a:rPr lang="en-US" sz="1400" dirty="0" err="1"/>
              <a:t>m</a:t>
            </a:r>
            <a:r>
              <a:rPr lang="en-US" sz="1400" dirty="0"/>
              <a:t> + 1 : increment 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stop : stop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900922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Selected-pods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Flag selected pods based on assignment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488B-F12B-4A96-8598-CEB07BDD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520634"/>
            <a:ext cx="476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agvloc</a:t>
            </a:r>
            <a:r>
              <a:rPr lang="en-US" sz="1100" dirty="0"/>
              <a:t> </a:t>
            </a:r>
            <a:r>
              <a:rPr lang="en-US" sz="1100" dirty="0" err="1"/>
              <a:t>csv:from-file</a:t>
            </a:r>
            <a:r>
              <a:rPr lang="en-US" sz="1100" dirty="0"/>
              <a:t> (word "AGV/" AGV-location-file) : open file from AGV repository and assign it as </a:t>
            </a:r>
            <a:r>
              <a:rPr lang="en-US" sz="1100" dirty="0" err="1"/>
              <a:t>agvloc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assign 0 as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</a:t>
            </a:r>
            <a:r>
              <a:rPr lang="en-US" sz="1100" dirty="0" err="1"/>
              <a:t>ifelse</a:t>
            </a:r>
            <a:r>
              <a:rPr lang="en-US" sz="1100" dirty="0"/>
              <a:t> n &lt; AGV-number : check if n is lower than </a:t>
            </a:r>
            <a:r>
              <a:rPr lang="en-US" sz="1100" dirty="0" err="1"/>
              <a:t>agv</a:t>
            </a:r>
            <a:r>
              <a:rPr lang="en-US" sz="1100" dirty="0"/>
              <a:t>-number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let </a:t>
            </a:r>
            <a:r>
              <a:rPr lang="en-US" sz="1100" dirty="0" err="1"/>
              <a:t>agvcode</a:t>
            </a:r>
            <a:r>
              <a:rPr lang="en-US" sz="1100" dirty="0"/>
              <a:t> item n </a:t>
            </a:r>
            <a:r>
              <a:rPr lang="en-US" sz="1100" dirty="0" err="1"/>
              <a:t>agvloc</a:t>
            </a:r>
            <a:r>
              <a:rPr lang="en-US" sz="1100" dirty="0"/>
              <a:t> : assign n-index item of </a:t>
            </a:r>
            <a:r>
              <a:rPr lang="en-US" sz="1100" dirty="0" err="1"/>
              <a:t>agvloc</a:t>
            </a:r>
            <a:r>
              <a:rPr lang="en-US" sz="1100" dirty="0"/>
              <a:t> as value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patches with [</a:t>
            </a:r>
            <a:r>
              <a:rPr lang="en-US" sz="1100" dirty="0" err="1"/>
              <a:t>pxcor</a:t>
            </a:r>
            <a:r>
              <a:rPr lang="en-US" sz="1100" dirty="0"/>
              <a:t> = item 0 </a:t>
            </a:r>
            <a:r>
              <a:rPr lang="en-US" sz="1100" dirty="0" err="1"/>
              <a:t>agvcode</a:t>
            </a:r>
            <a:r>
              <a:rPr lang="en-US" sz="1100" dirty="0"/>
              <a:t> and </a:t>
            </a:r>
            <a:r>
              <a:rPr lang="en-US" sz="1100" dirty="0" err="1"/>
              <a:t>pycor</a:t>
            </a:r>
            <a:r>
              <a:rPr lang="en-US" sz="1100" dirty="0"/>
              <a:t> = item 1 </a:t>
            </a:r>
            <a:r>
              <a:rPr lang="en-US" sz="1100" dirty="0" err="1"/>
              <a:t>agvcode</a:t>
            </a:r>
            <a:r>
              <a:rPr lang="en-US" sz="1100" dirty="0"/>
              <a:t>] : command patch with </a:t>
            </a:r>
            <a:r>
              <a:rPr lang="en-US" sz="1100" dirty="0" err="1"/>
              <a:t>pxcor</a:t>
            </a:r>
            <a:r>
              <a:rPr lang="en-US" sz="1100" dirty="0"/>
              <a:t> equal to index 0 item of </a:t>
            </a:r>
            <a:r>
              <a:rPr lang="en-US" sz="1100" dirty="0" err="1"/>
              <a:t>agvcode</a:t>
            </a:r>
            <a:r>
              <a:rPr lang="en-US" sz="1100" dirty="0"/>
              <a:t> and with </a:t>
            </a:r>
            <a:r>
              <a:rPr lang="en-US" sz="1100" dirty="0" err="1"/>
              <a:t>pxcor</a:t>
            </a:r>
            <a:r>
              <a:rPr lang="en-US" sz="1100" dirty="0"/>
              <a:t> equal to index 1 item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sprout-AGVs 1 : call function sprout-AGVs with  passing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set AGV-id n : set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size 0.9 : set size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color 9:set 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availability 1 : set availability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shape "kiva“ :  set shape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status "pick-pod“ : set status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next-empty-id (total-empty + AGV-id + 1) : set next-empty-id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4913-FABB-47BA-A4AB-17FB7FBD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237375"/>
            <a:ext cx="547462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( </a:t>
            </a:r>
            <a:r>
              <a:rPr lang="en-US" sz="1100" dirty="0" err="1"/>
              <a:t>ifelse</a:t>
            </a:r>
            <a:r>
              <a:rPr lang="en-US" sz="1100" dirty="0"/>
              <a:t>  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"up“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0 ] : if condition above return true set heading value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"down“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“down”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180 ] : if condition above return true set heading value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"right“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90 ] : if condition above return true set heading value to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270 ] ) : if no condition above return true, set heading value to 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pair-pick-pod AGV-id : call pair-pick-pod function and pass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n </a:t>
            </a:r>
            <a:r>
              <a:rPr lang="en-US" sz="1100" dirty="0" err="1"/>
              <a:t>n</a:t>
            </a:r>
            <a:r>
              <a:rPr lang="en-US" sz="1100" dirty="0"/>
              <a:t> + 1] : increment n value</a:t>
            </a:r>
          </a:p>
        </p:txBody>
      </p:sp>
    </p:spTree>
    <p:extLst>
      <p:ext uri="{BB962C8B-B14F-4D97-AF65-F5344CB8AC3E}">
        <p14:creationId xmlns:p14="http://schemas.microsoft.com/office/powerpoint/2010/main" val="2722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"/path/to/myfile.csv“ : Open csv file from given path, then assign it as a variable’s value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475B682-703E-43A6-90FB-4AF62ED0629A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93E44-73C3-4CF4-9168-9591AC1A2EBE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DF8BCB-263C-4F74-8FB7-3880B113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pods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let n </a:t>
            </a:r>
            <a:r>
              <a:rPr lang="en-US" sz="1100" dirty="0" err="1"/>
              <a:t>xcor</a:t>
            </a:r>
            <a:r>
              <a:rPr lang="en-US" sz="1100" dirty="0"/>
              <a:t>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&lt;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;SEARCHING INTERSECTION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32]: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38])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 : ask pods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47077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72" y="1865908"/>
            <a:ext cx="5895740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;SEARCHING INTERSECTION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: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26] ;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32])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</a:t>
            </a:r>
            <a:r>
              <a:rPr lang="en-US" sz="1100" dirty="0" err="1"/>
              <a:t>agvs</a:t>
            </a:r>
            <a:r>
              <a:rPr lang="en-US" sz="1100" dirty="0"/>
              <a:t>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- 2)]]]])]] : ask patches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78703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70" y="1351154"/>
            <a:ext cx="5616300" cy="39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let a 0 let b 0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</a:t>
            </a:r>
            <a:r>
              <a:rPr lang="en-US" sz="1100" dirty="0" err="1"/>
              <a:t>u-turn</a:t>
            </a:r>
            <a:r>
              <a:rPr lang="en-US" sz="1100" dirty="0"/>
              <a:t> 0 set straight-first 0 ;return value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n </a:t>
            </a:r>
            <a:r>
              <a:rPr lang="en-US" sz="1100" dirty="0" err="1"/>
              <a:t>xjob</a:t>
            </a:r>
            <a:r>
              <a:rPr lang="en-US" sz="1100" dirty="0"/>
              <a:t> set </a:t>
            </a:r>
            <a:r>
              <a:rPr lang="en-US" sz="1100" dirty="0" err="1"/>
              <a:t>u-turn</a:t>
            </a:r>
            <a:r>
              <a:rPr lang="en-US" sz="1100" dirty="0"/>
              <a:t> 0 :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&gt;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set a 1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32]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[set </a:t>
            </a:r>
            <a:r>
              <a:rPr lang="en-US" sz="1100" dirty="0" err="1"/>
              <a:t>yend</a:t>
            </a:r>
            <a:r>
              <a:rPr lang="en-US" sz="1100" dirty="0"/>
              <a:t> 38])]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26]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yend</a:t>
            </a:r>
            <a:r>
              <a:rPr lang="en-US" sz="1100" dirty="0"/>
              <a:t> 32])] : : if all other condition not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16005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4981-1F38-4FBC-9BE0-6E822158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1585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ifelse</a:t>
            </a:r>
            <a:r>
              <a:rPr lang="en-US" sz="1100" dirty="0"/>
              <a:t> in-one-y-block? id </a:t>
            </a:r>
            <a:r>
              <a:rPr lang="en-US" sz="1100" dirty="0" err="1"/>
              <a:t>jobloc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using given function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in one y block -&gt; must have same y starting &amp;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[if </a:t>
            </a:r>
            <a:r>
              <a:rPr lang="en-US" sz="1100" dirty="0" err="1"/>
              <a:t>yend</a:t>
            </a:r>
            <a:r>
              <a:rPr lang="en-US" sz="1100" dirty="0"/>
              <a:t> != </a:t>
            </a:r>
            <a:r>
              <a:rPr lang="en-US" sz="1100" dirty="0" err="1"/>
              <a:t>ystart</a:t>
            </a:r>
            <a:r>
              <a:rPr lang="en-US" sz="1100" dirty="0"/>
              <a:t> [change-</a:t>
            </a:r>
            <a:r>
              <a:rPr lang="en-US" sz="1100" dirty="0" err="1"/>
              <a:t>yend</a:t>
            </a:r>
            <a:r>
              <a:rPr lang="en-US" sz="1100" dirty="0"/>
              <a:t> a] set </a:t>
            </a:r>
            <a:r>
              <a:rPr lang="en-US" sz="1100" dirty="0" err="1"/>
              <a:t>u-turn</a:t>
            </a:r>
            <a:r>
              <a:rPr lang="en-US" sz="1100" dirty="0"/>
              <a:t> 1]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different aisle direction, can't go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if </a:t>
            </a:r>
            <a:r>
              <a:rPr lang="en-US" sz="1100" dirty="0" err="1"/>
              <a:t>yend</a:t>
            </a:r>
            <a:r>
              <a:rPr lang="en-US" sz="1100" dirty="0"/>
              <a:t> = </a:t>
            </a:r>
            <a:r>
              <a:rPr lang="en-US" sz="1100" dirty="0" err="1"/>
              <a:t>ystart:if</a:t>
            </a:r>
            <a:r>
              <a:rPr lang="en-US" sz="1100" dirty="0"/>
              <a:t>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&lt;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2 [change-</a:t>
            </a:r>
            <a:r>
              <a:rPr lang="en-US" sz="1100" dirty="0" err="1"/>
              <a:t>yend</a:t>
            </a:r>
            <a:r>
              <a:rPr lang="en-US" sz="1100" dirty="0"/>
              <a:t> a] 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&gt;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0 [change-</a:t>
            </a:r>
            <a:r>
              <a:rPr lang="en-US" sz="1100" dirty="0" err="1"/>
              <a:t>yend</a:t>
            </a:r>
            <a:r>
              <a:rPr lang="en-US" sz="1100" dirty="0"/>
              <a:t> a])]]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;determine x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1 [set b 1]] ;down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&gt;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0 [set b 1]]) ;up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b = 1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+ 1)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+ 2)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- 2)]]]]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path-status "go-to-aisle“ : set 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given command based on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if </a:t>
            </a:r>
            <a:r>
              <a:rPr lang="en-US" sz="1100" dirty="0" err="1"/>
              <a:t>ycor</a:t>
            </a:r>
            <a:r>
              <a:rPr lang="en-US" sz="1100" dirty="0"/>
              <a:t> &gt; 8 and </a:t>
            </a:r>
            <a:r>
              <a:rPr lang="en-US" sz="1100" dirty="0" err="1"/>
              <a:t>ycor</a:t>
            </a:r>
            <a:r>
              <a:rPr lang="en-US" sz="1100" dirty="0"/>
              <a:t> &lt; 14 and </a:t>
            </a:r>
            <a:r>
              <a:rPr lang="en-US" sz="1100" dirty="0" err="1"/>
              <a:t>yjob</a:t>
            </a:r>
            <a:r>
              <a:rPr lang="en-US" sz="1100" dirty="0"/>
              <a:t> &gt; 8 and </a:t>
            </a:r>
            <a:r>
              <a:rPr lang="en-US" sz="1100" dirty="0" err="1"/>
              <a:t>yjob</a:t>
            </a:r>
            <a:r>
              <a:rPr lang="en-US" sz="1100" dirty="0"/>
              <a:t> &lt; 14 [set n 1]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14 and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and </a:t>
            </a:r>
            <a:r>
              <a:rPr lang="en-US" sz="1100" dirty="0" err="1"/>
              <a:t>yjob</a:t>
            </a:r>
            <a:r>
              <a:rPr lang="en-US" sz="1100" dirty="0"/>
              <a:t> &lt; 20 [set n 1]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20 and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and </a:t>
            </a:r>
            <a:r>
              <a:rPr lang="en-US" sz="1100" dirty="0" err="1"/>
              <a:t>yjob</a:t>
            </a:r>
            <a:r>
              <a:rPr lang="en-US" sz="1100" dirty="0"/>
              <a:t> &lt; 26 [set n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26 and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and </a:t>
            </a:r>
            <a:r>
              <a:rPr lang="en-US" sz="1100" dirty="0" err="1"/>
              <a:t>yjob</a:t>
            </a:r>
            <a:r>
              <a:rPr lang="en-US" sz="1100" dirty="0"/>
              <a:t> &lt; 32 [set n 1]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32 and </a:t>
            </a:r>
            <a:r>
              <a:rPr lang="en-US" sz="1100" dirty="0" err="1"/>
              <a:t>ycor</a:t>
            </a:r>
            <a:r>
              <a:rPr lang="en-US" sz="1100" dirty="0"/>
              <a:t> &lt; 38 and </a:t>
            </a:r>
            <a:r>
              <a:rPr lang="en-US" sz="1100" dirty="0" err="1"/>
              <a:t>yjob</a:t>
            </a:r>
            <a:r>
              <a:rPr lang="en-US" sz="1100" dirty="0"/>
              <a:t> &gt; 32 and </a:t>
            </a:r>
            <a:r>
              <a:rPr lang="en-US" sz="1100" dirty="0" err="1"/>
              <a:t>yjob</a:t>
            </a:r>
            <a:r>
              <a:rPr lang="en-US" sz="1100" dirty="0"/>
              <a:t> &lt; 38 [set n 1]]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if n = 1 [report true] : condition that return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report false : : condition that return false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37380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In-one-y-b-block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Check if given id is on one vertical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03A68-6455-4EB4-A397-CB155905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1742610"/>
            <a:ext cx="5886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not empty? </a:t>
            </a:r>
            <a:r>
              <a:rPr lang="en-US" sz="1100" dirty="0" err="1"/>
              <a:t>pod-list;no</a:t>
            </a:r>
            <a:r>
              <a:rPr lang="en-US" sz="1100" dirty="0"/>
              <a:t> selected pod left : Check if given list is empty or not then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[let pod-to-assign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available-AGV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&gt; AGV-number * 2 [set pod-to-assign AGV-number * 2 set available-AGV AGV-number]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&lt;= AGV-number * 2 [set pod-to-assign length pod-list  set available-AGV AGV-number]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&gt; 1 [set pod-to-assign 2 set available-AGV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&lt;= 1 [set pod-to-assign 1 set available-AGV 1])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assignment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pod-to-assign != 1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robotnode</a:t>
            </a:r>
            <a:r>
              <a:rPr lang="en-US" sz="1100" dirty="0"/>
              <a:t>"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podnode</a:t>
            </a:r>
            <a:r>
              <a:rPr lang="en-US" sz="1100" dirty="0"/>
              <a:t>" pod-to-assign :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py:run</a:t>
            </a:r>
            <a:r>
              <a:rPr lang="en-US" sz="1100" dirty="0"/>
              <a:t> : run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"import </a:t>
            </a:r>
            <a:r>
              <a:rPr lang="en-US" sz="1100" dirty="0" err="1"/>
              <a:t>assignmentRP</a:t>
            </a:r>
            <a:r>
              <a:rPr lang="en-US" sz="1100" dirty="0"/>
              <a:t>“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"result = </a:t>
            </a:r>
            <a:r>
              <a:rPr lang="en-US" sz="1100" dirty="0" err="1"/>
              <a:t>assignmentRP.AssignmentRobotToPod</a:t>
            </a:r>
            <a:r>
              <a:rPr lang="en-US" sz="1100" dirty="0"/>
              <a:t>(</a:t>
            </a:r>
            <a:r>
              <a:rPr lang="en-US" sz="1100" dirty="0" err="1"/>
              <a:t>robotnode,podnode</a:t>
            </a:r>
            <a:r>
              <a:rPr lang="en-US" sz="1100" dirty="0"/>
              <a:t>)")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let result </a:t>
            </a:r>
            <a:r>
              <a:rPr lang="en-US" sz="1100" dirty="0" err="1"/>
              <a:t>py:runresult</a:t>
            </a:r>
            <a:r>
              <a:rPr lang="en-US" sz="1100" dirty="0"/>
              <a:t> "result“ : passing python variable value to </a:t>
            </a:r>
            <a:r>
              <a:rPr lang="en-US" sz="1100" dirty="0" err="1"/>
              <a:t>netlogo</a:t>
            </a:r>
            <a:r>
              <a:rPr lang="en-US" sz="1100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set assignment </a:t>
            </a:r>
            <a:r>
              <a:rPr lang="en-US" sz="1100" dirty="0" err="1"/>
              <a:t>table:from-list</a:t>
            </a:r>
            <a:r>
              <a:rPr lang="en-US" sz="1100" dirty="0"/>
              <a:t> </a:t>
            </a:r>
            <a:r>
              <a:rPr lang="en-US" sz="1100"/>
              <a:t>result : set </a:t>
            </a:r>
            <a:r>
              <a:rPr lang="en-US" sz="1100" dirty="0"/>
              <a:t>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346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Assigning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both pod with available </a:t>
            </a:r>
            <a:r>
              <a:rPr lang="en-US" sz="2400" dirty="0" err="1"/>
              <a:t>agv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EE5C0-C536-442B-A2FD-CD29033A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2410"/>
            <a:ext cx="5935075" cy="2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ifelse</a:t>
            </a:r>
            <a:r>
              <a:rPr lang="en-US" sz="1100" dirty="0"/>
              <a:t> num = -1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ask AGVs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ask pods with [pod-id = </a:t>
            </a:r>
            <a:r>
              <a:rPr lang="en-US" sz="1100" dirty="0" err="1"/>
              <a:t>table:get</a:t>
            </a:r>
            <a:r>
              <a:rPr lang="en-US" sz="1100" dirty="0"/>
              <a:t> assignment a] [set status 1 set b pod-id] set destination b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starting-intersection AGV-id destination : call function of starting-intersection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ending-intersection AGV-id destination : call function of ending-intersection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carrying-pod-id destination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start-time time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pod-list remove b pod-list]] :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ask AGVs with [AGV-id = num]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ask pods with [pod-id = </a:t>
            </a:r>
            <a:r>
              <a:rPr lang="en-US" sz="1100" dirty="0" err="1"/>
              <a:t>table:get</a:t>
            </a:r>
            <a:r>
              <a:rPr lang="en-US" sz="1100" dirty="0"/>
              <a:t> assignment a] [set status 1 set b pod-id] set destination b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starting-intersection AGV-id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ending-intersection AGV-id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carrying-pod-id destination 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start-time time 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pod-list remove b pod-list]]]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[ask AGVs with [AGV-id = num] [ let a AGV-id let b 0 set availability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pods with [pod-id = item 0 pod-list] [set status 1 set b pod-id] set destination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starting-intersection AGV-id destination  : call function of starting-intersection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ending-intersection AGV-id destination  : call function of ending-intersection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carrying-pod-id destination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start-time time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set pod-list remove b pod-list]] : setting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carefully [file-delete "for pairing.csv"][]] : delete given file </a:t>
            </a:r>
            <a:r>
              <a:rPr lang="en-US" sz="1100"/>
              <a:t>using carefully method</a:t>
            </a: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1971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Assigning (CONT)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both pod with available </a:t>
            </a:r>
            <a:r>
              <a:rPr lang="en-US" sz="2400" dirty="0" err="1"/>
              <a:t>agv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60D99-80DA-4B71-A6F4-B92CD423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74" y="1659523"/>
            <a:ext cx="6044629" cy="34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6285</Words>
  <Application>Microsoft Office PowerPoint</Application>
  <PresentationFormat>Widescreen</PresentationFormat>
  <Paragraphs>583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195</cp:revision>
  <dcterms:created xsi:type="dcterms:W3CDTF">2020-02-19T07:27:02Z</dcterms:created>
  <dcterms:modified xsi:type="dcterms:W3CDTF">2021-01-13T04:32:16Z</dcterms:modified>
</cp:coreProperties>
</file>