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9" r:id="rId16"/>
    <p:sldId id="2050" r:id="rId17"/>
    <p:sldId id="2051" r:id="rId18"/>
    <p:sldId id="2052" r:id="rId19"/>
    <p:sldId id="2047" r:id="rId20"/>
    <p:sldId id="2048" r:id="rId21"/>
    <p:sldId id="2053" r:id="rId22"/>
    <p:sldId id="2054" r:id="rId23"/>
    <p:sldId id="2055" r:id="rId24"/>
    <p:sldId id="2056" r:id="rId25"/>
    <p:sldId id="2057" r:id="rId26"/>
    <p:sldId id="2058" r:id="rId27"/>
    <p:sldId id="2059" r:id="rId28"/>
    <p:sldId id="2060" r:id="rId29"/>
    <p:sldId id="2061" r:id="rId30"/>
    <p:sldId id="2062" r:id="rId31"/>
    <p:sldId id="2063" r:id="rId32"/>
    <p:sldId id="2064" r:id="rId33"/>
    <p:sldId id="2065" r:id="rId34"/>
    <p:sldId id="201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3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6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9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</a:t>
            </a:r>
            <a:r>
              <a:rPr lang="en-US" sz="1400"/>
              <a:t>for 	placing </a:t>
            </a:r>
            <a:r>
              <a:rPr lang="en-US" sz="1400" dirty="0"/>
              <a:t>item based </a:t>
            </a:r>
            <a:r>
              <a:rPr lang="en-US" sz="1400"/>
              <a:t>on pod-id </a:t>
            </a:r>
            <a:r>
              <a:rPr lang="en-US" sz="1400" dirty="0"/>
              <a:t>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ask pods with [pod-id = pod-id-] : ask pod based on pod-id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items : set item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let n 0 : set 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loop : initialize 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ifelse</a:t>
            </a:r>
            <a:r>
              <a:rPr lang="en-US" sz="1400" dirty="0"/>
              <a:t> n &lt; </a:t>
            </a:r>
            <a:r>
              <a:rPr lang="en-US" sz="1400" dirty="0" err="1"/>
              <a:t>sku</a:t>
            </a:r>
            <a:r>
              <a:rPr lang="en-US" sz="1400" dirty="0"/>
              <a:t>-per-pod : conditional if n &lt; </a:t>
            </a:r>
            <a:r>
              <a:rPr lang="en-US" sz="1400" dirty="0" err="1"/>
              <a:t>sku</a:t>
            </a:r>
            <a:r>
              <a:rPr lang="en-US" sz="1400" dirty="0"/>
              <a:t>-per-pod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</a:t>
            </a:r>
            <a:r>
              <a:rPr lang="en-US" sz="1400" dirty="0" err="1"/>
              <a:t>sku</a:t>
            </a:r>
            <a:r>
              <a:rPr lang="en-US" sz="1400" dirty="0"/>
              <a:t> [] : set </a:t>
            </a:r>
            <a:r>
              <a:rPr lang="en-US" sz="1400" dirty="0" err="1"/>
              <a:t>sku</a:t>
            </a:r>
            <a:r>
              <a:rPr lang="en-US" sz="1400" dirty="0"/>
              <a:t>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item-type item item-now </a:t>
            </a:r>
            <a:r>
              <a:rPr lang="en-US" sz="1400" dirty="0" err="1"/>
              <a:t>sku</a:t>
            </a:r>
            <a:r>
              <a:rPr lang="en-US" sz="1400" dirty="0"/>
              <a:t>-shuffle : set item-type on item-now index</a:t>
            </a:r>
          </a:p>
          <a:p>
            <a:pPr lvl="1"/>
            <a:r>
              <a:rPr lang="en-US" sz="1400" dirty="0"/>
              <a:t>  let qty random-</a:t>
            </a:r>
            <a:r>
              <a:rPr lang="en-US" sz="1400" dirty="0" err="1"/>
              <a:t>poisson</a:t>
            </a:r>
            <a:r>
              <a:rPr lang="en-US" sz="1400" dirty="0"/>
              <a:t> qty-per-</a:t>
            </a:r>
            <a:r>
              <a:rPr lang="en-US" sz="1400" dirty="0" err="1"/>
              <a:t>sku</a:t>
            </a:r>
            <a:r>
              <a:rPr lang="en-US" sz="1400" dirty="0"/>
              <a:t> :generate random number with </a:t>
            </a:r>
            <a:r>
              <a:rPr lang="en-US" sz="1400" dirty="0" err="1"/>
              <a:t>poisson</a:t>
            </a:r>
            <a:r>
              <a:rPr lang="en-US" sz="1400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while [qty &lt; (qty-per-</a:t>
            </a:r>
            <a:r>
              <a:rPr lang="en-US" sz="1400" dirty="0" err="1"/>
              <a:t>sku</a:t>
            </a:r>
            <a:r>
              <a:rPr lang="en-US" sz="1400" dirty="0"/>
              <a:t> -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qty &gt; (qty-per-		</a:t>
            </a:r>
            <a:r>
              <a:rPr lang="en-US" sz="1400" dirty="0" err="1"/>
              <a:t>sku</a:t>
            </a:r>
            <a:r>
              <a:rPr lang="en-US" sz="1400" dirty="0"/>
              <a:t> +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[set qty random-</a:t>
            </a:r>
            <a:r>
              <a:rPr lang="en-US" sz="1400" dirty="0" err="1"/>
              <a:t>poisson</a:t>
            </a:r>
            <a:r>
              <a:rPr lang="en-US" sz="1400" dirty="0"/>
              <a:t> qty-per-	</a:t>
            </a:r>
            <a:r>
              <a:rPr lang="en-US" sz="1400" dirty="0" err="1"/>
              <a:t>sku</a:t>
            </a:r>
            <a:r>
              <a:rPr lang="en-US" sz="1400" dirty="0"/>
              <a:t>] : set a while loop based on given 	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let due 999 : set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</a:t>
            </a:r>
            <a:r>
              <a:rPr lang="en-US" sz="1400" dirty="0" err="1"/>
              <a:t>sku</a:t>
            </a:r>
            <a:r>
              <a:rPr lang="en-US" sz="1400" dirty="0"/>
              <a:t> insert-item 0 </a:t>
            </a:r>
            <a:r>
              <a:rPr lang="en-US" sz="1400" dirty="0" err="1"/>
              <a:t>sku</a:t>
            </a:r>
            <a:r>
              <a:rPr lang="en-US" sz="1400" dirty="0"/>
              <a:t> item-type : insert an item-type 	value to </a:t>
            </a:r>
            <a:r>
              <a:rPr lang="en-US" sz="1400" dirty="0" err="1"/>
              <a:t>sku</a:t>
            </a:r>
            <a:r>
              <a:rPr lang="en-US" sz="1400" dirty="0"/>
              <a:t> list that located on given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set items insert-item n items </a:t>
            </a:r>
            <a:r>
              <a:rPr lang="en-US" sz="1400" dirty="0" err="1"/>
              <a:t>sku</a:t>
            </a:r>
            <a:r>
              <a:rPr lang="en-US" sz="1400" dirty="0"/>
              <a:t>: insert a </a:t>
            </a:r>
            <a:r>
              <a:rPr lang="en-US" sz="1400" dirty="0" err="1"/>
              <a:t>sku</a:t>
            </a:r>
            <a:r>
              <a:rPr lang="en-US" sz="1400" dirty="0"/>
              <a:t> value to items list that located on given index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5FA73-743C-4FF8-BE19-23840C24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087C2-5E5E-4C9D-982C-F52E72B7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loop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 : Repeats the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forever, or until the enclosing procedure exits through use of the stop or report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mean</a:t>
            </a:r>
            <a:r>
              <a:rPr lang="en-US" dirty="0">
                <a:latin typeface="Calibri (Body)"/>
              </a:rPr>
              <a:t> : 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reports a Poisson-distributed random integer based on given </a:t>
            </a:r>
            <a:r>
              <a:rPr lang="en-US" b="1" dirty="0">
                <a:latin typeface="Calibri (Body)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]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]: If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reports false, exit the loop. Otherwise run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and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insert-item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value/item</a:t>
            </a:r>
            <a:r>
              <a:rPr lang="en-US" dirty="0">
                <a:latin typeface="Calibri (Body)"/>
              </a:rPr>
              <a:t> : On a list, inserts an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that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is the location where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will be inserted. The first item has an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of 0. </a:t>
            </a:r>
          </a:p>
          <a:p>
            <a:endParaRPr lang="en-GB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6C1D1D-6654-4AC6-823C-06B77CACF58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94B93-C1F8-4FF5-B64D-AC66EC51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B967D4-4162-40F8-908A-16190DA3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</p:spTree>
    <p:extLst>
      <p:ext uri="{BB962C8B-B14F-4D97-AF65-F5344CB8AC3E}">
        <p14:creationId xmlns:p14="http://schemas.microsoft.com/office/powerpoint/2010/main" val="364693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file-open "item in pod.csv“ : open given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file-type pod-id- file-type "," file-type item-type file-type "," file-type qty file-type "," file-type due file-type "," file-type qty file-type "\n“ : write given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file-close : closed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n </a:t>
            </a:r>
            <a:r>
              <a:rPr lang="en-US" sz="1400" dirty="0" err="1"/>
              <a:t>n</a:t>
            </a:r>
            <a:r>
              <a:rPr lang="en-US" sz="1400" dirty="0"/>
              <a:t> + 1 : increment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[set item-now 0] [set item-now </a:t>
            </a:r>
            <a:r>
              <a:rPr lang="en-US" sz="1400" dirty="0" err="1"/>
              <a:t>item-now</a:t>
            </a:r>
            <a:r>
              <a:rPr lang="en-US" sz="1400" dirty="0"/>
              <a:t> + 1]] : conditional IF that check whether or not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then do first command or second one based on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[stop] : stop the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DEA39-1885-44B3-81C5-975E73BF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]: 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]	: Prints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 : close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: stop </a:t>
            </a:r>
            <a:r>
              <a:rPr lang="en-US">
                <a:latin typeface="Calibri (Body)"/>
              </a:rPr>
              <a:t>currently active loops</a:t>
            </a:r>
            <a:endParaRPr lang="en-US" dirty="0">
              <a:latin typeface="Calibri (Body)"/>
            </a:endParaRPr>
          </a:p>
          <a:p>
            <a:endParaRPr lang="en-GB" i="1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745AC-A5C2-4465-9C22-54D0B60A151E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D46FBD-4242-490A-87AC-15D37B60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ifelse</a:t>
            </a:r>
            <a:r>
              <a:rPr lang="en-US" sz="1400" dirty="0"/>
              <a:t> n &lt; num : Check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item-type random type-of-item : Choose random value from type-of-item to be assigned as item-type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due random order-due-date : Choose random value from order-due-date to be assigned as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due-date-l)][set due random order-due-date] : Setting loop while condition b-</a:t>
            </a:r>
            <a:r>
              <a:rPr lang="en-US" sz="1400" dirty="0" err="1"/>
              <a:t>ubof</a:t>
            </a:r>
            <a:r>
              <a:rPr lang="en-US" sz="1400" dirty="0"/>
              <a:t>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still true, repeat command of [set due random order-due-date]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"orders.csv“ : Open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file-type item-type file-type "," file-type qty file-type "," file-type due file-type "\n“ : Write on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file-close : Close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: Stop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E9AA0E0-2601-4F80-AA89-D3E0EBCD1AD2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4E15-E050-4DC0-AADE-3687919D85EC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38DEB-EE10-40BC-9769-BE74ACB4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06" y="1299411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[reporter] [ commands ] : If reporter reports false, exit the loop. Otherwise run commands and repeat.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E235D6-BFF4-4018-9EC3-46EE046A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74" y="1609965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516620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time_ time : Initialize time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time_ = 1 [ set time_ round (random-exponential -30)] :. Set time_ with value of rounded random exponential value minus 30 if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</a:t>
            </a:r>
            <a:r>
              <a:rPr lang="en-US" sz="1400" dirty="0"/>
              <a:t> "time" time_ : Set variable value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en-US" sz="1400" dirty="0" err="1"/>
              <a:t>py:run</a:t>
            </a:r>
            <a:r>
              <a:rPr lang="en-US" sz="1400" dirty="0"/>
              <a:t> : Run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"import </a:t>
            </a:r>
            <a:r>
              <a:rPr lang="en-US" sz="1400" dirty="0" err="1"/>
              <a:t>assignmentOP</a:t>
            </a:r>
            <a:r>
              <a:rPr lang="en-US" sz="1400" dirty="0"/>
              <a:t>“ : import </a:t>
            </a:r>
            <a:r>
              <a:rPr lang="en-US" sz="1400" dirty="0" err="1"/>
              <a:t>assignmentOP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"result = </a:t>
            </a:r>
            <a:r>
              <a:rPr lang="en-US" sz="1400" dirty="0" err="1"/>
              <a:t>assignmentOP.assignOP</a:t>
            </a:r>
            <a:r>
              <a:rPr lang="en-US" sz="1400" dirty="0"/>
              <a:t>(time)") : initialize value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result </a:t>
            </a:r>
            <a:r>
              <a:rPr lang="en-US" sz="1400" dirty="0" err="1"/>
              <a:t>py:runresult</a:t>
            </a:r>
            <a:r>
              <a:rPr lang="en-US" sz="1400" dirty="0"/>
              <a:t> "result“ : “</a:t>
            </a:r>
            <a:r>
              <a:rPr lang="en-US" sz="1400" dirty="0" err="1"/>
              <a:t>Transfering</a:t>
            </a:r>
            <a:r>
              <a:rPr lang="en-US" sz="1400" dirty="0"/>
              <a:t>” value from python code to </a:t>
            </a:r>
            <a:r>
              <a:rPr lang="en-US" sz="1400" dirty="0" err="1"/>
              <a:t>netlogo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[n &lt; length result] : While the condition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let m item n result : Initialize m using item from result list with 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pod-list lput item 0 m pod-list  insert new value to pod-list using first item m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pods with [pod-id = item 0 m][set qty-ordered item 1 m] : Command pod with pod-id = first item of m list to set qty-ordered item with item with n-index from m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n </a:t>
            </a:r>
            <a:r>
              <a:rPr lang="en-US" sz="1400" dirty="0" err="1"/>
              <a:t>n</a:t>
            </a:r>
            <a:r>
              <a:rPr lang="en-US" sz="1400" dirty="0"/>
              <a:t> + 1: increment n value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C11547-1327-431B-B7C5-EF325573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lput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Adds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the end of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and reports the new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random-exponential </a:t>
            </a:r>
            <a:r>
              <a:rPr lang="en-GB" b="1" dirty="0"/>
              <a:t>mean</a:t>
            </a:r>
            <a:r>
              <a:rPr lang="en-GB" dirty="0"/>
              <a:t> : </a:t>
            </a:r>
            <a:r>
              <a:rPr lang="en-US" dirty="0"/>
              <a:t>random-exponential reports an exponentially distributed random floating point number. It is equivalent to (- </a:t>
            </a:r>
            <a:r>
              <a:rPr lang="en-US" b="1" dirty="0"/>
              <a:t>mean</a:t>
            </a:r>
            <a:r>
              <a:rPr lang="en-US" dirty="0"/>
              <a:t>) * ln random-float 1.0.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AA18C6-3111-4D63-85EE-A6344408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pod-list remove-duplicates pod-list : remove duplicate entry from pod-list  that already picked by </a:t>
            </a:r>
            <a:r>
              <a:rPr lang="en-US" sz="1400" dirty="0" err="1"/>
              <a:t>agv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already-delivered-pod [] : Initialize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pod-list] : While condition return true, repeat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ask pods with [pod-id = item x pod-list][if shape = "empty space" : command pod with such condition, and if shape equal to “empty space”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[set already-delivered-pod lput x already-delivered-pod]] : insert item to array using value from x-index 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x </a:t>
            </a:r>
            <a:r>
              <a:rPr lang="en-US" sz="1400" dirty="0" err="1"/>
              <a:t>x</a:t>
            </a:r>
            <a:r>
              <a:rPr lang="en-US" sz="1400" dirty="0"/>
              <a:t> + 1] : increment x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already-delivered-pod sort-by &gt; already-delivered-pod :Sort the array with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already-delivered-pod] : while condition return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set pod-list remove-item item x already-delivered-pod pod-list : remove item from pod-list list based on already-delivered-pod list item on  x-index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selected-pods pod-list : call selected-pods function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ADF38-7D09-4AED-B51B-45DDA3DF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sort-by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 If the input is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, reports a new list containing the same items as the input list, in a sorted order defined by the </a:t>
            </a:r>
            <a:r>
              <a:rPr lang="en-US" dirty="0" err="1">
                <a:latin typeface="Calibri (Body)"/>
              </a:rPr>
              <a:t>boolean</a:t>
            </a:r>
            <a:r>
              <a:rPr lang="en-US" dirty="0">
                <a:latin typeface="Calibri (Body)"/>
              </a:rPr>
              <a:t> reporter. reporter may be an anonymous reporter or the name of a reporter. Use &gt; for descending, and &lt; for ascending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D24DF-E7D2-4DFC-9597-E489B3CC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m &lt; length assignment-result : conditional to compare of m with assignment-result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ask pods with [pod-id = item m assignment-result] command pod with pod-id equal to item from assignment-result on m-index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set shape "shelf“ : set pod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size 1 : set pod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color 138 : set pod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x </a:t>
            </a:r>
            <a:r>
              <a:rPr lang="en-US" sz="1400" dirty="0" err="1"/>
              <a:t>xcor</a:t>
            </a:r>
            <a:r>
              <a:rPr lang="en-US" sz="1400" dirty="0"/>
              <a:t> : set pod x-coordinate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y </a:t>
            </a:r>
            <a:r>
              <a:rPr lang="en-US" sz="1400" dirty="0" err="1"/>
              <a:t>ycor</a:t>
            </a:r>
            <a:r>
              <a:rPr lang="en-US" sz="1400" dirty="0"/>
              <a:t> : set pod y-coordinate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set m </a:t>
            </a:r>
            <a:r>
              <a:rPr lang="en-US" sz="1400" dirty="0" err="1"/>
              <a:t>m</a:t>
            </a:r>
            <a:r>
              <a:rPr lang="en-US" sz="1400" dirty="0"/>
              <a:t> + 1 : increment 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stop : stop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900922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Selected-pods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Flag selected pods based on assignment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E488B-F12B-4A96-8598-CEB07BDD0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3" y="1520634"/>
            <a:ext cx="4762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2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970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agvloc</a:t>
            </a:r>
            <a:r>
              <a:rPr lang="en-US" sz="1100" dirty="0"/>
              <a:t> </a:t>
            </a:r>
            <a:r>
              <a:rPr lang="en-US" sz="1100" dirty="0" err="1"/>
              <a:t>csv:from-file</a:t>
            </a:r>
            <a:r>
              <a:rPr lang="en-US" sz="1100" dirty="0"/>
              <a:t> (word "AGV/" AGV-location-file) : open file from AGV repository and assign it as </a:t>
            </a:r>
            <a:r>
              <a:rPr lang="en-US" sz="1100" dirty="0" err="1"/>
              <a:t>agvloc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n 0 : assign 0 as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</a:t>
            </a:r>
            <a:r>
              <a:rPr lang="en-US" sz="1100" dirty="0" err="1"/>
              <a:t>ifelse</a:t>
            </a:r>
            <a:r>
              <a:rPr lang="en-US" sz="1100" dirty="0"/>
              <a:t> n &lt; AGV-number : check if n is lower than </a:t>
            </a:r>
            <a:r>
              <a:rPr lang="en-US" sz="1100" dirty="0" err="1"/>
              <a:t>agv</a:t>
            </a:r>
            <a:r>
              <a:rPr lang="en-US" sz="1100" dirty="0"/>
              <a:t>-number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let </a:t>
            </a:r>
            <a:r>
              <a:rPr lang="en-US" sz="1100" dirty="0" err="1"/>
              <a:t>agvcode</a:t>
            </a:r>
            <a:r>
              <a:rPr lang="en-US" sz="1100" dirty="0"/>
              <a:t> item n </a:t>
            </a:r>
            <a:r>
              <a:rPr lang="en-US" sz="1100" dirty="0" err="1"/>
              <a:t>agvloc</a:t>
            </a:r>
            <a:r>
              <a:rPr lang="en-US" sz="1100" dirty="0"/>
              <a:t> : assign n-index item of </a:t>
            </a:r>
            <a:r>
              <a:rPr lang="en-US" sz="1100" dirty="0" err="1"/>
              <a:t>agvloc</a:t>
            </a:r>
            <a:r>
              <a:rPr lang="en-US" sz="1100" dirty="0"/>
              <a:t> as value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ask patches with [</a:t>
            </a:r>
            <a:r>
              <a:rPr lang="en-US" sz="1100" dirty="0" err="1"/>
              <a:t>pxcor</a:t>
            </a:r>
            <a:r>
              <a:rPr lang="en-US" sz="1100" dirty="0"/>
              <a:t> = item 0 </a:t>
            </a:r>
            <a:r>
              <a:rPr lang="en-US" sz="1100" dirty="0" err="1"/>
              <a:t>agvcode</a:t>
            </a:r>
            <a:r>
              <a:rPr lang="en-US" sz="1100" dirty="0"/>
              <a:t> and </a:t>
            </a:r>
            <a:r>
              <a:rPr lang="en-US" sz="1100" dirty="0" err="1"/>
              <a:t>pycor</a:t>
            </a:r>
            <a:r>
              <a:rPr lang="en-US" sz="1100" dirty="0"/>
              <a:t> = item 1 </a:t>
            </a:r>
            <a:r>
              <a:rPr lang="en-US" sz="1100" dirty="0" err="1"/>
              <a:t>agvcode</a:t>
            </a:r>
            <a:r>
              <a:rPr lang="en-US" sz="1100" dirty="0"/>
              <a:t>] : command patch with </a:t>
            </a:r>
            <a:r>
              <a:rPr lang="en-US" sz="1100" dirty="0" err="1"/>
              <a:t>pxcor</a:t>
            </a:r>
            <a:r>
              <a:rPr lang="en-US" sz="1100" dirty="0"/>
              <a:t> equal to index 0 item of </a:t>
            </a:r>
            <a:r>
              <a:rPr lang="en-US" sz="1100" dirty="0" err="1"/>
              <a:t>agvcode</a:t>
            </a:r>
            <a:r>
              <a:rPr lang="en-US" sz="1100" dirty="0"/>
              <a:t> and with </a:t>
            </a:r>
            <a:r>
              <a:rPr lang="en-US" sz="1100" dirty="0" err="1"/>
              <a:t>pxcor</a:t>
            </a:r>
            <a:r>
              <a:rPr lang="en-US" sz="1100" dirty="0"/>
              <a:t> equal to index 1 item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sprout-AGVs 1 : call function sprout-AGVs with  passing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set AGV-id n : set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size 0.9 : set size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color 9:set 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availability 1 : set availability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shape "kiva“ :  set shape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status "pick-pod“ : set status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next-empty-id (total-empty + AGV-id + 1) : set next-empty-id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F4913-FABB-47BA-A4AB-17FB7FBD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237375"/>
            <a:ext cx="5474623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( </a:t>
            </a:r>
            <a:r>
              <a:rPr lang="en-US" sz="1100" dirty="0" err="1"/>
              <a:t>ifelse</a:t>
            </a:r>
            <a:r>
              <a:rPr lang="en-US" sz="1100" dirty="0"/>
              <a:t>  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"up“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0 ] : if condition above return true set heading value to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"down“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“down”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180 ] : if condition above return true set heading value to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"right“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90 ] : if condition above return true set heading value to 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270 ] ) : if no condition above return true, set heading value to 270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pair-pick-pod AGV-id : call pair-pick-pod function and pass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n </a:t>
            </a:r>
            <a:r>
              <a:rPr lang="en-US" sz="1100" dirty="0" err="1"/>
              <a:t>n</a:t>
            </a:r>
            <a:r>
              <a:rPr lang="en-US" sz="1100" dirty="0"/>
              <a:t> + 1] : increment n value</a:t>
            </a:r>
          </a:p>
        </p:txBody>
      </p:sp>
    </p:spTree>
    <p:extLst>
      <p:ext uri="{BB962C8B-B14F-4D97-AF65-F5344CB8AC3E}">
        <p14:creationId xmlns:p14="http://schemas.microsoft.com/office/powerpoint/2010/main" val="2722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"/path/to/myfile.csv“ : Open csv file from given path, then assign it as a variable’s value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475B682-703E-43A6-90FB-4AF62ED0629A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93E44-73C3-4CF4-9168-9591AC1A2EBE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DF8BCB-263C-4F74-8FB7-3880B113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8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yjob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pods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let n </a:t>
            </a:r>
            <a:r>
              <a:rPr lang="en-US" sz="1100" dirty="0" err="1"/>
              <a:t>xcor</a:t>
            </a:r>
            <a:r>
              <a:rPr lang="en-US" sz="1100" dirty="0"/>
              <a:t>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yjob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&lt; </a:t>
            </a:r>
            <a:r>
              <a:rPr lang="en-US" sz="1100" dirty="0" err="1"/>
              <a:t>yjob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;SEARCHING INTERSECTION UP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14 [set </a:t>
            </a:r>
            <a:r>
              <a:rPr lang="en-US" sz="1100" dirty="0" err="1"/>
              <a:t>ystart</a:t>
            </a:r>
            <a:r>
              <a:rPr lang="en-US" sz="1100" dirty="0"/>
              <a:t> 14]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ycor</a:t>
            </a:r>
            <a:r>
              <a:rPr lang="en-US" sz="1100" dirty="0"/>
              <a:t> &gt; 14 [set </a:t>
            </a:r>
            <a:r>
              <a:rPr lang="en-US" sz="1100" dirty="0" err="1"/>
              <a:t>ystart</a:t>
            </a:r>
            <a:r>
              <a:rPr lang="en-US" sz="1100" dirty="0"/>
              <a:t> 20]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ycor</a:t>
            </a:r>
            <a:r>
              <a:rPr lang="en-US" sz="1100" dirty="0"/>
              <a:t> &gt; 20 [set </a:t>
            </a:r>
            <a:r>
              <a:rPr lang="en-US" sz="1100" dirty="0" err="1"/>
              <a:t>ystart</a:t>
            </a:r>
            <a:r>
              <a:rPr lang="en-US" sz="1100" dirty="0"/>
              <a:t> 26]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ycor</a:t>
            </a:r>
            <a:r>
              <a:rPr lang="en-US" sz="1100" dirty="0"/>
              <a:t> &gt; 26 [set </a:t>
            </a:r>
            <a:r>
              <a:rPr lang="en-US" sz="1100" dirty="0" err="1"/>
              <a:t>ystart</a:t>
            </a:r>
            <a:r>
              <a:rPr lang="en-US" sz="1100" dirty="0"/>
              <a:t> 32]: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ystart</a:t>
            </a:r>
            <a:r>
              <a:rPr lang="en-US" sz="1100" dirty="0"/>
              <a:t> 38])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0 :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even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storage-upper-</a:t>
            </a:r>
            <a:r>
              <a:rPr lang="en-US" sz="1100" dirty="0" err="1"/>
              <a:t>ybound</a:t>
            </a:r>
            <a:r>
              <a:rPr lang="en-US" sz="1100" dirty="0"/>
              <a:t>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+ 1)]]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- 1)]]]]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1 :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odd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storage-upper-</a:t>
            </a:r>
            <a:r>
              <a:rPr lang="en-US" sz="1100" dirty="0" err="1"/>
              <a:t>ybound</a:t>
            </a:r>
            <a:r>
              <a:rPr lang="en-US" sz="1100" dirty="0"/>
              <a:t>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+ 2)]]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- 2)]]]])] : ask pods with given condition to do given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47077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Starting-intersection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starting intersection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705626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F1F-18B5-458B-9D6F-2107829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3" y="1324282"/>
            <a:ext cx="4602420" cy="32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0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;SEARCHING INTERSECTION DOWN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[(</a:t>
            </a:r>
            <a:r>
              <a:rPr lang="en-US" sz="1100" dirty="0" err="1"/>
              <a:t>ifelse</a:t>
            </a:r>
            <a:r>
              <a:rPr lang="en-US" sz="1100" dirty="0"/>
              <a:t> :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14 [set </a:t>
            </a:r>
            <a:r>
              <a:rPr lang="en-US" sz="1100" dirty="0" err="1"/>
              <a:t>ystart</a:t>
            </a:r>
            <a:r>
              <a:rPr lang="en-US" sz="1100" dirty="0"/>
              <a:t> 8]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ycor</a:t>
            </a:r>
            <a:r>
              <a:rPr lang="en-US" sz="1100" dirty="0"/>
              <a:t> &gt; 14 [set </a:t>
            </a:r>
            <a:r>
              <a:rPr lang="en-US" sz="1100" dirty="0" err="1"/>
              <a:t>ystart</a:t>
            </a:r>
            <a:r>
              <a:rPr lang="en-US" sz="1100" dirty="0"/>
              <a:t> 14]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ycor</a:t>
            </a:r>
            <a:r>
              <a:rPr lang="en-US" sz="1100" dirty="0"/>
              <a:t> &gt; 20 [set </a:t>
            </a:r>
            <a:r>
              <a:rPr lang="en-US" sz="1100" dirty="0" err="1"/>
              <a:t>ystart</a:t>
            </a:r>
            <a:r>
              <a:rPr lang="en-US" sz="1100" dirty="0"/>
              <a:t> 20]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ycor</a:t>
            </a:r>
            <a:r>
              <a:rPr lang="en-US" sz="1100" dirty="0"/>
              <a:t> &gt; 26 [set </a:t>
            </a:r>
            <a:r>
              <a:rPr lang="en-US" sz="1100" dirty="0" err="1"/>
              <a:t>ystart</a:t>
            </a:r>
            <a:r>
              <a:rPr lang="en-US" sz="1100" dirty="0"/>
              <a:t> 26] ;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ystart</a:t>
            </a:r>
            <a:r>
              <a:rPr lang="en-US" sz="1100" dirty="0"/>
              <a:t> 32])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1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odd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38]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+ 1)]]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- 1)]]]] : ask </a:t>
            </a:r>
            <a:r>
              <a:rPr lang="en-US" sz="1100" dirty="0" err="1"/>
              <a:t>agvs</a:t>
            </a:r>
            <a:r>
              <a:rPr lang="en-US" sz="1100" dirty="0"/>
              <a:t>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0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even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38] [</a:t>
            </a:r>
            <a:r>
              <a:rPr lang="en-US" sz="1100" dirty="0" err="1"/>
              <a:t>ifelse</a:t>
            </a:r>
            <a:r>
              <a:rPr lang="en-US" sz="1100" dirty="0"/>
              <a:t> meaning = "intersection</a:t>
            </a:r>
            <a:r>
              <a:rPr lang="en-US" sz="1100"/>
              <a:t>"  : ask patches with given condition to do given command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+ 2)]]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- 2)]]]])]] : ask patches with given condition to do given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78703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Starting-intersection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starting intersection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F1F-18B5-458B-9D6F-2107829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3" y="1324282"/>
            <a:ext cx="4602420" cy="32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4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8180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 	: contain data pairing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	: contain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	: contain list of item in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 : contain order that assigned to the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 : contain robot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 : contain throughput 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 : contain order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	: contain ticks data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4745</Words>
  <Application>Microsoft Office PowerPoint</Application>
  <PresentationFormat>Widescreen</PresentationFormat>
  <Paragraphs>468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190</cp:revision>
  <dcterms:created xsi:type="dcterms:W3CDTF">2020-02-19T07:27:02Z</dcterms:created>
  <dcterms:modified xsi:type="dcterms:W3CDTF">2021-01-12T18:05:14Z</dcterms:modified>
</cp:coreProperties>
</file>