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1984" r:id="rId2"/>
    <p:sldId id="1986" r:id="rId3"/>
    <p:sldId id="2030" r:id="rId4"/>
    <p:sldId id="2038" r:id="rId5"/>
    <p:sldId id="2035" r:id="rId6"/>
    <p:sldId id="2041" r:id="rId7"/>
    <p:sldId id="2045" r:id="rId8"/>
    <p:sldId id="2046" r:id="rId9"/>
    <p:sldId id="2039" r:id="rId10"/>
    <p:sldId id="2043" r:id="rId11"/>
    <p:sldId id="2044" r:id="rId12"/>
    <p:sldId id="2036" r:id="rId13"/>
    <p:sldId id="2040" r:id="rId14"/>
    <p:sldId id="2042" r:id="rId15"/>
    <p:sldId id="2049" r:id="rId16"/>
    <p:sldId id="2050" r:id="rId17"/>
    <p:sldId id="2051" r:id="rId18"/>
    <p:sldId id="2052" r:id="rId19"/>
    <p:sldId id="2047" r:id="rId20"/>
    <p:sldId id="2048" r:id="rId21"/>
    <p:sldId id="2053" r:id="rId22"/>
    <p:sldId id="2054" r:id="rId23"/>
    <p:sldId id="2055" r:id="rId24"/>
    <p:sldId id="2056" r:id="rId25"/>
    <p:sldId id="2057" r:id="rId26"/>
    <p:sldId id="2058" r:id="rId27"/>
    <p:sldId id="2059" r:id="rId28"/>
    <p:sldId id="2060" r:id="rId29"/>
    <p:sldId id="2061" r:id="rId30"/>
    <p:sldId id="2062" r:id="rId31"/>
    <p:sldId id="2063" r:id="rId32"/>
    <p:sldId id="2064" r:id="rId33"/>
    <p:sldId id="2065" r:id="rId34"/>
    <p:sldId id="2066" r:id="rId35"/>
    <p:sldId id="2067" r:id="rId36"/>
    <p:sldId id="2068" r:id="rId37"/>
    <p:sldId id="2069" r:id="rId38"/>
    <p:sldId id="2070" r:id="rId39"/>
    <p:sldId id="2071" r:id="rId40"/>
    <p:sldId id="2072" r:id="rId41"/>
    <p:sldId id="2073" r:id="rId42"/>
    <p:sldId id="2074" r:id="rId43"/>
    <p:sldId id="2075" r:id="rId44"/>
    <p:sldId id="2076" r:id="rId45"/>
    <p:sldId id="2077" r:id="rId46"/>
    <p:sldId id="2078" r:id="rId47"/>
    <p:sldId id="201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ED7D31"/>
    <a:srgbClr val="FFFFFF"/>
    <a:srgbClr val="C89800"/>
    <a:srgbClr val="FF6800"/>
    <a:srgbClr val="FFF2CC"/>
    <a:srgbClr val="FFC000"/>
    <a:srgbClr val="000000"/>
    <a:srgbClr val="DE3D29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19" autoAdjust="0"/>
  </p:normalViewPr>
  <p:slideViewPr>
    <p:cSldViewPr snapToGrid="0">
      <p:cViewPr varScale="1">
        <p:scale>
          <a:sx n="77" d="100"/>
          <a:sy n="77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9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541DC5-6DF2-4502-8775-0A3A5BCB3E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ADEE1-BBF8-474F-B285-36DF8D5ED3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ECF0F-CAC3-4ED7-9708-1365DD0C4F4D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596E0-25AE-44C9-B9E2-82AA43ECE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CD7B6-4EC7-40D1-BEB3-1A17DF2DBC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A1375-733F-457F-A9C1-5778A762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66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5594B-E29F-4FDC-91C0-134F9DE2B2B1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0C46C-817F-4F32-8EA1-CEBF0836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8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49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21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72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35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96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4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8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72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59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3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0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48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74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333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48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74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93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261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099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367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40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87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384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507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467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576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262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536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233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408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276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099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815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24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8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3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3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65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0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>
            <a:extLst>
              <a:ext uri="{FF2B5EF4-FFF2-40B4-BE49-F238E27FC236}">
                <a16:creationId xmlns:a16="http://schemas.microsoft.com/office/drawing/2014/main" id="{344970B4-3A22-4051-B911-F8479A6541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8000" cy="6854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8444"/>
            <a:ext cx="9144000" cy="2387600"/>
          </a:xfrm>
        </p:spPr>
        <p:txBody>
          <a:bodyPr anchor="b">
            <a:normAutofit/>
          </a:bodyPr>
          <a:lstStyle>
            <a:lvl1pPr algn="ctr"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Noto Sans T Chinese DemiLight" panose="020B0400000000000000" pitchFamily="34" charset="-12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1368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03BFBE-57D5-43BD-9C85-D92AA489B1B1}"/>
              </a:ext>
            </a:extLst>
          </p:cNvPr>
          <p:cNvGrpSpPr/>
          <p:nvPr userDrawn="1"/>
        </p:nvGrpSpPr>
        <p:grpSpPr>
          <a:xfrm>
            <a:off x="4655340" y="6370796"/>
            <a:ext cx="2881319" cy="413691"/>
            <a:chOff x="4828382" y="6100244"/>
            <a:chExt cx="2881319" cy="413691"/>
          </a:xfrm>
        </p:grpSpPr>
        <p:pic>
          <p:nvPicPr>
            <p:cNvPr id="17" name="Picture 16" descr="C:\Documents and Settings\User\桌面\CITI\CITI-LOGO\CITI LOGO.jpg">
              <a:extLst>
                <a:ext uri="{FF2B5EF4-FFF2-40B4-BE49-F238E27FC236}">
                  <a16:creationId xmlns:a16="http://schemas.microsoft.com/office/drawing/2014/main" id="{449A7445-B830-4B1F-B052-12663D23975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/>
            <a:srcRect l="11320" t="11789" r="11329" b="9771"/>
            <a:stretch/>
          </p:blipFill>
          <p:spPr bwMode="auto">
            <a:xfrm>
              <a:off x="6651806" y="6100244"/>
              <a:ext cx="1057895" cy="413691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79A20B5-A5CE-4077-A097-285C5A90939C}"/>
                </a:ext>
              </a:extLst>
            </p:cNvPr>
            <p:cNvGrpSpPr/>
            <p:nvPr userDrawn="1"/>
          </p:nvGrpSpPr>
          <p:grpSpPr>
            <a:xfrm>
              <a:off x="4828382" y="6120106"/>
              <a:ext cx="1707616" cy="362952"/>
              <a:chOff x="9100084" y="6406648"/>
              <a:chExt cx="1707616" cy="362952"/>
            </a:xfrm>
          </p:grpSpPr>
          <p:pic>
            <p:nvPicPr>
              <p:cNvPr id="19" name="Picture 7" descr="C:\Users\Satriya Dinata\Desktop\NTUST.png">
                <a:extLst>
                  <a:ext uri="{FF2B5EF4-FFF2-40B4-BE49-F238E27FC236}">
                    <a16:creationId xmlns:a16="http://schemas.microsoft.com/office/drawing/2014/main" id="{EC588BBA-DCAB-4FBC-859D-E959853CB4A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9100084" y="6406648"/>
                <a:ext cx="1707616" cy="3629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EEE2ABC-53CF-4D23-9033-DA324A995872}"/>
                  </a:ext>
                </a:extLst>
              </p:cNvPr>
              <p:cNvGrpSpPr/>
              <p:nvPr userDrawn="1"/>
            </p:nvGrpSpPr>
            <p:grpSpPr>
              <a:xfrm>
                <a:off x="9100084" y="6411910"/>
                <a:ext cx="360071" cy="357690"/>
                <a:chOff x="9100084" y="6411910"/>
                <a:chExt cx="360071" cy="35769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7A79549-329A-4CE8-86A2-E236123AAA7A}"/>
                    </a:ext>
                  </a:extLst>
                </p:cNvPr>
                <p:cNvSpPr/>
                <p:nvPr/>
              </p:nvSpPr>
              <p:spPr>
                <a:xfrm>
                  <a:off x="9100084" y="6411910"/>
                  <a:ext cx="337846" cy="3123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2" name="Picture 2" descr="C:\Users\Snow\Desktop\Icon\NTUST icon\404.gif">
                  <a:extLst>
                    <a:ext uri="{FF2B5EF4-FFF2-40B4-BE49-F238E27FC236}">
                      <a16:creationId xmlns:a16="http://schemas.microsoft.com/office/drawing/2014/main" id="{A7B54E3E-4C8D-4BC6-9DB8-37E96FC076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/>
                <a:srcRect l="24846" r="24507" b="37843"/>
                <a:stretch/>
              </p:blipFill>
              <p:spPr bwMode="auto">
                <a:xfrm>
                  <a:off x="9122309" y="6435806"/>
                  <a:ext cx="337846" cy="333794"/>
                </a:xfrm>
                <a:prstGeom prst="rect">
                  <a:avLst/>
                </a:prstGeom>
                <a:noFill/>
              </p:spPr>
            </p:pic>
          </p:grpSp>
        </p:grpSp>
      </p:grpSp>
      <p:sp>
        <p:nvSpPr>
          <p:cNvPr id="24" name="文字方塊 12">
            <a:extLst>
              <a:ext uri="{FF2B5EF4-FFF2-40B4-BE49-F238E27FC236}">
                <a16:creationId xmlns:a16="http://schemas.microsoft.com/office/drawing/2014/main" id="{173E4984-AD75-43BC-B322-5F37F9ABBAD6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25" name="文字方塊 14">
            <a:extLst>
              <a:ext uri="{FF2B5EF4-FFF2-40B4-BE49-F238E27FC236}">
                <a16:creationId xmlns:a16="http://schemas.microsoft.com/office/drawing/2014/main" id="{3633AB8E-46D1-4C23-9DBD-9A4CEABA36E3}"/>
              </a:ext>
            </a:extLst>
          </p:cNvPr>
          <p:cNvSpPr txBox="1"/>
          <p:nvPr userDrawn="1"/>
        </p:nvSpPr>
        <p:spPr>
          <a:xfrm>
            <a:off x="8482988" y="6300642"/>
            <a:ext cx="3742916" cy="55399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00" dirty="0">
                <a:solidFill>
                  <a:srgbClr val="595959"/>
                </a:solidFill>
              </a:rPr>
              <a:t>The data and material contained in this file is copyrighted.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00" dirty="0">
                <a:solidFill>
                  <a:srgbClr val="595959"/>
                </a:solidFill>
              </a:rPr>
              <a:t>Please do not use without the author’s permission.</a:t>
            </a:r>
            <a:endParaRPr lang="zh-TW" altLang="en-US" sz="1000" dirty="0">
              <a:solidFill>
                <a:srgbClr val="595959"/>
              </a:solidFill>
            </a:endParaRPr>
          </a:p>
          <a:p>
            <a:pPr algn="r"/>
            <a:r>
              <a:rPr lang="zh-TW" altLang="en-US" sz="1000" dirty="0">
                <a:solidFill>
                  <a:srgbClr val="595959"/>
                </a:solidFill>
              </a:rPr>
              <a:t>本檔案所含資料受版權保護，未經所有人之同意請勿擅自使用</a:t>
            </a:r>
            <a:endParaRPr lang="en-US" altLang="zh-TW" sz="1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4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31"/>
            <a:ext cx="10515600" cy="47156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A800B57D-8E7C-4A71-A7CF-1BD536D9B9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08C6EC9-29A0-4D83-9760-3065CC05443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76E3A1C9-B8F8-4317-94E3-AA3062C117F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B86B571-4B5D-4D31-9676-846E12E2F343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B841D05-E5B1-4D3A-AE42-AA4029B910E0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9C4C9989-314C-416A-A198-75FB4E0C93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BAC70A9A-E310-4D7B-95CD-316FBFD4F4E8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</p:spTree>
    <p:extLst>
      <p:ext uri="{BB962C8B-B14F-4D97-AF65-F5344CB8AC3E}">
        <p14:creationId xmlns:p14="http://schemas.microsoft.com/office/powerpoint/2010/main" val="28602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No 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31"/>
            <a:ext cx="10515600" cy="47156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A800B57D-8E7C-4A71-A7CF-1BD536D9B9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08C6EC9-29A0-4D83-9760-3065CC05443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76E3A1C9-B8F8-4317-94E3-AA3062C117F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B86B571-4B5D-4D31-9676-846E12E2F343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B841D05-E5B1-4D3A-AE42-AA4029B910E0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9C4C9989-314C-416A-A198-75FB4E0C93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208404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Noto Sans T Chinese DemiLight" panose="020B0400000000000000" pitchFamily="34" charset="-12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2EF18C53-7650-4B90-A584-43B4E5AB95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EA5BD61-6254-42EE-B7AC-5606D274F38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65BE26C7-DA31-4B4F-AC91-FC2C0985CD7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C16DD85-D450-437C-9390-01F2E1B3465B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9E48F5-6034-45AC-9F01-29D3DC47A631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610BE228-9390-4390-85AE-1C0EEE47EF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E3114C2C-5E49-4E01-B48C-070076C14310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CF86685-07C4-4639-9F38-968FE07E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4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 descr="C:\Documents and Settings\User\桌面\CITI\CITI-LOGO\CITI LOGO.jpg">
            <a:extLst>
              <a:ext uri="{FF2B5EF4-FFF2-40B4-BE49-F238E27FC236}">
                <a16:creationId xmlns:a16="http://schemas.microsoft.com/office/drawing/2014/main" id="{40BCE147-C60E-4FB9-8DAE-0CFEC66389A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3214E2-35CC-4A0F-85F6-99854265A387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3" name="Picture 7" descr="C:\Users\Satriya Dinata\Desktop\NTUST.png">
              <a:extLst>
                <a:ext uri="{FF2B5EF4-FFF2-40B4-BE49-F238E27FC236}">
                  <a16:creationId xmlns:a16="http://schemas.microsoft.com/office/drawing/2014/main" id="{E88B2DC5-4BED-49E7-AAE5-B1929A2D7F6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3BBDC8A-5584-47B9-B9E1-CD3CE24787F7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C4D8510-D0D7-4831-9703-A6D6F5CAED23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2" descr="C:\Users\Snow\Desktop\Icon\NTUST icon\404.gif">
                <a:extLst>
                  <a:ext uri="{FF2B5EF4-FFF2-40B4-BE49-F238E27FC236}">
                    <a16:creationId xmlns:a16="http://schemas.microsoft.com/office/drawing/2014/main" id="{4599C1BC-E664-4F54-99E3-F0458ECBC7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7" name="文字方塊 12">
            <a:extLst>
              <a:ext uri="{FF2B5EF4-FFF2-40B4-BE49-F238E27FC236}">
                <a16:creationId xmlns:a16="http://schemas.microsoft.com/office/drawing/2014/main" id="{DC4B8B6E-D67E-4EEF-9672-776CF2C1FD1B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3E9A0B0A-5561-4715-B75A-F6C0B88E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8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(No 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 userDrawn="1"/>
        </p:nvSpPr>
        <p:spPr>
          <a:xfrm>
            <a:off x="2285973" y="274639"/>
            <a:ext cx="9296427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3600" b="1" dirty="0">
              <a:solidFill>
                <a:schemeClr val="accent6"/>
              </a:solidFill>
            </a:endParaRPr>
          </a:p>
        </p:txBody>
      </p:sp>
      <p:sp>
        <p:nvSpPr>
          <p:cNvPr id="8" name="內容版面配置區 2"/>
          <p:cNvSpPr txBox="1">
            <a:spLocks/>
          </p:cNvSpPr>
          <p:nvPr userDrawn="1"/>
        </p:nvSpPr>
        <p:spPr>
          <a:xfrm>
            <a:off x="2285973" y="1600200"/>
            <a:ext cx="9296427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399" dirty="0"/>
          </a:p>
        </p:txBody>
      </p:sp>
      <p:pic>
        <p:nvPicPr>
          <p:cNvPr id="9" name="Picture 8" descr="C:\Documents and Settings\User\桌面\CITI\CITI-LOGO\CITI LOGO.jpg">
            <a:extLst>
              <a:ext uri="{FF2B5EF4-FFF2-40B4-BE49-F238E27FC236}">
                <a16:creationId xmlns:a16="http://schemas.microsoft.com/office/drawing/2014/main" id="{9218628D-EAA5-4AAF-AF16-865C0F63A9F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C2EDB63-512C-4E4C-A632-F5DBC5881412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1" name="Picture 7" descr="C:\Users\Satriya Dinata\Desktop\NTUST.png">
              <a:extLst>
                <a:ext uri="{FF2B5EF4-FFF2-40B4-BE49-F238E27FC236}">
                  <a16:creationId xmlns:a16="http://schemas.microsoft.com/office/drawing/2014/main" id="{1194BB7E-37EC-4007-AC42-B05CC498B3A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AF0155-2FD6-4C66-A084-F77F25D88D26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6B64DE1-EC25-4209-8A0C-1A1F916D2EEC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2" descr="C:\Users\Snow\Desktop\Icon\NTUST icon\404.gif">
                <a:extLst>
                  <a:ext uri="{FF2B5EF4-FFF2-40B4-BE49-F238E27FC236}">
                    <a16:creationId xmlns:a16="http://schemas.microsoft.com/office/drawing/2014/main" id="{FB5A5940-21EA-44CB-A3C3-23AB2CA8EF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2F51DF8-D1C0-4B2F-8EA8-B06367B7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2785"/>
            <a:ext cx="5181600" cy="4724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2785"/>
            <a:ext cx="5181600" cy="4724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C7D46240-CE5C-4D3F-8148-2B60B54BC1C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94C19B4-3F04-4E9D-B785-94DA79386D88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F05AE594-87B9-4694-BBE0-84954F19167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E2E0D06-DFAD-45C1-8109-479812F5B789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416FB60-8082-4120-933B-89D256A2F72A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0568E265-9EA6-46B9-9039-1ECB71D7AE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047B8501-BDDF-4B37-921B-093E0943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文字方塊 12">
            <a:extLst>
              <a:ext uri="{FF2B5EF4-FFF2-40B4-BE49-F238E27FC236}">
                <a16:creationId xmlns:a16="http://schemas.microsoft.com/office/drawing/2014/main" id="{222D3DB1-DDDD-45A8-9E41-C013ED293525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AED7AAD-6ABF-402E-B909-CC6555C4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0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5A82AE99-43F7-4890-8049-80AF57C8FD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0A0B249-64B3-4783-9E56-5C6FA5CEA943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F015AFC4-C781-4FED-A5AE-0BB3D43E94E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8CED27A-67CF-4353-BA78-7A088E2B67B4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A2A4B3-A463-4FD9-B446-1EA030AF0F8A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DBE270E5-5876-4DB1-AA9B-24717FD593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D9787D75-1B0F-4E34-AF03-79C72A687C98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B24C215-3A7B-4969-B6B0-531AEEEC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1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92E82B01-B6D8-4A85-B964-20F9AF4FC98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ED12640-FDC7-4CD8-8074-F3A8F11B9468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363B8EFE-0B81-4FBA-B546-137BC814812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DA29A9D-BB1D-4BFC-AB52-BB8ACFC80675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3F568A3-467B-4D06-98A4-E5FA2A0D4746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28175C0B-0FEF-4C9A-828A-5C11ECC439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7B42018C-CE7E-41D5-9515-928B27393630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4138E71-3275-455D-8FFF-D04B1245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3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B033-95FF-4545-9598-E27A92F5CFE2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1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7" r:id="rId5"/>
    <p:sldLayoutId id="2147483672" r:id="rId6"/>
    <p:sldLayoutId id="2147483664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939D-FC16-4B30-80BC-CA4BB8C50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KIVA Introduction</a:t>
            </a:r>
            <a:br>
              <a:rPr lang="en-US" dirty="0"/>
            </a:br>
            <a:r>
              <a:rPr lang="en-US" dirty="0"/>
              <a:t>NETLOGO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5C26B-F16A-437B-A0A1-67FC57D48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b="1" dirty="0"/>
              <a:t>Muhammad </a:t>
            </a:r>
            <a:r>
              <a:rPr lang="en-US" sz="2400" b="1" dirty="0" err="1"/>
              <a:t>Ryanda</a:t>
            </a:r>
            <a:r>
              <a:rPr lang="en-US" sz="2400" b="1" dirty="0"/>
              <a:t> </a:t>
            </a:r>
            <a:r>
              <a:rPr lang="en-US" sz="2400" b="1" dirty="0" err="1"/>
              <a:t>Nugraha</a:t>
            </a:r>
            <a:r>
              <a:rPr lang="en-US" sz="2400" b="1" dirty="0"/>
              <a:t> M.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b="1" dirty="0"/>
              <a:t>14 December 2020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Industrial Management Department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Center for Internet of Things Innovation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National Taiwan University of Science and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11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5834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4819781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patches[set </a:t>
            </a:r>
            <a:r>
              <a:rPr lang="en-US" sz="1400" dirty="0" err="1"/>
              <a:t>pcolor</a:t>
            </a:r>
            <a:r>
              <a:rPr lang="en-US" sz="1400" dirty="0"/>
              <a:t>] : Set base color to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patches</a:t>
            </a:r>
            <a:br>
              <a:rPr lang="en-US" sz="1400" dirty="0"/>
            </a:br>
            <a:r>
              <a:rPr lang="en-US" sz="1400" dirty="0"/>
              <a:t>- let </a:t>
            </a:r>
            <a:r>
              <a:rPr lang="en-US" sz="1400" dirty="0" err="1"/>
              <a:t>listcode</a:t>
            </a:r>
            <a:r>
              <a:rPr lang="en-US" sz="1400" dirty="0"/>
              <a:t> item ((</a:t>
            </a:r>
            <a:r>
              <a:rPr lang="en-US" sz="1400" dirty="0" err="1"/>
              <a:t>pycor</a:t>
            </a:r>
            <a:r>
              <a:rPr lang="en-US" sz="1400" dirty="0"/>
              <a:t> - max-</a:t>
            </a:r>
            <a:r>
              <a:rPr lang="en-US" sz="1400" dirty="0" err="1"/>
              <a:t>pycor</a:t>
            </a:r>
            <a:r>
              <a:rPr lang="en-US" sz="1400" dirty="0"/>
              <a:t>) * -1) </a:t>
            </a:r>
            <a:r>
              <a:rPr lang="en-US" sz="1400" dirty="0" err="1"/>
              <a:t>csvmap</a:t>
            </a:r>
            <a:r>
              <a:rPr lang="en-US" sz="1400" dirty="0"/>
              <a:t> : initialize </a:t>
            </a:r>
            <a:r>
              <a:rPr lang="en-US" sz="1400" dirty="0" err="1"/>
              <a:t>listcode</a:t>
            </a:r>
            <a:r>
              <a:rPr lang="en-US" sz="1400" dirty="0"/>
              <a:t> based on </a:t>
            </a:r>
            <a:r>
              <a:rPr lang="en-US" sz="1400" dirty="0" err="1"/>
              <a:t>csvmap</a:t>
            </a:r>
            <a:r>
              <a:rPr lang="en-US" sz="1400" dirty="0"/>
              <a:t> variable value</a:t>
            </a:r>
            <a:br>
              <a:rPr lang="en-US" sz="1400" dirty="0"/>
            </a:br>
            <a:r>
              <a:rPr lang="en-US" sz="1400" dirty="0"/>
              <a:t>- let </a:t>
            </a:r>
            <a:r>
              <a:rPr lang="en-US" sz="1400" dirty="0" err="1"/>
              <a:t>itemcode</a:t>
            </a:r>
            <a:r>
              <a:rPr lang="en-US" sz="1400" dirty="0"/>
              <a:t> item (</a:t>
            </a:r>
            <a:r>
              <a:rPr lang="en-US" sz="1400" dirty="0" err="1"/>
              <a:t>pxcor</a:t>
            </a:r>
            <a:r>
              <a:rPr lang="en-US" sz="1400" dirty="0"/>
              <a:t>) </a:t>
            </a:r>
            <a:r>
              <a:rPr lang="en-US" sz="1400" dirty="0" err="1"/>
              <a:t>listcode</a:t>
            </a:r>
            <a:r>
              <a:rPr lang="en-US" sz="1400" dirty="0"/>
              <a:t> : initialize </a:t>
            </a:r>
            <a:r>
              <a:rPr lang="en-US" sz="1400" dirty="0" err="1"/>
              <a:t>itemcode</a:t>
            </a:r>
            <a:r>
              <a:rPr lang="en-US" sz="1400" dirty="0"/>
              <a:t> </a:t>
            </a:r>
            <a:r>
              <a:rPr lang="en-US" sz="1400" dirty="0" err="1"/>
              <a:t>varible</a:t>
            </a:r>
            <a:r>
              <a:rPr lang="en-US" sz="1400" dirty="0"/>
              <a:t> based on </a:t>
            </a:r>
            <a:r>
              <a:rPr lang="en-US" sz="1400" dirty="0" err="1"/>
              <a:t>listcode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3FB244-8D72-4BD1-B793-41D709A90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544" y="1715281"/>
            <a:ext cx="46196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3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634046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else </a:t>
            </a:r>
            <a:r>
              <a:rPr lang="en-US" sz="1400" dirty="0" err="1"/>
              <a:t>itemcode</a:t>
            </a:r>
            <a:r>
              <a:rPr lang="en-US" sz="1400" dirty="0"/>
              <a:t> = [string] : Conditional for checking item code 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itemcode</a:t>
            </a:r>
            <a:r>
              <a:rPr lang="en-US" sz="1400" dirty="0"/>
              <a:t> = "pod"[ </a:t>
            </a:r>
            <a:br>
              <a:rPr lang="en-US" sz="1400" dirty="0"/>
            </a:br>
            <a:r>
              <a:rPr lang="en-US" sz="1400" dirty="0"/>
              <a:t>	- sprout-pods 1 : create 1 pod</a:t>
            </a:r>
          </a:p>
          <a:p>
            <a:pPr lvl="2"/>
            <a:r>
              <a:rPr lang="en-US" sz="1400" dirty="0"/>
              <a:t>	set shape "full square“ : set pod shape</a:t>
            </a:r>
            <a:br>
              <a:rPr lang="en-US" sz="1400" dirty="0"/>
            </a:br>
            <a:r>
              <a:rPr lang="en-US" sz="1400" dirty="0"/>
              <a:t>	set color sky : set pod color</a:t>
            </a:r>
          </a:p>
          <a:p>
            <a:pPr lvl="2"/>
            <a:r>
              <a:rPr lang="en-US" sz="1400" dirty="0"/>
              <a:t>	set pod-id total-pod : set pod-id based on current total pod</a:t>
            </a:r>
          </a:p>
          <a:p>
            <a:pPr lvl="2"/>
            <a:r>
              <a:rPr lang="en-US" sz="1400" dirty="0"/>
              <a:t>	place-item pod-id </a:t>
            </a:r>
            <a:r>
              <a:rPr lang="en-US" sz="1400" dirty="0" err="1"/>
              <a:t>sku</a:t>
            </a:r>
            <a:r>
              <a:rPr lang="en-US" sz="1400" dirty="0"/>
              <a:t>-shuffle : call place item function </a:t>
            </a:r>
            <a:r>
              <a:rPr lang="en-US" sz="1400"/>
              <a:t>for 	placing </a:t>
            </a:r>
            <a:r>
              <a:rPr lang="en-US" sz="1400" dirty="0"/>
              <a:t>item based </a:t>
            </a:r>
            <a:r>
              <a:rPr lang="en-US" sz="1400"/>
              <a:t>on pod-id </a:t>
            </a:r>
            <a:r>
              <a:rPr lang="en-US" sz="1400" dirty="0"/>
              <a:t>and </a:t>
            </a:r>
            <a:r>
              <a:rPr lang="en-US" sz="1400" dirty="0" err="1"/>
              <a:t>sku</a:t>
            </a:r>
            <a:r>
              <a:rPr lang="en-US" sz="1400" dirty="0"/>
              <a:t>-shuffle</a:t>
            </a:r>
          </a:p>
          <a:p>
            <a:pPr lvl="2"/>
            <a:r>
              <a:rPr lang="en-US" sz="1400" dirty="0"/>
              <a:t>	set rep-lead-time 100 : set rep-lead-time variable value</a:t>
            </a:r>
          </a:p>
          <a:p>
            <a:pPr lvl="2"/>
            <a:r>
              <a:rPr lang="en-US" sz="1400" dirty="0"/>
              <a:t>set meaning "</a:t>
            </a:r>
            <a:r>
              <a:rPr lang="en-US" sz="1400" dirty="0" err="1"/>
              <a:t>podspace</a:t>
            </a:r>
            <a:r>
              <a:rPr lang="en-US" sz="1400" dirty="0"/>
              <a:t>“ : initialize meaning</a:t>
            </a:r>
          </a:p>
          <a:p>
            <a:pPr lvl="2"/>
            <a:r>
              <a:rPr lang="en-US" sz="1400" dirty="0"/>
              <a:t>set total-pod </a:t>
            </a:r>
            <a:r>
              <a:rPr lang="en-US" sz="1400" dirty="0" err="1"/>
              <a:t>total-pod</a:t>
            </a:r>
            <a:r>
              <a:rPr lang="en-US" sz="1400" dirty="0"/>
              <a:t> + 1: increment for variable value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C7F0D1-4441-4C92-B6E8-4C879F8F4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137" y="1776241"/>
            <a:ext cx="29908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5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7" y="1665652"/>
            <a:ext cx="44566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Ask patches …	: Command every patches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Ifelse</a:t>
            </a:r>
            <a:r>
              <a:rPr lang="en-US" dirty="0">
                <a:latin typeface="Calibri (Body)"/>
              </a:rPr>
              <a:t>		: Conditional 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Shuffle 	: shuffling list randomly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Range	[range]	: Generate list within\ range of [Range]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csv:from-file</a:t>
            </a:r>
            <a:r>
              <a:rPr lang="en-US" dirty="0">
                <a:latin typeface="Calibri (Body)"/>
              </a:rPr>
              <a:t> …	: open csv file from given folder and its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Word [value]	: Declaring string with [value}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Sprout		: Sprouting item (</a:t>
            </a:r>
            <a:r>
              <a:rPr lang="en-US" dirty="0" err="1">
                <a:latin typeface="Calibri (Body)"/>
              </a:rPr>
              <a:t>pod,empty,etc</a:t>
            </a:r>
            <a:r>
              <a:rPr lang="en-US" dirty="0">
                <a:latin typeface="Calibri (Body)"/>
              </a:rPr>
              <a:t>)</a:t>
            </a:r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8DDB37-167C-413E-BC02-927A13283591}"/>
              </a:ext>
            </a:extLst>
          </p:cNvPr>
          <p:cNvSpPr/>
          <p:nvPr/>
        </p:nvSpPr>
        <p:spPr>
          <a:xfrm>
            <a:off x="7622815" y="837108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DF100E7-262F-4B98-87AC-1F68BF78B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16" y="1387106"/>
            <a:ext cx="5520510" cy="29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6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5834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481978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que-size item 0 sort [</a:t>
            </a:r>
            <a:r>
              <a:rPr lang="en-US" sz="1400" dirty="0" err="1"/>
              <a:t>xcor</a:t>
            </a:r>
            <a:r>
              <a:rPr lang="en-US" sz="1400" dirty="0"/>
              <a:t>] of turtles with [shape = "int7"] - item 0 sort [</a:t>
            </a:r>
            <a:r>
              <a:rPr lang="en-US" sz="1400" dirty="0" err="1"/>
              <a:t>xcor</a:t>
            </a:r>
            <a:r>
              <a:rPr lang="en-US" sz="1400" dirty="0"/>
              <a:t>] of picking-stations : initialize que-size with turtle that have shape “int7” after sorted based on </a:t>
            </a:r>
            <a:r>
              <a:rPr lang="en-US" sz="1400" dirty="0" err="1"/>
              <a:t>xcor</a:t>
            </a:r>
            <a:r>
              <a:rPr lang="en-US" sz="1400" dirty="0"/>
              <a:t> minus picking-stations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picking-stations [set entering-queue </a:t>
            </a:r>
            <a:r>
              <a:rPr lang="en-US" sz="1400" dirty="0" err="1"/>
              <a:t>xcor</a:t>
            </a:r>
            <a:r>
              <a:rPr lang="en-US" sz="1400" dirty="0"/>
              <a:t> + que-size]: call function picking-stations for set entering-que with </a:t>
            </a:r>
            <a:r>
              <a:rPr lang="en-US" sz="1400" dirty="0" err="1"/>
              <a:t>xcor+que-size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turtles with [shape = "int7"][die]: Ask each turtle with shape “int7” to die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CA0572-7BFE-4FA2-A9CF-69D3CB539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995434"/>
            <a:ext cx="6551884" cy="4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0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5834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CA0572-7BFE-4FA2-A9CF-69D3CB539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995434"/>
            <a:ext cx="6551884" cy="46305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767757" y="2695887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767757" y="3079608"/>
            <a:ext cx="60332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sort	: </a:t>
            </a:r>
            <a:r>
              <a:rPr lang="en-ID" i="0" dirty="0">
                <a:solidFill>
                  <a:srgbClr val="000000"/>
                </a:solidFill>
                <a:effectLst/>
              </a:rPr>
              <a:t>sorting </a:t>
            </a:r>
            <a:r>
              <a:rPr lang="en-ID" i="1" dirty="0">
                <a:solidFill>
                  <a:srgbClr val="000000"/>
                </a:solidFill>
                <a:effectLst/>
              </a:rPr>
              <a:t>list</a:t>
            </a:r>
          </a:p>
          <a:p>
            <a:pPr lvl="1"/>
            <a:r>
              <a:rPr lang="en-ID" i="0" dirty="0">
                <a:solidFill>
                  <a:srgbClr val="000000"/>
                </a:solidFill>
                <a:effectLst/>
              </a:rPr>
              <a:t>	  sorting </a:t>
            </a:r>
            <a:r>
              <a:rPr lang="en-ID" i="1" dirty="0" err="1">
                <a:solidFill>
                  <a:srgbClr val="000000"/>
                </a:solidFill>
                <a:effectLst/>
              </a:rPr>
              <a:t>agentset</a:t>
            </a:r>
            <a:endParaRPr lang="en-ID" i="1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of	: </a:t>
            </a:r>
            <a:r>
              <a:rPr lang="en-GB" dirty="0"/>
              <a:t>[</a:t>
            </a:r>
            <a:r>
              <a:rPr lang="en-GB" i="1" dirty="0"/>
              <a:t>reporter</a:t>
            </a:r>
            <a:r>
              <a:rPr lang="en-GB" dirty="0"/>
              <a:t>] of </a:t>
            </a:r>
            <a:r>
              <a:rPr lang="en-GB" i="1" dirty="0"/>
              <a:t>agent</a:t>
            </a:r>
          </a:p>
          <a:p>
            <a:pPr lvl="2"/>
            <a:r>
              <a:rPr lang="en-GB" dirty="0"/>
              <a:t>  [</a:t>
            </a:r>
            <a:r>
              <a:rPr lang="en-GB" i="1" dirty="0"/>
              <a:t>reporter</a:t>
            </a:r>
            <a:r>
              <a:rPr lang="en-GB" dirty="0"/>
              <a:t>] of </a:t>
            </a:r>
            <a:r>
              <a:rPr lang="en-GB" i="1" dirty="0" err="1"/>
              <a:t>agentset</a:t>
            </a:r>
            <a:endParaRPr lang="en-ID" i="1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with	: </a:t>
            </a:r>
            <a:r>
              <a:rPr lang="en-GB" i="1" dirty="0" err="1"/>
              <a:t>agentset</a:t>
            </a:r>
            <a:r>
              <a:rPr lang="en-GB" dirty="0"/>
              <a:t> with [</a:t>
            </a:r>
            <a:r>
              <a:rPr lang="en-GB" i="1" dirty="0"/>
              <a:t>reporter</a:t>
            </a:r>
            <a:r>
              <a:rPr lang="en-GB" dirty="0"/>
              <a:t>]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30817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0284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Place item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9451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Placing item based on pod id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1753605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142940"/>
            <a:ext cx="4819781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ask pods with [pod-id = pod-id-] : ask pod based on pod-id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set items : set item as empty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let n 0 : set n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loop : initialize looping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</a:t>
            </a:r>
            <a:r>
              <a:rPr lang="en-US" sz="1400" dirty="0" err="1"/>
              <a:t>ifelse</a:t>
            </a:r>
            <a:r>
              <a:rPr lang="en-US" sz="1400" dirty="0"/>
              <a:t> n &lt; </a:t>
            </a:r>
            <a:r>
              <a:rPr lang="en-US" sz="1400" dirty="0" err="1"/>
              <a:t>sku</a:t>
            </a:r>
            <a:r>
              <a:rPr lang="en-US" sz="1400" dirty="0"/>
              <a:t>-per-pod : conditional if n &lt; </a:t>
            </a:r>
            <a:r>
              <a:rPr lang="en-US" sz="1400" dirty="0" err="1"/>
              <a:t>sku</a:t>
            </a:r>
            <a:r>
              <a:rPr lang="en-US" sz="1400" dirty="0"/>
              <a:t>-per-pod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let </a:t>
            </a:r>
            <a:r>
              <a:rPr lang="en-US" sz="1400" dirty="0" err="1"/>
              <a:t>sku</a:t>
            </a:r>
            <a:r>
              <a:rPr lang="en-US" sz="1400" dirty="0"/>
              <a:t> [] : set </a:t>
            </a:r>
            <a:r>
              <a:rPr lang="en-US" sz="1400" dirty="0" err="1"/>
              <a:t>sku</a:t>
            </a:r>
            <a:r>
              <a:rPr lang="en-US" sz="1400" dirty="0"/>
              <a:t> as empty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let item-type item item-now </a:t>
            </a:r>
            <a:r>
              <a:rPr lang="en-US" sz="1400" dirty="0" err="1"/>
              <a:t>sku</a:t>
            </a:r>
            <a:r>
              <a:rPr lang="en-US" sz="1400" dirty="0"/>
              <a:t>-shuffle : set item-type on item-now index</a:t>
            </a:r>
          </a:p>
          <a:p>
            <a:pPr lvl="1"/>
            <a:r>
              <a:rPr lang="en-US" sz="1400" dirty="0"/>
              <a:t>  let qty random-</a:t>
            </a:r>
            <a:r>
              <a:rPr lang="en-US" sz="1400" dirty="0" err="1"/>
              <a:t>poisson</a:t>
            </a:r>
            <a:r>
              <a:rPr lang="en-US" sz="1400" dirty="0"/>
              <a:t> qty-per-</a:t>
            </a:r>
            <a:r>
              <a:rPr lang="en-US" sz="1400" dirty="0" err="1"/>
              <a:t>sku</a:t>
            </a:r>
            <a:r>
              <a:rPr lang="en-US" sz="1400" dirty="0"/>
              <a:t> :generate random number with </a:t>
            </a:r>
            <a:r>
              <a:rPr lang="en-US" sz="1400" dirty="0" err="1"/>
              <a:t>poisson</a:t>
            </a:r>
            <a:r>
              <a:rPr lang="en-US" sz="1400" dirty="0"/>
              <a:t>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while [qty &lt; (qty-per-</a:t>
            </a:r>
            <a:r>
              <a:rPr lang="en-US" sz="1400" dirty="0" err="1"/>
              <a:t>sku</a:t>
            </a:r>
            <a:r>
              <a:rPr lang="en-US" sz="1400" dirty="0"/>
              <a:t> - qty-</a:t>
            </a:r>
            <a:r>
              <a:rPr lang="en-US" sz="1400" dirty="0" err="1"/>
              <a:t>lb</a:t>
            </a:r>
            <a:r>
              <a:rPr lang="en-US" sz="1400" dirty="0"/>
              <a:t>-</a:t>
            </a:r>
            <a:r>
              <a:rPr lang="en-US" sz="1400" dirty="0" err="1"/>
              <a:t>ub</a:t>
            </a:r>
            <a:r>
              <a:rPr lang="en-US" sz="1400" dirty="0"/>
              <a:t>) or qty &gt; (qty-per-		</a:t>
            </a:r>
            <a:r>
              <a:rPr lang="en-US" sz="1400" dirty="0" err="1"/>
              <a:t>sku</a:t>
            </a:r>
            <a:r>
              <a:rPr lang="en-US" sz="1400" dirty="0"/>
              <a:t> + qty-</a:t>
            </a:r>
            <a:r>
              <a:rPr lang="en-US" sz="1400" dirty="0" err="1"/>
              <a:t>lb</a:t>
            </a:r>
            <a:r>
              <a:rPr lang="en-US" sz="1400" dirty="0"/>
              <a:t>-</a:t>
            </a:r>
            <a:r>
              <a:rPr lang="en-US" sz="1400" dirty="0" err="1"/>
              <a:t>ub</a:t>
            </a:r>
            <a:r>
              <a:rPr lang="en-US" sz="1400" dirty="0"/>
              <a:t>)] [set qty random-</a:t>
            </a:r>
            <a:r>
              <a:rPr lang="en-US" sz="1400" dirty="0" err="1"/>
              <a:t>poisson</a:t>
            </a:r>
            <a:r>
              <a:rPr lang="en-US" sz="1400" dirty="0"/>
              <a:t> qty-per-	</a:t>
            </a:r>
            <a:r>
              <a:rPr lang="en-US" sz="1400" dirty="0" err="1"/>
              <a:t>sku</a:t>
            </a:r>
            <a:r>
              <a:rPr lang="en-US" sz="1400" dirty="0"/>
              <a:t>] : set a while loop based on given 	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let due 999 : set due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set </a:t>
            </a:r>
            <a:r>
              <a:rPr lang="en-US" sz="1400" dirty="0" err="1"/>
              <a:t>sku</a:t>
            </a:r>
            <a:r>
              <a:rPr lang="en-US" sz="1400" dirty="0"/>
              <a:t> insert-item 0 </a:t>
            </a:r>
            <a:r>
              <a:rPr lang="en-US" sz="1400" dirty="0" err="1"/>
              <a:t>sku</a:t>
            </a:r>
            <a:r>
              <a:rPr lang="en-US" sz="1400" dirty="0"/>
              <a:t> item-type : insert an item-type 	value to </a:t>
            </a:r>
            <a:r>
              <a:rPr lang="en-US" sz="1400" dirty="0" err="1"/>
              <a:t>sku</a:t>
            </a:r>
            <a:r>
              <a:rPr lang="en-US" sz="1400" dirty="0"/>
              <a:t> list that located on given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 set items insert-item n items </a:t>
            </a:r>
            <a:r>
              <a:rPr lang="en-US" sz="1400" dirty="0" err="1"/>
              <a:t>sku</a:t>
            </a:r>
            <a:r>
              <a:rPr lang="en-US" sz="1400" dirty="0"/>
              <a:t>: insert a </a:t>
            </a:r>
            <a:r>
              <a:rPr lang="en-US" sz="1400" dirty="0" err="1"/>
              <a:t>sku</a:t>
            </a:r>
            <a:r>
              <a:rPr lang="en-US" sz="1400" dirty="0"/>
              <a:t> value to items list that located on given index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85FA73-743C-4FF8-BE19-23840C247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292" y="1609236"/>
            <a:ext cx="4124325" cy="15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6087C2-5E5E-4C9D-982C-F52E72B7C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962" y="3123711"/>
            <a:ext cx="5768392" cy="199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56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597692" y="1851061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597692" y="2234782"/>
            <a:ext cx="46987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loop [ </a:t>
            </a:r>
            <a:r>
              <a:rPr lang="en-US" b="1" dirty="0">
                <a:latin typeface="Calibri (Body)"/>
              </a:rPr>
              <a:t>commands</a:t>
            </a:r>
            <a:r>
              <a:rPr lang="en-US" dirty="0">
                <a:latin typeface="Calibri (Body)"/>
              </a:rPr>
              <a:t> ] : Repeats the </a:t>
            </a:r>
            <a:r>
              <a:rPr lang="en-US" b="1" dirty="0">
                <a:latin typeface="Calibri (Body)"/>
              </a:rPr>
              <a:t>commands</a:t>
            </a:r>
            <a:r>
              <a:rPr lang="en-US" dirty="0">
                <a:latin typeface="Calibri (Body)"/>
              </a:rPr>
              <a:t> forever, or until the enclosing procedure exits through use of the stop or report </a:t>
            </a:r>
            <a:r>
              <a:rPr lang="en-US" b="1" dirty="0">
                <a:latin typeface="Calibri (Body)"/>
              </a:rPr>
              <a:t>commands</a:t>
            </a:r>
            <a:r>
              <a:rPr lang="en-US" dirty="0">
                <a:latin typeface="Calibri (Body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random-</a:t>
            </a:r>
            <a:r>
              <a:rPr lang="en-US" dirty="0" err="1">
                <a:latin typeface="Calibri (Body)"/>
              </a:rPr>
              <a:t>poisson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mean</a:t>
            </a:r>
            <a:r>
              <a:rPr lang="en-US" dirty="0">
                <a:latin typeface="Calibri (Body)"/>
              </a:rPr>
              <a:t> : random-</a:t>
            </a:r>
            <a:r>
              <a:rPr lang="en-US" dirty="0" err="1">
                <a:latin typeface="Calibri (Body)"/>
              </a:rPr>
              <a:t>poisson</a:t>
            </a:r>
            <a:r>
              <a:rPr lang="en-US" dirty="0">
                <a:latin typeface="Calibri (Body)"/>
              </a:rPr>
              <a:t> reports a Poisson-distributed random integer based on given </a:t>
            </a:r>
            <a:r>
              <a:rPr lang="en-US" b="1" dirty="0">
                <a:latin typeface="Calibri (Body)"/>
              </a:rPr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while [</a:t>
            </a:r>
            <a:r>
              <a:rPr lang="en-US" b="1" dirty="0">
                <a:latin typeface="Calibri (Body)"/>
              </a:rPr>
              <a:t>reporter</a:t>
            </a:r>
            <a:r>
              <a:rPr lang="en-US" dirty="0">
                <a:latin typeface="Calibri (Body)"/>
              </a:rPr>
              <a:t>] [ </a:t>
            </a:r>
            <a:r>
              <a:rPr lang="en-US" b="1" dirty="0">
                <a:latin typeface="Calibri (Body)"/>
              </a:rPr>
              <a:t>commands</a:t>
            </a:r>
            <a:r>
              <a:rPr lang="en-US" dirty="0">
                <a:latin typeface="Calibri (Body)"/>
              </a:rPr>
              <a:t> ]: If </a:t>
            </a:r>
            <a:r>
              <a:rPr lang="en-US" b="1" dirty="0">
                <a:latin typeface="Calibri (Body)"/>
              </a:rPr>
              <a:t>reporter</a:t>
            </a:r>
            <a:r>
              <a:rPr lang="en-US" dirty="0">
                <a:latin typeface="Calibri (Body)"/>
              </a:rPr>
              <a:t> reports false, exit the loop. Otherwise run </a:t>
            </a:r>
            <a:r>
              <a:rPr lang="en-US" b="1" dirty="0">
                <a:latin typeface="Calibri (Body)"/>
              </a:rPr>
              <a:t>commands</a:t>
            </a:r>
            <a:r>
              <a:rPr lang="en-US" dirty="0">
                <a:latin typeface="Calibri (Body)"/>
              </a:rPr>
              <a:t> and repeat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insert-item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value/item</a:t>
            </a:r>
            <a:r>
              <a:rPr lang="en-US" dirty="0">
                <a:latin typeface="Calibri (Body)"/>
              </a:rPr>
              <a:t> : On a list, inserts an </a:t>
            </a:r>
            <a:r>
              <a:rPr lang="en-US" b="1" dirty="0">
                <a:latin typeface="Calibri (Body)"/>
              </a:rPr>
              <a:t>item</a:t>
            </a:r>
            <a:r>
              <a:rPr lang="en-US" dirty="0">
                <a:latin typeface="Calibri (Body)"/>
              </a:rPr>
              <a:t> in that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.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is the location where the </a:t>
            </a:r>
            <a:r>
              <a:rPr lang="en-US" b="1" dirty="0">
                <a:latin typeface="Calibri (Body)"/>
              </a:rPr>
              <a:t>item</a:t>
            </a:r>
            <a:r>
              <a:rPr lang="en-US" dirty="0">
                <a:latin typeface="Calibri (Body)"/>
              </a:rPr>
              <a:t> will be inserted. The first item has an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of 0. </a:t>
            </a:r>
          </a:p>
          <a:p>
            <a:endParaRPr lang="en-GB" i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6C1D1D-6654-4AC6-823C-06B77CACF585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394B93-C1F8-4FF5-B64D-AC66EC519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292" y="1609236"/>
            <a:ext cx="4124325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B967D4-4162-40F8-908A-16190DA3A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962" y="3123711"/>
            <a:ext cx="5768392" cy="1991468"/>
          </a:xfrm>
          <a:prstGeom prst="rect">
            <a:avLst/>
          </a:prstGeom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657A9A50-92AF-434F-91B6-6011EECCA820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0284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Place item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C33008-B40A-4EB4-991C-6FC00D49DE59}"/>
              </a:ext>
            </a:extLst>
          </p:cNvPr>
          <p:cNvSpPr txBox="1"/>
          <p:nvPr/>
        </p:nvSpPr>
        <p:spPr>
          <a:xfrm>
            <a:off x="666619" y="1193738"/>
            <a:ext cx="39451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Placing item based on pod id</a:t>
            </a:r>
          </a:p>
        </p:txBody>
      </p:sp>
    </p:spTree>
    <p:extLst>
      <p:ext uri="{BB962C8B-B14F-4D97-AF65-F5344CB8AC3E}">
        <p14:creationId xmlns:p14="http://schemas.microsoft.com/office/powerpoint/2010/main" val="3646939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19105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Place item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9451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Placing item based on pod id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1753605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142940"/>
            <a:ext cx="4819781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file-open "item in pod.csv“ : open given 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file-type pod-id- file-type "," file-type item-type file-type "," file-type qty file-type "," file-type due file-type "," file-type qty file-type "\n“ : write given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file-close : closed currently opened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n </a:t>
            </a:r>
            <a:r>
              <a:rPr lang="en-US" sz="1400" dirty="0" err="1"/>
              <a:t>n</a:t>
            </a:r>
            <a:r>
              <a:rPr lang="en-US" sz="1400" dirty="0"/>
              <a:t> + 1 : increment value of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</a:t>
            </a:r>
            <a:r>
              <a:rPr lang="en-US" sz="1400" dirty="0" err="1"/>
              <a:t>ifelse</a:t>
            </a:r>
            <a:r>
              <a:rPr lang="en-US" sz="1400" dirty="0"/>
              <a:t> item-now + 1 = length </a:t>
            </a:r>
            <a:r>
              <a:rPr lang="en-US" sz="1400" dirty="0" err="1"/>
              <a:t>sku</a:t>
            </a:r>
            <a:r>
              <a:rPr lang="en-US" sz="1400" dirty="0"/>
              <a:t>-shuffle [set item-now 0] [set item-now </a:t>
            </a:r>
            <a:r>
              <a:rPr lang="en-US" sz="1400" dirty="0" err="1"/>
              <a:t>item-now</a:t>
            </a:r>
            <a:r>
              <a:rPr lang="en-US" sz="1400" dirty="0"/>
              <a:t> + 1]] : conditional IF that check whether or not item-now + 1 = length </a:t>
            </a:r>
            <a:r>
              <a:rPr lang="en-US" sz="1400" dirty="0" err="1"/>
              <a:t>sku</a:t>
            </a:r>
            <a:r>
              <a:rPr lang="en-US" sz="1400" dirty="0"/>
              <a:t>-shuffle then do first command or second one based on the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[stop] : stop the loop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8DEA39-1885-44B3-81C5-975E73BF5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638" y="2142940"/>
            <a:ext cx="5683164" cy="134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98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597692" y="1851061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597692" y="2234782"/>
            <a:ext cx="46987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File-open [</a:t>
            </a:r>
            <a:r>
              <a:rPr lang="en-US" b="1" dirty="0">
                <a:latin typeface="Calibri (Body)"/>
              </a:rPr>
              <a:t>filename</a:t>
            </a:r>
            <a:r>
              <a:rPr lang="en-US" dirty="0">
                <a:latin typeface="Calibri (Body)"/>
              </a:rPr>
              <a:t>]: open [</a:t>
            </a:r>
            <a:r>
              <a:rPr lang="en-US" b="1" dirty="0">
                <a:latin typeface="Calibri (Body)"/>
              </a:rPr>
              <a:t>filename</a:t>
            </a:r>
            <a:r>
              <a:rPr lang="en-US" dirty="0">
                <a:latin typeface="Calibri (Body)"/>
              </a:rPr>
              <a:t>]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File-type [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]	: Prints 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 to an opened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File-close : close currently opened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Stop : stop </a:t>
            </a:r>
            <a:r>
              <a:rPr lang="en-US">
                <a:latin typeface="Calibri (Body)"/>
              </a:rPr>
              <a:t>currently active loops</a:t>
            </a:r>
            <a:endParaRPr lang="en-US" dirty="0">
              <a:latin typeface="Calibri (Body)"/>
            </a:endParaRPr>
          </a:p>
          <a:p>
            <a:endParaRPr lang="en-GB" i="1" dirty="0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657A9A50-92AF-434F-91B6-6011EECCA820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19105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Place item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C33008-B40A-4EB4-991C-6FC00D49DE59}"/>
              </a:ext>
            </a:extLst>
          </p:cNvPr>
          <p:cNvSpPr txBox="1"/>
          <p:nvPr/>
        </p:nvSpPr>
        <p:spPr>
          <a:xfrm>
            <a:off x="666619" y="1193738"/>
            <a:ext cx="39451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Placing item based on pod id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AD745AC-A5C2-4465-9C22-54D0B60A151E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D46FBD-4242-490A-87AC-15D37B607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638" y="2142940"/>
            <a:ext cx="5683164" cy="134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12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60491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global variable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52379" y="2367205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88800" y="2756540"/>
            <a:ext cx="4819781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storage-</a:t>
            </a:r>
            <a:r>
              <a:rPr lang="en-US" sz="1400" dirty="0" err="1"/>
              <a:t>xbound</a:t>
            </a:r>
            <a:r>
              <a:rPr lang="en-US" sz="1400" dirty="0"/>
              <a:t> 1 : set storage-</a:t>
            </a:r>
            <a:r>
              <a:rPr lang="en-US" sz="1400" dirty="0" err="1"/>
              <a:t>xbound</a:t>
            </a:r>
            <a:r>
              <a:rPr lang="en-US" sz="1400" dirty="0"/>
              <a:t>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non-storage sort [</a:t>
            </a:r>
            <a:r>
              <a:rPr lang="en-US" sz="1400" dirty="0" err="1"/>
              <a:t>pycor</a:t>
            </a:r>
            <a:r>
              <a:rPr lang="en-US" sz="1400" dirty="0"/>
              <a:t>] of patches with [meaning = 0 and </a:t>
            </a:r>
            <a:r>
              <a:rPr lang="en-US" sz="1400" dirty="0" err="1"/>
              <a:t>pxcor</a:t>
            </a:r>
            <a:r>
              <a:rPr lang="en-US" sz="1400" dirty="0"/>
              <a:t> = min-</a:t>
            </a:r>
            <a:r>
              <a:rPr lang="en-US" sz="1400" dirty="0" err="1"/>
              <a:t>pxcor</a:t>
            </a:r>
            <a:r>
              <a:rPr lang="en-US" sz="1400" dirty="0"/>
              <a:t> + 1] : change value of non-storage based on patches with condition (meaning = 0 and </a:t>
            </a:r>
            <a:r>
              <a:rPr lang="en-US" sz="1400" dirty="0" err="1"/>
              <a:t>pxcor</a:t>
            </a:r>
            <a:r>
              <a:rPr lang="en-US" sz="1400" dirty="0"/>
              <a:t>=min-pxcor+1) by sorting </a:t>
            </a:r>
            <a:r>
              <a:rPr lang="en-US" sz="1400" dirty="0" err="1"/>
              <a:t>pycor</a:t>
            </a:r>
            <a:r>
              <a:rPr lang="en-US" sz="1400" dirty="0"/>
              <a:t> array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storage-upper-</a:t>
            </a:r>
            <a:r>
              <a:rPr lang="en-US" sz="1400" dirty="0" err="1"/>
              <a:t>ybound</a:t>
            </a:r>
            <a:r>
              <a:rPr lang="en-US" sz="1400" dirty="0"/>
              <a:t> (item ((length non-storage / 2) + 0.5) non-storage) – 2 : set storage-upper-</a:t>
            </a:r>
            <a:r>
              <a:rPr lang="en-US" sz="1400" dirty="0" err="1"/>
              <a:t>ybound</a:t>
            </a:r>
            <a:r>
              <a:rPr lang="en-US" sz="1400" dirty="0"/>
              <a:t> value based on item on certain index (From non-storage)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storage-lower-</a:t>
            </a:r>
            <a:r>
              <a:rPr lang="en-US" sz="1400" dirty="0" err="1"/>
              <a:t>ybound</a:t>
            </a:r>
            <a:r>
              <a:rPr lang="en-US" sz="1400" dirty="0"/>
              <a:t> (item ((length non-storage / 2) - 0.5) non-storage) + 2 : set storage-lower-</a:t>
            </a:r>
            <a:r>
              <a:rPr lang="en-US" sz="1400" dirty="0" err="1"/>
              <a:t>ybound</a:t>
            </a:r>
            <a:r>
              <a:rPr lang="en-US" sz="1400" dirty="0"/>
              <a:t> value based on item on certain index (From non-storage)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gap-on-aisle [</a:t>
            </a:r>
            <a:r>
              <a:rPr lang="en-US" sz="1400" dirty="0" err="1"/>
              <a:t>pycor</a:t>
            </a:r>
            <a:r>
              <a:rPr lang="en-US" sz="1400" dirty="0"/>
              <a:t>] of patches with [meaning = "road-left"] set gap-on-aisle remove-duplicates gap-on-aisle set gap-on-aisle sort gap-on-aisle : change value of gap-on-aisle using </a:t>
            </a:r>
            <a:r>
              <a:rPr lang="en-US" sz="1400" dirty="0" err="1"/>
              <a:t>pycor</a:t>
            </a:r>
            <a:r>
              <a:rPr lang="en-US" sz="1400" dirty="0"/>
              <a:t> and patches with condition(meaning = road-left) then remove the duplicates and sort them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EE7DED-4488-4B2F-95A1-B9C6380F7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483" y="1785010"/>
            <a:ext cx="5610090" cy="12011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377D3F-0B92-4BBD-9F0A-FC13D3A2BFF3}"/>
              </a:ext>
            </a:extLst>
          </p:cNvPr>
          <p:cNvSpPr txBox="1"/>
          <p:nvPr/>
        </p:nvSpPr>
        <p:spPr>
          <a:xfrm>
            <a:off x="5508581" y="3253369"/>
            <a:ext cx="481978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set gap-on-aisle (item 1 gap-on-aisle - item 0 gap-on-aisle) : set gap-on-aisle variable value based on first and second index item from gap-on-aisle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pod-batch-size (gap-on-aisle / 2) – 1 : set pod-batch-size value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079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7F4E-6F15-4F14-AFE9-A28FD7A2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>
            <a:spAutoFit/>
          </a:bodyPr>
          <a:lstStyle/>
          <a:p>
            <a:r>
              <a:rPr lang="en-US" dirty="0"/>
              <a:t>Check Points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C91EF6-49EE-4C1E-9229-0E0C84A208D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20770" y="827771"/>
            <a:ext cx="717430" cy="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1000AB-F91B-4981-B0CD-7256A5F4218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501108" y="827772"/>
            <a:ext cx="8600409" cy="933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BEDF777-DE8A-4B6B-AFB8-64759C27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82" y="1485622"/>
            <a:ext cx="10470036" cy="162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23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60491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Set-global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767757" y="2695887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767757" y="3079608"/>
            <a:ext cx="60332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Remove-duplicates </a:t>
            </a:r>
            <a:r>
              <a:rPr lang="en-US" b="1" dirty="0">
                <a:latin typeface="Calibri (Body)"/>
              </a:rPr>
              <a:t>list </a:t>
            </a:r>
            <a:r>
              <a:rPr lang="en-US" dirty="0">
                <a:latin typeface="Calibri (Body)"/>
              </a:rPr>
              <a:t>: Reports a copy of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with all duplicate items removed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Item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list </a:t>
            </a:r>
            <a:r>
              <a:rPr lang="en-US" dirty="0">
                <a:latin typeface="Calibri (Body)"/>
              </a:rPr>
              <a:t>: On </a:t>
            </a:r>
            <a:r>
              <a:rPr lang="en-US" b="1" dirty="0">
                <a:latin typeface="Calibri (Body)"/>
              </a:rPr>
              <a:t>lists</a:t>
            </a:r>
            <a:r>
              <a:rPr lang="en-US" dirty="0">
                <a:latin typeface="Calibri (Body)"/>
              </a:rPr>
              <a:t>, reports the value of the </a:t>
            </a:r>
            <a:r>
              <a:rPr lang="en-US" b="1" dirty="0">
                <a:latin typeface="Calibri (Body)"/>
              </a:rPr>
              <a:t>item</a:t>
            </a:r>
            <a:r>
              <a:rPr lang="en-US" dirty="0">
                <a:latin typeface="Calibri (Body)"/>
              </a:rPr>
              <a:t> in the given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with the given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Length </a:t>
            </a:r>
            <a:r>
              <a:rPr lang="en-GB" b="1" dirty="0"/>
              <a:t>list</a:t>
            </a:r>
            <a:r>
              <a:rPr lang="en-GB" dirty="0"/>
              <a:t>/</a:t>
            </a:r>
            <a:r>
              <a:rPr lang="en-GB" b="1" dirty="0"/>
              <a:t>string</a:t>
            </a:r>
            <a:r>
              <a:rPr lang="en-GB" dirty="0"/>
              <a:t> : </a:t>
            </a:r>
            <a:r>
              <a:rPr lang="en-US" dirty="0"/>
              <a:t>Reports the number of items in the given </a:t>
            </a:r>
            <a:r>
              <a:rPr lang="en-US" b="1" dirty="0"/>
              <a:t>list</a:t>
            </a:r>
            <a:r>
              <a:rPr lang="en-US" dirty="0"/>
              <a:t>, or the number of characters in the given </a:t>
            </a:r>
            <a:r>
              <a:rPr lang="en-US" b="1" dirty="0"/>
              <a:t>string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90E076-73BB-455C-8004-A86D849D3CD7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DEBCE8-3882-4442-8DCD-7609A05C3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483" y="1785010"/>
            <a:ext cx="5610090" cy="12011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6FA0DB-2936-4788-99B8-44E96037CFDF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global variable</a:t>
            </a:r>
          </a:p>
        </p:txBody>
      </p:sp>
    </p:spTree>
    <p:extLst>
      <p:ext uri="{BB962C8B-B14F-4D97-AF65-F5344CB8AC3E}">
        <p14:creationId xmlns:p14="http://schemas.microsoft.com/office/powerpoint/2010/main" val="3194022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52379" y="2367205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88800" y="2756540"/>
            <a:ext cx="4819781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Loop : start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ifelse</a:t>
            </a:r>
            <a:r>
              <a:rPr lang="en-US" sz="1400" dirty="0"/>
              <a:t> n &lt; num : Check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item-type random type-of-item : Choose random value from type-of-item to be assigned as item-type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due random order-due-date : Choose random value from order-due-date to be assigned as due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while [due &lt; (order-due-date - due-date-</a:t>
            </a:r>
            <a:r>
              <a:rPr lang="en-US" sz="1400" dirty="0" err="1"/>
              <a:t>lb</a:t>
            </a:r>
            <a:r>
              <a:rPr lang="en-US" sz="1400" dirty="0"/>
              <a:t>-</a:t>
            </a:r>
            <a:r>
              <a:rPr lang="en-US" sz="1400" dirty="0" err="1"/>
              <a:t>ub</a:t>
            </a:r>
            <a:r>
              <a:rPr lang="en-US" sz="1400" dirty="0"/>
              <a:t>) or due &gt; (order-due-date + due-date-l)][set due random order-due-date] : Setting loop while condition b-</a:t>
            </a:r>
            <a:r>
              <a:rPr lang="en-US" sz="1400" dirty="0" err="1"/>
              <a:t>ubof</a:t>
            </a:r>
            <a:r>
              <a:rPr lang="en-US" sz="1400" dirty="0"/>
              <a:t> [due &lt; (order-due-date - due-date-</a:t>
            </a:r>
            <a:r>
              <a:rPr lang="en-US" sz="1400" dirty="0" err="1"/>
              <a:t>lb</a:t>
            </a:r>
            <a:r>
              <a:rPr lang="en-US" sz="1400" dirty="0"/>
              <a:t>-</a:t>
            </a:r>
            <a:r>
              <a:rPr lang="en-US" sz="1400" dirty="0" err="1"/>
              <a:t>ub</a:t>
            </a:r>
            <a:r>
              <a:rPr lang="en-US" sz="1400" dirty="0"/>
              <a:t>) or due &gt; (order-due-date + due-date-</a:t>
            </a:r>
            <a:r>
              <a:rPr lang="en-US" sz="1400" dirty="0" err="1"/>
              <a:t>lb</a:t>
            </a:r>
            <a:r>
              <a:rPr lang="en-US" sz="1400" dirty="0"/>
              <a:t>-</a:t>
            </a:r>
            <a:r>
              <a:rPr lang="en-US" sz="1400" dirty="0" err="1"/>
              <a:t>ub</a:t>
            </a:r>
            <a:r>
              <a:rPr lang="en-US" sz="1400" dirty="0"/>
              <a:t>)] still true, repeat command of [set due random order-due-date]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file-open "orders.csv“ : Open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file-type item-type file-type "," file-type qty file-type "," file-type due file-type "\n“ : Write on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file-close : Close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Stop : Stop the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4E9AA0E0-2601-4F80-AA89-D3E0EBCD1AD2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29128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generate-order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94E15-E050-4DC0-AADE-3687919D85EC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Generating Order for Simulation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338DEB-EE10-40BC-9769-BE74ACB42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606" y="1299411"/>
            <a:ext cx="6241843" cy="28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99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29128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generate-order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539157" y="2721122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539157" y="3104843"/>
            <a:ext cx="54740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while [reporter] [ commands ] : If reporter reports false, exit the loop. Otherwise run commands and repeat.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90E076-73BB-455C-8004-A86D849D3CD7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6FA0DB-2936-4788-99B8-44E96037CFDF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Generating Order for Simulation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E235D6-BFF4-4018-9EC3-46EE046A2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674" y="1609965"/>
            <a:ext cx="6241843" cy="28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66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52379" y="2367205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88800" y="2756540"/>
            <a:ext cx="5166200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time_ time : Initialize time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time_ = 1 [ set time_ round (random-exponential -30)] :. Set time_ with value of rounded random exponential value minus 30 if condition is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py:set</a:t>
            </a:r>
            <a:r>
              <a:rPr lang="en-US" sz="1400" dirty="0"/>
              <a:t> "time" time_ : Set variable value for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(</a:t>
            </a:r>
            <a:r>
              <a:rPr lang="en-US" sz="1400" dirty="0" err="1"/>
              <a:t>py:run</a:t>
            </a:r>
            <a:r>
              <a:rPr lang="en-US" sz="1400" dirty="0"/>
              <a:t> : Run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"import </a:t>
            </a:r>
            <a:r>
              <a:rPr lang="en-US" sz="1400" dirty="0" err="1"/>
              <a:t>assignmentOP</a:t>
            </a:r>
            <a:r>
              <a:rPr lang="en-US" sz="1400" dirty="0"/>
              <a:t>“ : import </a:t>
            </a:r>
            <a:r>
              <a:rPr lang="en-US" sz="1400" dirty="0" err="1"/>
              <a:t>assignmentOP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"result = </a:t>
            </a:r>
            <a:r>
              <a:rPr lang="en-US" sz="1400" dirty="0" err="1"/>
              <a:t>assignmentOP.assignOP</a:t>
            </a:r>
            <a:r>
              <a:rPr lang="en-US" sz="1400" dirty="0"/>
              <a:t>(time)") : initialize value of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let result </a:t>
            </a:r>
            <a:r>
              <a:rPr lang="en-US" sz="1400" dirty="0" err="1"/>
              <a:t>py:runresult</a:t>
            </a:r>
            <a:r>
              <a:rPr lang="en-US" sz="1400" dirty="0"/>
              <a:t> "result“ : “</a:t>
            </a:r>
            <a:r>
              <a:rPr lang="en-US" sz="1400" dirty="0" err="1"/>
              <a:t>Transfering</a:t>
            </a:r>
            <a:r>
              <a:rPr lang="en-US" sz="1400" dirty="0"/>
              <a:t>” value from python code to </a:t>
            </a:r>
            <a:r>
              <a:rPr lang="en-US" sz="1400" dirty="0" err="1"/>
              <a:t>netlogo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while [n &lt; length result] : While the condition true, run command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[ let m item n result : Initialize m using item from result list with n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set pod-list lput item 0 m pod-list  insert new value to pod-list using first item m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222192-D055-4B7A-978D-222C733CA847}"/>
              </a:ext>
            </a:extLst>
          </p:cNvPr>
          <p:cNvSpPr txBox="1"/>
          <p:nvPr/>
        </p:nvSpPr>
        <p:spPr>
          <a:xfrm>
            <a:off x="6050758" y="4879432"/>
            <a:ext cx="51662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pods with [pod-id = item 0 m][set qty-ordered item 1 m] : Command pod with pod-id = first item of m list to set qty-ordered item with item with n-index from m list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set n </a:t>
            </a:r>
            <a:r>
              <a:rPr lang="en-US" sz="1400" dirty="0" err="1"/>
              <a:t>n</a:t>
            </a:r>
            <a:r>
              <a:rPr lang="en-US" sz="1400" dirty="0"/>
              <a:t> + 1: increment n value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4258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Assign-order-to-pod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Assigning each order to the pod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C11547-1327-431B-B7C5-EF3255730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99" y="1402410"/>
            <a:ext cx="4791563" cy="293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52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539157" y="2721122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539157" y="3104843"/>
            <a:ext cx="54740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lput 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: Adds 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 to the end of a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and reports the new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random-exponential </a:t>
            </a:r>
            <a:r>
              <a:rPr lang="en-GB" b="1" dirty="0"/>
              <a:t>mean</a:t>
            </a:r>
            <a:r>
              <a:rPr lang="en-GB" dirty="0"/>
              <a:t> : </a:t>
            </a:r>
            <a:r>
              <a:rPr lang="en-US" dirty="0"/>
              <a:t>random-exponential reports an exponentially distributed random floating point number. It is equivalent to (- </a:t>
            </a:r>
            <a:r>
              <a:rPr lang="en-US" b="1" dirty="0"/>
              <a:t>mean</a:t>
            </a:r>
            <a:r>
              <a:rPr lang="en-US" dirty="0"/>
              <a:t>) * ln random-float 1.0.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90E076-73BB-455C-8004-A86D849D3CD7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4B608B75-7C6B-4B9B-B857-0F249DF86DB7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4258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Assign-order-to-pod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9107B1-7B91-431A-B240-E93D4F7F2743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Assigning each order to the pod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8AA18C6-3111-4D63-85EE-A63444087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99" y="1402410"/>
            <a:ext cx="4791563" cy="293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56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018559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407894"/>
            <a:ext cx="5166200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pod-list remove-duplicates pod-list : remove duplicate entry from pod-list  that already picked by </a:t>
            </a:r>
            <a:r>
              <a:rPr lang="en-US" sz="1400" dirty="0" err="1"/>
              <a:t>agv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already-delivered-pod [] : Initialize an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while [x &lt; length pod-list] : While condition return true, repeat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[ ask pods with [pod-id = item x pod-list][if shape = "empty space" : command pod with such condition, and if shape equal to “empty space” do command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[set already-delivered-pod lput x already-delivered-pod]] : insert item to array using value from x-index on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set x </a:t>
            </a:r>
            <a:r>
              <a:rPr lang="en-US" sz="1400" dirty="0" err="1"/>
              <a:t>x</a:t>
            </a:r>
            <a:r>
              <a:rPr lang="en-US" sz="1400" dirty="0"/>
              <a:t> + 1] : increment x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already-delivered-pod sort-by &gt; already-delivered-pod :Sort the array with descending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while [x &lt; length already-delivered-pod] : while condition return true, run command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[ set pod-list remove-item item x already-delivered-pod pod-list : remove item from pod-list list based on already-delivered-pod list item on  x-index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222192-D055-4B7A-978D-222C733CA847}"/>
              </a:ext>
            </a:extLst>
          </p:cNvPr>
          <p:cNvSpPr txBox="1"/>
          <p:nvPr/>
        </p:nvSpPr>
        <p:spPr>
          <a:xfrm>
            <a:off x="6050758" y="4879432"/>
            <a:ext cx="5166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selected-pods pod-list : call selected-pods function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557434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Assign-order-to-pod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Assigning each order to the pod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ADF38-7D09-4AED-B51B-45DDA3DFE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421" y="1655900"/>
            <a:ext cx="56864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61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539157" y="2721122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539157" y="3104843"/>
            <a:ext cx="54740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sort-by </a:t>
            </a:r>
            <a:r>
              <a:rPr lang="en-US" b="1" dirty="0">
                <a:latin typeface="Calibri (Body)"/>
              </a:rPr>
              <a:t>reporter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:  If the input is a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, reports a new list containing the same items as the input list, in a sorted order defined by the </a:t>
            </a:r>
            <a:r>
              <a:rPr lang="en-US" dirty="0" err="1">
                <a:latin typeface="Calibri (Body)"/>
              </a:rPr>
              <a:t>boolean</a:t>
            </a:r>
            <a:r>
              <a:rPr lang="en-US" dirty="0">
                <a:latin typeface="Calibri (Body)"/>
              </a:rPr>
              <a:t> reporter. reporter may be an anonymous reporter or the name of a reporter. Use &gt; for descending, and &lt; for ascending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90E076-73BB-455C-8004-A86D849D3CD7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4B608B75-7C6B-4B9B-B857-0F249DF86DB7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557434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Assign-order-to-pod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9107B1-7B91-431A-B240-E93D4F7F2743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Assigning each order to the pod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9AD24DF-E7D2-4DFC-9597-E489B3CC7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421" y="1655900"/>
            <a:ext cx="56864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08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018559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407894"/>
            <a:ext cx="5166200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loop : Start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</a:t>
            </a:r>
            <a:r>
              <a:rPr lang="en-US" sz="1400" dirty="0" err="1"/>
              <a:t>ifelse</a:t>
            </a:r>
            <a:r>
              <a:rPr lang="en-US" sz="1400" dirty="0"/>
              <a:t> m &lt; length assignment-result : conditional to compare of m with assignment-result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ask pods with [pod-id = item m assignment-result] command pod with pod-id equal to item from assignment-result on m-index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set shape "shelf“ : set pod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set size 1 : set pod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set color 138 : set pod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set x </a:t>
            </a:r>
            <a:r>
              <a:rPr lang="en-US" sz="1400" dirty="0" err="1"/>
              <a:t>xcor</a:t>
            </a:r>
            <a:r>
              <a:rPr lang="en-US" sz="1400" dirty="0"/>
              <a:t> : set pod x-coordinate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set y </a:t>
            </a:r>
            <a:r>
              <a:rPr lang="en-US" sz="1400" dirty="0" err="1"/>
              <a:t>ycor</a:t>
            </a:r>
            <a:r>
              <a:rPr lang="en-US" sz="1400" dirty="0"/>
              <a:t> : set pod y-coordinate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set m </a:t>
            </a:r>
            <a:r>
              <a:rPr lang="en-US" sz="1400" dirty="0" err="1"/>
              <a:t>m</a:t>
            </a:r>
            <a:r>
              <a:rPr lang="en-US" sz="1400" dirty="0"/>
              <a:t> + 1 : increment m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stop : stop loop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900922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Selected-pods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Flag selected pods based on assignment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E488B-F12B-4A96-8598-CEB07BDD0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183" y="1520634"/>
            <a:ext cx="47625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25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018559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407894"/>
            <a:ext cx="5166200" cy="2970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let </a:t>
            </a:r>
            <a:r>
              <a:rPr lang="en-US" sz="1100" dirty="0" err="1"/>
              <a:t>agvloc</a:t>
            </a:r>
            <a:r>
              <a:rPr lang="en-US" sz="1100" dirty="0"/>
              <a:t> </a:t>
            </a:r>
            <a:r>
              <a:rPr lang="en-US" sz="1100" dirty="0" err="1"/>
              <a:t>csv:from-file</a:t>
            </a:r>
            <a:r>
              <a:rPr lang="en-US" sz="1100" dirty="0"/>
              <a:t> (word "AGV/" AGV-location-file) : open file from AGV repository and assign it as </a:t>
            </a:r>
            <a:r>
              <a:rPr lang="en-US" sz="1100" dirty="0" err="1"/>
              <a:t>agvloc</a:t>
            </a:r>
            <a:r>
              <a:rPr lang="en-US" sz="1100" dirty="0"/>
              <a:t>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let n 0 : assign 0 as value of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loop : start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 </a:t>
            </a:r>
            <a:r>
              <a:rPr lang="en-US" sz="1100" dirty="0" err="1"/>
              <a:t>ifelse</a:t>
            </a:r>
            <a:r>
              <a:rPr lang="en-US" sz="1100" dirty="0"/>
              <a:t> n &lt; AGV-number : check if n is lower than </a:t>
            </a:r>
            <a:r>
              <a:rPr lang="en-US" sz="1100" dirty="0" err="1"/>
              <a:t>agv</a:t>
            </a:r>
            <a:r>
              <a:rPr lang="en-US" sz="1100" dirty="0"/>
              <a:t>-number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 let </a:t>
            </a:r>
            <a:r>
              <a:rPr lang="en-US" sz="1100" dirty="0" err="1"/>
              <a:t>agvcode</a:t>
            </a:r>
            <a:r>
              <a:rPr lang="en-US" sz="1100" dirty="0"/>
              <a:t> item n </a:t>
            </a:r>
            <a:r>
              <a:rPr lang="en-US" sz="1100" dirty="0" err="1"/>
              <a:t>agvloc</a:t>
            </a:r>
            <a:r>
              <a:rPr lang="en-US" sz="1100" dirty="0"/>
              <a:t> : assign n-index item of </a:t>
            </a:r>
            <a:r>
              <a:rPr lang="en-US" sz="1100" dirty="0" err="1"/>
              <a:t>agvloc</a:t>
            </a:r>
            <a:r>
              <a:rPr lang="en-US" sz="1100" dirty="0"/>
              <a:t> as value of </a:t>
            </a:r>
            <a:r>
              <a:rPr lang="en-US" sz="1100" dirty="0" err="1"/>
              <a:t>agvcode</a:t>
            </a: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ask patches with [</a:t>
            </a:r>
            <a:r>
              <a:rPr lang="en-US" sz="1100" dirty="0" err="1"/>
              <a:t>pxcor</a:t>
            </a:r>
            <a:r>
              <a:rPr lang="en-US" sz="1100" dirty="0"/>
              <a:t> = item 0 </a:t>
            </a:r>
            <a:r>
              <a:rPr lang="en-US" sz="1100" dirty="0" err="1"/>
              <a:t>agvcode</a:t>
            </a:r>
            <a:r>
              <a:rPr lang="en-US" sz="1100" dirty="0"/>
              <a:t> and </a:t>
            </a:r>
            <a:r>
              <a:rPr lang="en-US" sz="1100" dirty="0" err="1"/>
              <a:t>pycor</a:t>
            </a:r>
            <a:r>
              <a:rPr lang="en-US" sz="1100" dirty="0"/>
              <a:t> = item 1 </a:t>
            </a:r>
            <a:r>
              <a:rPr lang="en-US" sz="1100" dirty="0" err="1"/>
              <a:t>agvcode</a:t>
            </a:r>
            <a:r>
              <a:rPr lang="en-US" sz="1100" dirty="0"/>
              <a:t>] : command patch with </a:t>
            </a:r>
            <a:r>
              <a:rPr lang="en-US" sz="1100" dirty="0" err="1"/>
              <a:t>pxcor</a:t>
            </a:r>
            <a:r>
              <a:rPr lang="en-US" sz="1100" dirty="0"/>
              <a:t> equal to index 0 item of </a:t>
            </a:r>
            <a:r>
              <a:rPr lang="en-US" sz="1100" dirty="0" err="1"/>
              <a:t>agvcode</a:t>
            </a:r>
            <a:r>
              <a:rPr lang="en-US" sz="1100" dirty="0"/>
              <a:t> and with </a:t>
            </a:r>
            <a:r>
              <a:rPr lang="en-US" sz="1100" dirty="0" err="1"/>
              <a:t>pxcor</a:t>
            </a:r>
            <a:r>
              <a:rPr lang="en-US" sz="1100" dirty="0"/>
              <a:t> equal to index 1 item of </a:t>
            </a:r>
            <a:r>
              <a:rPr lang="en-US" sz="1100" dirty="0" err="1"/>
              <a:t>agvcode</a:t>
            </a: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[ sprout-AGVs 1 : call function sprout-AGVs with  passing value of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 set AGV-id n : set </a:t>
            </a:r>
            <a:r>
              <a:rPr lang="en-US" sz="1100" dirty="0" err="1"/>
              <a:t>agv</a:t>
            </a:r>
            <a:r>
              <a:rPr lang="en-US" sz="1100" dirty="0"/>
              <a:t>-id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set size 0.9 : set size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set color 9:set color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set availability 1 : set availability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set shape "kiva“ :  set shape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set status "pick-pod“ : set status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set next-empty-id (total-empty + AGV-id + 1) : set next-empty-id value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107693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Place-</a:t>
            </a:r>
            <a:r>
              <a:rPr lang="en-US" dirty="0" err="1">
                <a:solidFill>
                  <a:schemeClr val="tx1"/>
                </a:solidFill>
              </a:rPr>
              <a:t>agv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Place </a:t>
            </a:r>
            <a:r>
              <a:rPr lang="en-US" sz="2400" dirty="0" err="1"/>
              <a:t>agv</a:t>
            </a:r>
            <a:r>
              <a:rPr lang="en-US" sz="2400" dirty="0"/>
              <a:t> on simulation </a:t>
            </a:r>
            <a:r>
              <a:rPr lang="en-US" sz="2400" dirty="0" err="1"/>
              <a:t>environtment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F4913-FABB-47BA-A4AB-17FB7FBDF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818" y="1296307"/>
            <a:ext cx="3411432" cy="29410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01D210-9C01-4CE2-A5C6-EA6D8B181D5E}"/>
              </a:ext>
            </a:extLst>
          </p:cNvPr>
          <p:cNvSpPr txBox="1"/>
          <p:nvPr/>
        </p:nvSpPr>
        <p:spPr>
          <a:xfrm>
            <a:off x="6050758" y="4237375"/>
            <a:ext cx="5474623" cy="1954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( </a:t>
            </a:r>
            <a:r>
              <a:rPr lang="en-US" sz="1100" dirty="0" err="1"/>
              <a:t>ifelse</a:t>
            </a:r>
            <a:r>
              <a:rPr lang="en-US" sz="1100" dirty="0"/>
              <a:t>  : conditional 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  item 2 </a:t>
            </a:r>
            <a:r>
              <a:rPr lang="en-US" sz="1100" dirty="0" err="1"/>
              <a:t>agvcode</a:t>
            </a:r>
            <a:r>
              <a:rPr lang="en-US" sz="1100" dirty="0"/>
              <a:t> = "up“ : check if </a:t>
            </a:r>
            <a:r>
              <a:rPr lang="en-US" sz="1100" dirty="0" err="1"/>
              <a:t>agvcode</a:t>
            </a:r>
            <a:r>
              <a:rPr lang="en-US" sz="1100" dirty="0"/>
              <a:t> on index 2 is equal to “up”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  [ set heading 0 ] : if condition above return true set heading value to 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  item 2 </a:t>
            </a:r>
            <a:r>
              <a:rPr lang="en-US" sz="1100" dirty="0" err="1"/>
              <a:t>agvcode</a:t>
            </a:r>
            <a:r>
              <a:rPr lang="en-US" sz="1100" dirty="0"/>
              <a:t> = "down“ : check if </a:t>
            </a:r>
            <a:r>
              <a:rPr lang="en-US" sz="1100" dirty="0" err="1"/>
              <a:t>agvcode</a:t>
            </a:r>
            <a:r>
              <a:rPr lang="en-US" sz="1100" dirty="0"/>
              <a:t> on index 2 is equal to “down”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  [ set heading 180 ] : if condition above return true set heading value to 180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  item 2 </a:t>
            </a:r>
            <a:r>
              <a:rPr lang="en-US" sz="1100" dirty="0" err="1"/>
              <a:t>agvcode</a:t>
            </a:r>
            <a:r>
              <a:rPr lang="en-US" sz="1100" dirty="0"/>
              <a:t> = "right“ : check if </a:t>
            </a:r>
            <a:r>
              <a:rPr lang="en-US" sz="1100" dirty="0" err="1"/>
              <a:t>agvcode</a:t>
            </a:r>
            <a:r>
              <a:rPr lang="en-US" sz="1100" dirty="0"/>
              <a:t> on index 2 is equal to “right”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  [ set heading 90 ] : if condition above return true set heading value to 90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  [ set heading 270 ] ) : if no condition above return true, set heading value to 270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pair-pick-pod AGV-id : call pair-pick-pod function and pass </a:t>
            </a:r>
            <a:r>
              <a:rPr lang="en-US" sz="1100" dirty="0" err="1"/>
              <a:t>agv</a:t>
            </a:r>
            <a:r>
              <a:rPr lang="en-US" sz="1100" dirty="0"/>
              <a:t>-id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[stop] : stop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set n </a:t>
            </a:r>
            <a:r>
              <a:rPr lang="en-US" sz="1100" dirty="0" err="1"/>
              <a:t>n</a:t>
            </a:r>
            <a:r>
              <a:rPr lang="en-US" sz="1100" dirty="0"/>
              <a:t> + 1] : increment n value</a:t>
            </a:r>
          </a:p>
        </p:txBody>
      </p:sp>
    </p:spTree>
    <p:extLst>
      <p:ext uri="{BB962C8B-B14F-4D97-AF65-F5344CB8AC3E}">
        <p14:creationId xmlns:p14="http://schemas.microsoft.com/office/powerpoint/2010/main" val="272272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539157" y="2721122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539157" y="3104843"/>
            <a:ext cx="5474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csv:from-file</a:t>
            </a:r>
            <a:r>
              <a:rPr lang="en-US" dirty="0">
                <a:latin typeface="Calibri (Body)"/>
              </a:rPr>
              <a:t> "/path/to/myfile.csv“ : Open csv file from given path, then assign it as a variable’s value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90E076-73BB-455C-8004-A86D849D3CD7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E475B682-703E-43A6-90FB-4AF62ED0629A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107693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Place-</a:t>
            </a:r>
            <a:r>
              <a:rPr lang="en-US" dirty="0" err="1">
                <a:solidFill>
                  <a:schemeClr val="tx1"/>
                </a:solidFill>
              </a:rPr>
              <a:t>agv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93E44-73C3-4CF4-9168-9591AC1A2EBE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Place </a:t>
            </a:r>
            <a:r>
              <a:rPr lang="en-US" sz="2400" dirty="0" err="1"/>
              <a:t>agv</a:t>
            </a:r>
            <a:r>
              <a:rPr lang="en-US" sz="2400" dirty="0"/>
              <a:t> on simulation </a:t>
            </a:r>
            <a:r>
              <a:rPr lang="en-US" sz="2400" dirty="0" err="1"/>
              <a:t>environtment</a:t>
            </a:r>
            <a:endParaRPr lang="en-US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6DF8BCB-263C-4F74-8FB7-3880B1131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818" y="1296307"/>
            <a:ext cx="3411432" cy="29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126829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C37D8-D6FC-4F95-B148-84334A2936B6}"/>
              </a:ext>
            </a:extLst>
          </p:cNvPr>
          <p:cNvSpPr/>
          <p:nvPr/>
        </p:nvSpPr>
        <p:spPr>
          <a:xfrm>
            <a:off x="963012" y="275215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B73D3-08CA-436A-B5A3-CEC94B776EAF}"/>
              </a:ext>
            </a:extLst>
          </p:cNvPr>
          <p:cNvSpPr/>
          <p:nvPr/>
        </p:nvSpPr>
        <p:spPr>
          <a:xfrm>
            <a:off x="909570" y="3500359"/>
            <a:ext cx="751024" cy="2862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3F668-81E6-4922-901F-F32852CC4D89}"/>
              </a:ext>
            </a:extLst>
          </p:cNvPr>
          <p:cNvSpPr/>
          <p:nvPr/>
        </p:nvSpPr>
        <p:spPr>
          <a:xfrm>
            <a:off x="2137867" y="3500360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Replication-read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EFF95-9B4B-46EC-A07E-B51E8A1E99C1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1660593" y="3643474"/>
            <a:ext cx="4772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551374-6F52-432B-A156-27C6A5D70F0B}"/>
              </a:ext>
            </a:extLst>
          </p:cNvPr>
          <p:cNvSpPr/>
          <p:nvPr/>
        </p:nvSpPr>
        <p:spPr>
          <a:xfrm>
            <a:off x="3475214" y="3484747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Delete-file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3985FA7-3711-448F-A15D-082476B85C2C}"/>
              </a:ext>
            </a:extLst>
          </p:cNvPr>
          <p:cNvSpPr/>
          <p:nvPr/>
        </p:nvSpPr>
        <p:spPr>
          <a:xfrm>
            <a:off x="2150880" y="4026529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Set </a:t>
            </a:r>
            <a:r>
              <a:rPr lang="en-US" sz="1100" dirty="0" err="1">
                <a:solidFill>
                  <a:schemeClr val="tx1"/>
                </a:solidFill>
              </a:rPr>
              <a:t>globals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BCF6507-3906-4987-8C61-A3EB946887E2}"/>
              </a:ext>
            </a:extLst>
          </p:cNvPr>
          <p:cNvSpPr/>
          <p:nvPr/>
        </p:nvSpPr>
        <p:spPr>
          <a:xfrm>
            <a:off x="3475214" y="4026529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CD080EB-A978-4C0C-AE80-ADC2FE3EB22C}"/>
              </a:ext>
            </a:extLst>
          </p:cNvPr>
          <p:cNvSpPr/>
          <p:nvPr/>
        </p:nvSpPr>
        <p:spPr>
          <a:xfrm>
            <a:off x="838200" y="4026529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Py:setup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DF8C09-F529-4879-8346-33C9A5F96357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 flipV="1">
            <a:off x="3074247" y="3627862"/>
            <a:ext cx="400967" cy="1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05BFA3-9404-40E0-9212-3AD1615CE8F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3943404" y="3770977"/>
            <a:ext cx="0" cy="25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C023A0-ECAC-41F4-A894-78FA1342A368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>
            <a:off x="3087260" y="4169644"/>
            <a:ext cx="38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2DEEEF-9F88-48DF-B310-E7ECBA085B88}"/>
              </a:ext>
            </a:extLst>
          </p:cNvPr>
          <p:cNvCxnSpPr>
            <a:cxnSpLocks/>
            <a:stCxn id="23" idx="1"/>
            <a:endCxn id="27" idx="3"/>
          </p:cNvCxnSpPr>
          <p:nvPr/>
        </p:nvCxnSpPr>
        <p:spPr>
          <a:xfrm flipH="1">
            <a:off x="1774580" y="4169644"/>
            <a:ext cx="37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1213FD-683B-4D24-8C3E-443EC9A9F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084" y="1402410"/>
            <a:ext cx="2949770" cy="2018926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655D52D-355C-4BFD-A7A2-D5F60A11B97A}"/>
              </a:ext>
            </a:extLst>
          </p:cNvPr>
          <p:cNvSpPr/>
          <p:nvPr/>
        </p:nvSpPr>
        <p:spPr>
          <a:xfrm>
            <a:off x="6226214" y="3484747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D63D19-486F-4AAD-ABC6-57FE01D344DF}"/>
              </a:ext>
            </a:extLst>
          </p:cNvPr>
          <p:cNvSpPr txBox="1"/>
          <p:nvPr/>
        </p:nvSpPr>
        <p:spPr>
          <a:xfrm>
            <a:off x="5267739" y="3917512"/>
            <a:ext cx="308454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Replication-read </a:t>
            </a:r>
            <a:br>
              <a:rPr lang="en-US" sz="1050" dirty="0"/>
            </a:br>
            <a:r>
              <a:rPr lang="en-US" sz="1050" dirty="0"/>
              <a:t>	Call function for read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Delete-file </a:t>
            </a:r>
            <a:br>
              <a:rPr lang="en-US" sz="1050" dirty="0"/>
            </a:br>
            <a:r>
              <a:rPr lang="en-US" sz="1050" dirty="0"/>
              <a:t>	call function for delete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Set-layout</a:t>
            </a:r>
            <a:br>
              <a:rPr lang="en-US" sz="1050" dirty="0"/>
            </a:br>
            <a:r>
              <a:rPr lang="en-US" sz="1050" dirty="0"/>
              <a:t>	call function for setting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Output-show</a:t>
            </a:r>
            <a:br>
              <a:rPr lang="en-US" sz="1050" dirty="0"/>
            </a:br>
            <a:r>
              <a:rPr lang="en-US" sz="1050" dirty="0"/>
              <a:t>	Function for printing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FA707C-42AA-43E7-BF39-35E33B753994}"/>
              </a:ext>
            </a:extLst>
          </p:cNvPr>
          <p:cNvSpPr txBox="1"/>
          <p:nvPr/>
        </p:nvSpPr>
        <p:spPr>
          <a:xfrm>
            <a:off x="8352285" y="3915438"/>
            <a:ext cx="357982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Generate-order initial-order :</a:t>
            </a:r>
            <a:br>
              <a:rPr lang="en-US" sz="1050" dirty="0"/>
            </a:br>
            <a:r>
              <a:rPr lang="en-US" sz="1050" dirty="0"/>
              <a:t>	Function to generate order using initial-order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Assign-order-to-pod:</a:t>
            </a:r>
            <a:br>
              <a:rPr lang="en-US" sz="1050" dirty="0"/>
            </a:br>
            <a:r>
              <a:rPr lang="en-US" sz="1050" dirty="0"/>
              <a:t>	function to assign order for the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place-</a:t>
            </a:r>
            <a:r>
              <a:rPr lang="en-US" sz="1050" dirty="0" err="1"/>
              <a:t>agv</a:t>
            </a:r>
            <a:r>
              <a:rPr lang="en-US" sz="1050" dirty="0"/>
              <a:t>:</a:t>
            </a:r>
            <a:br>
              <a:rPr lang="en-US" sz="1050" dirty="0"/>
            </a:br>
            <a:r>
              <a:rPr lang="en-US" sz="1050" dirty="0"/>
              <a:t>	Place </a:t>
            </a:r>
            <a:r>
              <a:rPr lang="en-US" sz="1050" dirty="0" err="1"/>
              <a:t>agv</a:t>
            </a:r>
            <a:r>
              <a:rPr lang="en-US" sz="1050" dirty="0"/>
              <a:t> on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Assigning -1:</a:t>
            </a:r>
            <a:br>
              <a:rPr lang="en-US" sz="1050" dirty="0"/>
            </a:br>
            <a:r>
              <a:rPr lang="en-US" sz="1050" dirty="0"/>
              <a:t>	Function to assign pod for AGV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D46B05A-7FC3-4982-A9C5-D012CDA533A5}"/>
              </a:ext>
            </a:extLst>
          </p:cNvPr>
          <p:cNvSpPr/>
          <p:nvPr/>
        </p:nvSpPr>
        <p:spPr>
          <a:xfrm>
            <a:off x="2150880" y="4568311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Generate-order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1FE5C8F-286A-4273-AF1D-F9DA301B6AF2}"/>
              </a:ext>
            </a:extLst>
          </p:cNvPr>
          <p:cNvSpPr/>
          <p:nvPr/>
        </p:nvSpPr>
        <p:spPr>
          <a:xfrm>
            <a:off x="3475214" y="4568311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Assign-order-to-pod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3ACDBAE-A98F-4EC7-8F1E-00C2B7AF375C}"/>
              </a:ext>
            </a:extLst>
          </p:cNvPr>
          <p:cNvSpPr/>
          <p:nvPr/>
        </p:nvSpPr>
        <p:spPr>
          <a:xfrm>
            <a:off x="838200" y="4568311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Output-show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5621CD4-C259-41EE-96D9-1BE41CC07AB3}"/>
              </a:ext>
            </a:extLst>
          </p:cNvPr>
          <p:cNvSpPr/>
          <p:nvPr/>
        </p:nvSpPr>
        <p:spPr>
          <a:xfrm>
            <a:off x="2168628" y="5084405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assigning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9BC425C-B46B-459B-B74B-38FED1C08833}"/>
              </a:ext>
            </a:extLst>
          </p:cNvPr>
          <p:cNvSpPr/>
          <p:nvPr/>
        </p:nvSpPr>
        <p:spPr>
          <a:xfrm>
            <a:off x="3492962" y="5084405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Place-</a:t>
            </a:r>
            <a:r>
              <a:rPr lang="en-US" sz="1050" dirty="0" err="1">
                <a:solidFill>
                  <a:schemeClr val="tx1"/>
                </a:solidFill>
              </a:rPr>
              <a:t>agv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E6D0BB8-945E-43A7-8982-F595FC5E7851}"/>
              </a:ext>
            </a:extLst>
          </p:cNvPr>
          <p:cNvSpPr/>
          <p:nvPr/>
        </p:nvSpPr>
        <p:spPr>
          <a:xfrm>
            <a:off x="855948" y="5084405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Reset-ticks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B34E15E-0FC0-4FAD-99F8-CFA8EFFD676A}"/>
              </a:ext>
            </a:extLst>
          </p:cNvPr>
          <p:cNvSpPr/>
          <p:nvPr/>
        </p:nvSpPr>
        <p:spPr>
          <a:xfrm>
            <a:off x="855948" y="5626187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ticks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DA431E1-8767-4709-A30F-6A0DB57B4A2B}"/>
              </a:ext>
            </a:extLst>
          </p:cNvPr>
          <p:cNvSpPr/>
          <p:nvPr/>
        </p:nvSpPr>
        <p:spPr>
          <a:xfrm>
            <a:off x="2261306" y="5620132"/>
            <a:ext cx="751024" cy="2862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9E97E80-C79C-4353-B1C0-ED4BE8D5277B}"/>
              </a:ext>
            </a:extLst>
          </p:cNvPr>
          <p:cNvCxnSpPr>
            <a:cxnSpLocks/>
            <a:stCxn id="57" idx="3"/>
            <a:endCxn id="55" idx="1"/>
          </p:cNvCxnSpPr>
          <p:nvPr/>
        </p:nvCxnSpPr>
        <p:spPr>
          <a:xfrm>
            <a:off x="1774580" y="4711426"/>
            <a:ext cx="37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17D79CF-90E8-43F3-8959-399C61EA1FE1}"/>
              </a:ext>
            </a:extLst>
          </p:cNvPr>
          <p:cNvCxnSpPr>
            <a:cxnSpLocks/>
            <a:stCxn id="61" idx="3"/>
            <a:endCxn id="62" idx="2"/>
          </p:cNvCxnSpPr>
          <p:nvPr/>
        </p:nvCxnSpPr>
        <p:spPr>
          <a:xfrm flipV="1">
            <a:off x="1792328" y="5763247"/>
            <a:ext cx="468978" cy="6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F5B87B1-B193-4B86-8DAC-CC92AA9532F7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3105008" y="5227520"/>
            <a:ext cx="38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CBDBB09-99EF-42DD-B07D-7B7A24A7A194}"/>
              </a:ext>
            </a:extLst>
          </p:cNvPr>
          <p:cNvCxnSpPr>
            <a:cxnSpLocks/>
            <a:stCxn id="58" idx="1"/>
            <a:endCxn id="60" idx="3"/>
          </p:cNvCxnSpPr>
          <p:nvPr/>
        </p:nvCxnSpPr>
        <p:spPr>
          <a:xfrm flipH="1">
            <a:off x="1792328" y="5227520"/>
            <a:ext cx="37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8032530-DABF-4AA6-9B64-222E7F68DE17}"/>
              </a:ext>
            </a:extLst>
          </p:cNvPr>
          <p:cNvCxnSpPr>
            <a:cxnSpLocks/>
            <a:stCxn id="27" idx="2"/>
            <a:endCxn id="57" idx="0"/>
          </p:cNvCxnSpPr>
          <p:nvPr/>
        </p:nvCxnSpPr>
        <p:spPr>
          <a:xfrm>
            <a:off x="1306390" y="4312759"/>
            <a:ext cx="0" cy="25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7444670-5F7A-4F79-8CC6-78F36503D480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3087260" y="4711426"/>
            <a:ext cx="38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A40B42D-2AF9-4F8E-8507-BE578F7EC90B}"/>
              </a:ext>
            </a:extLst>
          </p:cNvPr>
          <p:cNvCxnSpPr>
            <a:cxnSpLocks/>
            <a:stCxn id="56" idx="2"/>
            <a:endCxn id="59" idx="0"/>
          </p:cNvCxnSpPr>
          <p:nvPr/>
        </p:nvCxnSpPr>
        <p:spPr>
          <a:xfrm>
            <a:off x="3943404" y="4854541"/>
            <a:ext cx="17748" cy="229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2E8AA08-127B-4F2E-9A78-4CE6B4EC0A48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1324138" y="5370635"/>
            <a:ext cx="0" cy="25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45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018559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416508"/>
            <a:ext cx="5166200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let looping-</a:t>
            </a:r>
            <a:r>
              <a:rPr lang="en-US" sz="1100" dirty="0" err="1"/>
              <a:t>agv</a:t>
            </a:r>
            <a:r>
              <a:rPr lang="en-US" sz="1100" dirty="0"/>
              <a:t> 0 : initialize looping-</a:t>
            </a:r>
            <a:r>
              <a:rPr lang="en-US" sz="1100" dirty="0" err="1"/>
              <a:t>agv</a:t>
            </a:r>
            <a:r>
              <a:rPr lang="en-US" sz="1100" dirty="0"/>
              <a:t>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let looping-pod 0 : initialize looping-pod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let </a:t>
            </a:r>
            <a:r>
              <a:rPr lang="en-US" sz="1100" dirty="0" err="1"/>
              <a:t>xjob</a:t>
            </a:r>
            <a:r>
              <a:rPr lang="en-US" sz="1100" dirty="0"/>
              <a:t> 0 let </a:t>
            </a:r>
            <a:r>
              <a:rPr lang="en-US" sz="1100" dirty="0" err="1"/>
              <a:t>yjob</a:t>
            </a:r>
            <a:r>
              <a:rPr lang="en-US" sz="1100" dirty="0"/>
              <a:t> 0 : initialize </a:t>
            </a:r>
            <a:r>
              <a:rPr lang="en-US" sz="1100" dirty="0" err="1"/>
              <a:t>xjob</a:t>
            </a:r>
            <a:r>
              <a:rPr lang="en-US" sz="1100" dirty="0"/>
              <a:t> and </a:t>
            </a:r>
            <a:r>
              <a:rPr lang="en-US" sz="1100" dirty="0" err="1"/>
              <a:t>xjob</a:t>
            </a:r>
            <a:r>
              <a:rPr lang="en-US" sz="1100" dirty="0"/>
              <a:t>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let max-pod-to-assign 0 : initialize max-pod-to-assign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</a:t>
            </a:r>
            <a:r>
              <a:rPr lang="en-US" sz="1100" dirty="0" err="1"/>
              <a:t>ifelse</a:t>
            </a:r>
            <a:r>
              <a:rPr lang="en-US" sz="1100" dirty="0"/>
              <a:t> length pod-list  &gt; 2 * AGV-number [set max-pod-to-assign (2 * AGV-number)] [set max-pod-to-assign length pod-list ] :If given condition return true, do first command, else do second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loop :start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 set looping-pod 0 ;one AGV with each pod : : set looping-pod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</a:t>
            </a:r>
            <a:r>
              <a:rPr lang="en-US" sz="1100" dirty="0" err="1"/>
              <a:t>ifelse</a:t>
            </a:r>
            <a:r>
              <a:rPr lang="en-US" sz="1100" dirty="0"/>
              <a:t> looping-</a:t>
            </a:r>
            <a:r>
              <a:rPr lang="en-US" sz="1100" dirty="0" err="1"/>
              <a:t>agv</a:t>
            </a:r>
            <a:r>
              <a:rPr lang="en-US" sz="1100" dirty="0"/>
              <a:t> &lt; AGV-number : If given condition return true, do first command, else do second command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 loop : start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[ </a:t>
            </a:r>
            <a:r>
              <a:rPr lang="en-US" sz="1100" dirty="0" err="1"/>
              <a:t>ifelse</a:t>
            </a:r>
            <a:r>
              <a:rPr lang="en-US" sz="1100" dirty="0"/>
              <a:t> looping-pod &lt; max-pod-to-assign : If given condition return true, do first command, else do second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 ask pods with [pod-id = item looping-pod pod-list] [set </a:t>
            </a:r>
            <a:r>
              <a:rPr lang="en-US" sz="1100" dirty="0" err="1"/>
              <a:t>xjob</a:t>
            </a:r>
            <a:r>
              <a:rPr lang="en-US" sz="1100" dirty="0"/>
              <a:t> </a:t>
            </a:r>
            <a:r>
              <a:rPr lang="en-US" sz="1100" dirty="0" err="1"/>
              <a:t>xcor</a:t>
            </a:r>
            <a:r>
              <a:rPr lang="en-US" sz="1100" dirty="0"/>
              <a:t> set </a:t>
            </a:r>
            <a:r>
              <a:rPr lang="en-US" sz="1100" dirty="0" err="1"/>
              <a:t>yjob</a:t>
            </a:r>
            <a:r>
              <a:rPr lang="en-US" sz="1100" dirty="0"/>
              <a:t> </a:t>
            </a:r>
            <a:r>
              <a:rPr lang="en-US" sz="1100" dirty="0" err="1"/>
              <a:t>ycor</a:t>
            </a:r>
            <a:r>
              <a:rPr lang="en-US" sz="1100" dirty="0"/>
              <a:t> let n pod-id ask AGVs with [AGV-id = id] [set destination n]]  : ask pod with given condition to do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starting-intersection id destination : call starting-intersection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ending-intersection id destination : call starting-intersection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file-open "for pairing.csv“ : open file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736070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Pair-pick-pod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Pairing for pickup pod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01D210-9C01-4CE2-A5C6-EA6D8B181D5E}"/>
              </a:ext>
            </a:extLst>
          </p:cNvPr>
          <p:cNvSpPr txBox="1"/>
          <p:nvPr/>
        </p:nvSpPr>
        <p:spPr>
          <a:xfrm>
            <a:off x="6050758" y="4400747"/>
            <a:ext cx="5474623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file-type </a:t>
            </a:r>
            <a:r>
              <a:rPr lang="en-US" sz="1100" dirty="0" err="1"/>
              <a:t>xcor</a:t>
            </a:r>
            <a:r>
              <a:rPr lang="en-US" sz="1100" dirty="0"/>
              <a:t> file-type "," file-type </a:t>
            </a:r>
            <a:r>
              <a:rPr lang="en-US" sz="1100" dirty="0" err="1"/>
              <a:t>ycor</a:t>
            </a:r>
            <a:r>
              <a:rPr lang="en-US" sz="1100" dirty="0"/>
              <a:t> file-type "," file-type </a:t>
            </a:r>
            <a:r>
              <a:rPr lang="en-US" sz="1100" dirty="0" err="1"/>
              <a:t>xstart</a:t>
            </a:r>
            <a:r>
              <a:rPr lang="en-US" sz="1100" dirty="0"/>
              <a:t> file-type "," file-type </a:t>
            </a:r>
            <a:r>
              <a:rPr lang="en-US" sz="1100" dirty="0" err="1"/>
              <a:t>ystart</a:t>
            </a:r>
            <a:r>
              <a:rPr lang="en-US" sz="1100" dirty="0"/>
              <a:t> file-type "," file-type </a:t>
            </a:r>
            <a:r>
              <a:rPr lang="en-US" sz="1100" dirty="0" err="1"/>
              <a:t>xend</a:t>
            </a:r>
            <a:r>
              <a:rPr lang="en-US" sz="1100" dirty="0"/>
              <a:t> file-type "," file-type </a:t>
            </a:r>
            <a:r>
              <a:rPr lang="en-US" sz="1100" dirty="0" err="1"/>
              <a:t>yend</a:t>
            </a:r>
            <a:r>
              <a:rPr lang="en-US" sz="1100" dirty="0"/>
              <a:t> file-type "," file-type </a:t>
            </a:r>
            <a:r>
              <a:rPr lang="en-US" sz="1100" dirty="0" err="1"/>
              <a:t>xjob</a:t>
            </a:r>
            <a:r>
              <a:rPr lang="en-US" sz="1100" dirty="0"/>
              <a:t> file-type "," file-type </a:t>
            </a:r>
            <a:r>
              <a:rPr lang="en-US" sz="1100" dirty="0" err="1"/>
              <a:t>yjob</a:t>
            </a:r>
            <a:r>
              <a:rPr lang="en-US" sz="1100" dirty="0"/>
              <a:t> file-type "," file-type </a:t>
            </a:r>
            <a:r>
              <a:rPr lang="en-US" sz="1100" dirty="0" err="1"/>
              <a:t>u-turn</a:t>
            </a:r>
            <a:r>
              <a:rPr lang="en-US" sz="1100" dirty="0"/>
              <a:t> file-type "," file-type AGV-id file-type "," file-type destination file-type "\n“ : print on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file-close] : closing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[stop] : stop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set looping-pod </a:t>
            </a:r>
            <a:r>
              <a:rPr lang="en-US" sz="1100" dirty="0" err="1"/>
              <a:t>looping-pod</a:t>
            </a:r>
            <a:r>
              <a:rPr lang="en-US" sz="1100" dirty="0"/>
              <a:t> + 1]] : increment for looping-pod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[stop] : stop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set looping-</a:t>
            </a:r>
            <a:r>
              <a:rPr lang="en-US" sz="1100" dirty="0" err="1"/>
              <a:t>agv</a:t>
            </a:r>
            <a:r>
              <a:rPr lang="en-US" sz="1100" dirty="0"/>
              <a:t> looping-</a:t>
            </a:r>
            <a:r>
              <a:rPr lang="en-US" sz="1100" dirty="0" err="1"/>
              <a:t>agv</a:t>
            </a:r>
            <a:r>
              <a:rPr lang="en-US" sz="1100" dirty="0"/>
              <a:t> + 1 : increment for looping-pod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B62109-6DD9-4347-B760-B4BEA86F7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519" y="1365959"/>
            <a:ext cx="5474017" cy="291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11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018559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416508"/>
            <a:ext cx="5166200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let looping-</a:t>
            </a:r>
            <a:r>
              <a:rPr lang="en-US" sz="1100" dirty="0" err="1"/>
              <a:t>agv</a:t>
            </a:r>
            <a:r>
              <a:rPr lang="en-US" sz="1100" dirty="0"/>
              <a:t> 0 : initialize looping-</a:t>
            </a:r>
            <a:r>
              <a:rPr lang="en-US" sz="1100" dirty="0" err="1"/>
              <a:t>agv</a:t>
            </a:r>
            <a:r>
              <a:rPr lang="en-US" sz="1100" dirty="0"/>
              <a:t>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let looping-pod 0 : initialize looping-pod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let </a:t>
            </a:r>
            <a:r>
              <a:rPr lang="en-US" sz="1100" dirty="0" err="1"/>
              <a:t>xjob</a:t>
            </a:r>
            <a:r>
              <a:rPr lang="en-US" sz="1100" dirty="0"/>
              <a:t> 0 let </a:t>
            </a:r>
            <a:r>
              <a:rPr lang="en-US" sz="1100" dirty="0" err="1"/>
              <a:t>yjob</a:t>
            </a:r>
            <a:r>
              <a:rPr lang="en-US" sz="1100" dirty="0"/>
              <a:t> 0 : initialize </a:t>
            </a:r>
            <a:r>
              <a:rPr lang="en-US" sz="1100" dirty="0" err="1"/>
              <a:t>xjob</a:t>
            </a:r>
            <a:r>
              <a:rPr lang="en-US" sz="1100" dirty="0"/>
              <a:t> and </a:t>
            </a:r>
            <a:r>
              <a:rPr lang="en-US" sz="1100" dirty="0" err="1"/>
              <a:t>xjob</a:t>
            </a:r>
            <a:r>
              <a:rPr lang="en-US" sz="1100" dirty="0"/>
              <a:t>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let max-pod-to-assign 0 : initialize max-pod-to-assign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</a:t>
            </a:r>
            <a:r>
              <a:rPr lang="en-US" sz="1100" dirty="0" err="1"/>
              <a:t>ifelse</a:t>
            </a:r>
            <a:r>
              <a:rPr lang="en-US" sz="1100" dirty="0"/>
              <a:t> length pod-list  &gt; 2 * AGV-number [set max-pod-to-assign (2 * AGV-number)] [set max-pod-to-assign length pod-list ] :If given condition return true, do first command, else do second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loop :start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 set looping-pod 0 ;one AGV with each pod : : set looping-pod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</a:t>
            </a:r>
            <a:r>
              <a:rPr lang="en-US" sz="1100" dirty="0" err="1"/>
              <a:t>ifelse</a:t>
            </a:r>
            <a:r>
              <a:rPr lang="en-US" sz="1100" dirty="0"/>
              <a:t> looping-</a:t>
            </a:r>
            <a:r>
              <a:rPr lang="en-US" sz="1100" dirty="0" err="1"/>
              <a:t>agv</a:t>
            </a:r>
            <a:r>
              <a:rPr lang="en-US" sz="1100" dirty="0"/>
              <a:t> &lt; AGV-number : If given condition return true, do first command, else do second command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 loop : start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[ </a:t>
            </a:r>
            <a:r>
              <a:rPr lang="en-US" sz="1100" dirty="0" err="1"/>
              <a:t>ifelse</a:t>
            </a:r>
            <a:r>
              <a:rPr lang="en-US" sz="1100" dirty="0"/>
              <a:t> looping-pod &lt; max-pod-to-assign : If given condition return true, do first command, else do second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 ask pods with [pod-id = item looping-pod pod-list] [set </a:t>
            </a:r>
            <a:r>
              <a:rPr lang="en-US" sz="1100" dirty="0" err="1"/>
              <a:t>xjob</a:t>
            </a:r>
            <a:r>
              <a:rPr lang="en-US" sz="1100" dirty="0"/>
              <a:t> </a:t>
            </a:r>
            <a:r>
              <a:rPr lang="en-US" sz="1100" dirty="0" err="1"/>
              <a:t>xcor</a:t>
            </a:r>
            <a:r>
              <a:rPr lang="en-US" sz="1100" dirty="0"/>
              <a:t> set </a:t>
            </a:r>
            <a:r>
              <a:rPr lang="en-US" sz="1100" dirty="0" err="1"/>
              <a:t>yjob</a:t>
            </a:r>
            <a:r>
              <a:rPr lang="en-US" sz="1100" dirty="0"/>
              <a:t> </a:t>
            </a:r>
            <a:r>
              <a:rPr lang="en-US" sz="1100" dirty="0" err="1"/>
              <a:t>ycor</a:t>
            </a:r>
            <a:r>
              <a:rPr lang="en-US" sz="1100" dirty="0"/>
              <a:t> let n pod-id ask AGVs with [AGV-id = id] [set destination n]]  : ask pod with given condition to do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starting-intersection id destination : call starting-intersection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ending-intersection id destination : call starting-intersection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file-open "for pairing.csv“ : open file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736070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Pair-pick-pod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Pairing for pickup pod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01D210-9C01-4CE2-A5C6-EA6D8B181D5E}"/>
              </a:ext>
            </a:extLst>
          </p:cNvPr>
          <p:cNvSpPr txBox="1"/>
          <p:nvPr/>
        </p:nvSpPr>
        <p:spPr>
          <a:xfrm>
            <a:off x="6050758" y="4400747"/>
            <a:ext cx="5474623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file-type </a:t>
            </a:r>
            <a:r>
              <a:rPr lang="en-US" sz="1100" dirty="0" err="1"/>
              <a:t>xcor</a:t>
            </a:r>
            <a:r>
              <a:rPr lang="en-US" sz="1100" dirty="0"/>
              <a:t> file-type "," file-type </a:t>
            </a:r>
            <a:r>
              <a:rPr lang="en-US" sz="1100" dirty="0" err="1"/>
              <a:t>ycor</a:t>
            </a:r>
            <a:r>
              <a:rPr lang="en-US" sz="1100" dirty="0"/>
              <a:t> file-type "," file-type </a:t>
            </a:r>
            <a:r>
              <a:rPr lang="en-US" sz="1100" dirty="0" err="1"/>
              <a:t>xstart</a:t>
            </a:r>
            <a:r>
              <a:rPr lang="en-US" sz="1100" dirty="0"/>
              <a:t> file-type "," file-type </a:t>
            </a:r>
            <a:r>
              <a:rPr lang="en-US" sz="1100" dirty="0" err="1"/>
              <a:t>ystart</a:t>
            </a:r>
            <a:r>
              <a:rPr lang="en-US" sz="1100" dirty="0"/>
              <a:t> file-type "," file-type </a:t>
            </a:r>
            <a:r>
              <a:rPr lang="en-US" sz="1100" dirty="0" err="1"/>
              <a:t>xend</a:t>
            </a:r>
            <a:r>
              <a:rPr lang="en-US" sz="1100" dirty="0"/>
              <a:t> file-type "," file-type </a:t>
            </a:r>
            <a:r>
              <a:rPr lang="en-US" sz="1100" dirty="0" err="1"/>
              <a:t>yend</a:t>
            </a:r>
            <a:r>
              <a:rPr lang="en-US" sz="1100" dirty="0"/>
              <a:t> file-type "," file-type </a:t>
            </a:r>
            <a:r>
              <a:rPr lang="en-US" sz="1100" dirty="0" err="1"/>
              <a:t>xjob</a:t>
            </a:r>
            <a:r>
              <a:rPr lang="en-US" sz="1100" dirty="0"/>
              <a:t> file-type "," file-type </a:t>
            </a:r>
            <a:r>
              <a:rPr lang="en-US" sz="1100" dirty="0" err="1"/>
              <a:t>yjob</a:t>
            </a:r>
            <a:r>
              <a:rPr lang="en-US" sz="1100" dirty="0"/>
              <a:t> file-type "," file-type </a:t>
            </a:r>
            <a:r>
              <a:rPr lang="en-US" sz="1100" dirty="0" err="1"/>
              <a:t>u-turn</a:t>
            </a:r>
            <a:r>
              <a:rPr lang="en-US" sz="1100" dirty="0"/>
              <a:t> file-type "," file-type AGV-id file-type "," file-type destination file-type "\n“ : print on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file-close] : closing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[stop] : stop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set looping-pod </a:t>
            </a:r>
            <a:r>
              <a:rPr lang="en-US" sz="1100" dirty="0" err="1"/>
              <a:t>looping-pod</a:t>
            </a:r>
            <a:r>
              <a:rPr lang="en-US" sz="1100" dirty="0"/>
              <a:t> + 1]] : increment for looping-pod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[stop] : stop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set looping-</a:t>
            </a:r>
            <a:r>
              <a:rPr lang="en-US" sz="1100" dirty="0" err="1"/>
              <a:t>agv</a:t>
            </a:r>
            <a:r>
              <a:rPr lang="en-US" sz="1100" dirty="0"/>
              <a:t> looping-</a:t>
            </a:r>
            <a:r>
              <a:rPr lang="en-US" sz="1100" dirty="0" err="1"/>
              <a:t>agv</a:t>
            </a:r>
            <a:r>
              <a:rPr lang="en-US" sz="1100" dirty="0"/>
              <a:t> + 1 : increment for looping-pod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B62109-6DD9-4347-B760-B4BEA86F7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519" y="1365959"/>
            <a:ext cx="5474017" cy="291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88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18730" y="174506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555151" y="2143011"/>
            <a:ext cx="5166200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let </a:t>
            </a:r>
            <a:r>
              <a:rPr lang="en-US" sz="1100" dirty="0" err="1"/>
              <a:t>xjob</a:t>
            </a:r>
            <a:r>
              <a:rPr lang="en-US" sz="1100" dirty="0"/>
              <a:t> 0 let </a:t>
            </a:r>
            <a:r>
              <a:rPr lang="en-US" sz="1100" dirty="0" err="1"/>
              <a:t>yjob</a:t>
            </a:r>
            <a:r>
              <a:rPr lang="en-US" sz="1100" dirty="0"/>
              <a:t> 0 : initialize </a:t>
            </a:r>
            <a:r>
              <a:rPr lang="en-US" sz="1100" dirty="0" err="1"/>
              <a:t>xjob</a:t>
            </a:r>
            <a:r>
              <a:rPr lang="en-US" sz="1100" dirty="0"/>
              <a:t> and </a:t>
            </a:r>
            <a:r>
              <a:rPr lang="en-US" sz="1100" dirty="0" err="1"/>
              <a:t>yjob</a:t>
            </a:r>
            <a:r>
              <a:rPr lang="en-US" sz="1100" dirty="0"/>
              <a:t>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ask pods with [pod-id = </a:t>
            </a:r>
            <a:r>
              <a:rPr lang="en-US" sz="1100" dirty="0" err="1"/>
              <a:t>jobloc</a:t>
            </a:r>
            <a:r>
              <a:rPr lang="en-US" sz="1100" dirty="0"/>
              <a:t>] [set </a:t>
            </a:r>
            <a:r>
              <a:rPr lang="en-US" sz="1100" dirty="0" err="1"/>
              <a:t>xjob</a:t>
            </a:r>
            <a:r>
              <a:rPr lang="en-US" sz="1100" dirty="0"/>
              <a:t> </a:t>
            </a:r>
            <a:r>
              <a:rPr lang="en-US" sz="1100" dirty="0" err="1"/>
              <a:t>xcor</a:t>
            </a:r>
            <a:r>
              <a:rPr lang="en-US" sz="1100" dirty="0"/>
              <a:t> set </a:t>
            </a:r>
            <a:r>
              <a:rPr lang="en-US" sz="1100" dirty="0" err="1"/>
              <a:t>yjob</a:t>
            </a:r>
            <a:r>
              <a:rPr lang="en-US" sz="1100" dirty="0"/>
              <a:t> </a:t>
            </a:r>
            <a:r>
              <a:rPr lang="en-US" sz="1100" dirty="0" err="1"/>
              <a:t>ycor</a:t>
            </a:r>
            <a:r>
              <a:rPr lang="en-US" sz="1100" dirty="0"/>
              <a:t>] : ask pods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ask AGVs with [AGV-id = id] : ask AGV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 let n </a:t>
            </a:r>
            <a:r>
              <a:rPr lang="en-US" sz="1100" dirty="0" err="1"/>
              <a:t>xcor</a:t>
            </a:r>
            <a:r>
              <a:rPr lang="en-US" sz="1100" dirty="0"/>
              <a:t> : initialize </a:t>
            </a:r>
            <a:r>
              <a:rPr lang="en-US" sz="1100" dirty="0" err="1"/>
              <a:t>xjob</a:t>
            </a:r>
            <a:r>
              <a:rPr lang="en-US" sz="1100" dirty="0"/>
              <a:t> and </a:t>
            </a:r>
            <a:r>
              <a:rPr lang="en-US" sz="1100" dirty="0" err="1"/>
              <a:t>yjob</a:t>
            </a:r>
            <a:r>
              <a:rPr lang="en-US" sz="1100" dirty="0"/>
              <a:t>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</a:t>
            </a:r>
            <a:r>
              <a:rPr lang="en-US" sz="1100" dirty="0" err="1"/>
              <a:t>ifelse</a:t>
            </a:r>
            <a:r>
              <a:rPr lang="en-US" sz="1100" dirty="0"/>
              <a:t> </a:t>
            </a:r>
            <a:r>
              <a:rPr lang="en-US" sz="1100" dirty="0" err="1"/>
              <a:t>ycor</a:t>
            </a:r>
            <a:r>
              <a:rPr lang="en-US" sz="1100" dirty="0"/>
              <a:t> &lt; </a:t>
            </a:r>
            <a:r>
              <a:rPr lang="en-US" sz="1100" dirty="0" err="1"/>
              <a:t>yjob</a:t>
            </a:r>
            <a:r>
              <a:rPr lang="en-US" sz="1100" dirty="0"/>
              <a:t> :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command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;SEARCHING INTERSECTION UP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 (</a:t>
            </a:r>
            <a:r>
              <a:rPr lang="en-US" sz="1100" dirty="0" err="1"/>
              <a:t>ifelse</a:t>
            </a:r>
            <a:r>
              <a:rPr lang="en-US" sz="1100" dirty="0"/>
              <a:t> :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ycor</a:t>
            </a:r>
            <a:r>
              <a:rPr lang="en-US" sz="1100" dirty="0"/>
              <a:t> &lt; 14 [set </a:t>
            </a:r>
            <a:r>
              <a:rPr lang="en-US" sz="1100" dirty="0" err="1"/>
              <a:t>ystart</a:t>
            </a:r>
            <a:r>
              <a:rPr lang="en-US" sz="1100" dirty="0"/>
              <a:t> 14] : first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ycor</a:t>
            </a:r>
            <a:r>
              <a:rPr lang="en-US" sz="1100" dirty="0"/>
              <a:t> &lt; 20 and </a:t>
            </a:r>
            <a:r>
              <a:rPr lang="en-US" sz="1100" dirty="0" err="1"/>
              <a:t>ycor</a:t>
            </a:r>
            <a:r>
              <a:rPr lang="en-US" sz="1100" dirty="0"/>
              <a:t> &gt; 14 [set </a:t>
            </a:r>
            <a:r>
              <a:rPr lang="en-US" sz="1100" dirty="0" err="1"/>
              <a:t>ystart</a:t>
            </a:r>
            <a:r>
              <a:rPr lang="en-US" sz="1100" dirty="0"/>
              <a:t> 20] : second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ycor</a:t>
            </a:r>
            <a:r>
              <a:rPr lang="en-US" sz="1100" dirty="0"/>
              <a:t> &lt; 26 and </a:t>
            </a:r>
            <a:r>
              <a:rPr lang="en-US" sz="1100" dirty="0" err="1"/>
              <a:t>ycor</a:t>
            </a:r>
            <a:r>
              <a:rPr lang="en-US" sz="1100" dirty="0"/>
              <a:t> &gt; 20 [set </a:t>
            </a:r>
            <a:r>
              <a:rPr lang="en-US" sz="1100" dirty="0" err="1"/>
              <a:t>ystart</a:t>
            </a:r>
            <a:r>
              <a:rPr lang="en-US" sz="1100" dirty="0"/>
              <a:t> 26] : third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ycor</a:t>
            </a:r>
            <a:r>
              <a:rPr lang="en-US" sz="1100" dirty="0"/>
              <a:t> &lt; 32 and </a:t>
            </a:r>
            <a:r>
              <a:rPr lang="en-US" sz="1100" dirty="0" err="1"/>
              <a:t>ycor</a:t>
            </a:r>
            <a:r>
              <a:rPr lang="en-US" sz="1100" dirty="0"/>
              <a:t> &gt; 26 [set </a:t>
            </a:r>
            <a:r>
              <a:rPr lang="en-US" sz="1100" dirty="0" err="1"/>
              <a:t>ystart</a:t>
            </a:r>
            <a:r>
              <a:rPr lang="en-US" sz="1100" dirty="0"/>
              <a:t> 32]: forth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[set </a:t>
            </a:r>
            <a:r>
              <a:rPr lang="en-US" sz="1100" dirty="0" err="1"/>
              <a:t>ystart</a:t>
            </a:r>
            <a:r>
              <a:rPr lang="en-US" sz="1100" dirty="0"/>
              <a:t> 38]) : if all other condition not fulfilled and do this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(</a:t>
            </a:r>
            <a:r>
              <a:rPr lang="en-US" sz="1100" dirty="0" err="1"/>
              <a:t>ifelse</a:t>
            </a:r>
            <a:r>
              <a:rPr lang="en-US" sz="1100" dirty="0"/>
              <a:t> :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</a:t>
            </a:r>
            <a:r>
              <a:rPr lang="en-US" sz="1100" dirty="0" err="1"/>
              <a:t>xcor</a:t>
            </a:r>
            <a:r>
              <a:rPr lang="en-US" sz="1100" dirty="0"/>
              <a:t> mod 2 = 0 : given </a:t>
            </a:r>
            <a:r>
              <a:rPr lang="en-US" sz="1100" dirty="0" err="1"/>
              <a:t>condtion</a:t>
            </a:r>
            <a:r>
              <a:rPr lang="en-US" sz="1100" dirty="0"/>
              <a:t> for conditional if </a:t>
            </a:r>
            <a:r>
              <a:rPr lang="en-US" sz="1100" dirty="0" err="1"/>
              <a:t>xcor</a:t>
            </a:r>
            <a:r>
              <a:rPr lang="en-US" sz="1100" dirty="0"/>
              <a:t> is even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[ask patches with [</a:t>
            </a:r>
            <a:r>
              <a:rPr lang="en-US" sz="1100" dirty="0" err="1"/>
              <a:t>pxcor</a:t>
            </a:r>
            <a:r>
              <a:rPr lang="en-US" sz="1100" dirty="0"/>
              <a:t> = (n + 1) and </a:t>
            </a:r>
            <a:r>
              <a:rPr lang="en-US" sz="1100" dirty="0" err="1"/>
              <a:t>pycor</a:t>
            </a:r>
            <a:r>
              <a:rPr lang="en-US" sz="1100" dirty="0"/>
              <a:t> = storage-upper-</a:t>
            </a:r>
            <a:r>
              <a:rPr lang="en-US" sz="1100" dirty="0" err="1"/>
              <a:t>ybound</a:t>
            </a:r>
            <a:r>
              <a:rPr lang="en-US" sz="1100" dirty="0"/>
              <a:t>] [</a:t>
            </a:r>
            <a:r>
              <a:rPr lang="en-US" sz="1100" dirty="0" err="1"/>
              <a:t>ifelse</a:t>
            </a:r>
            <a:r>
              <a:rPr lang="en-US" sz="1100" dirty="0"/>
              <a:t> meaning = "intersection"  : ask patches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[ask AGVs with [AGV-id = id] [set </a:t>
            </a:r>
            <a:r>
              <a:rPr lang="en-US" sz="1100" dirty="0" err="1"/>
              <a:t>xstart</a:t>
            </a:r>
            <a:r>
              <a:rPr lang="en-US" sz="1100" dirty="0"/>
              <a:t> (n + 1)]] [ask AGVs with [AGV-id = id] [set </a:t>
            </a:r>
            <a:r>
              <a:rPr lang="en-US" sz="1100" dirty="0" err="1"/>
              <a:t>xstart</a:t>
            </a:r>
            <a:r>
              <a:rPr lang="en-US" sz="1100" dirty="0"/>
              <a:t> (n - 1)]]]] : ask patches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</a:t>
            </a:r>
            <a:r>
              <a:rPr lang="en-US" sz="1100" dirty="0" err="1"/>
              <a:t>xcor</a:t>
            </a:r>
            <a:r>
              <a:rPr lang="en-US" sz="1100" dirty="0"/>
              <a:t> mod 2 = 1 : given </a:t>
            </a:r>
            <a:r>
              <a:rPr lang="en-US" sz="1100" dirty="0" err="1"/>
              <a:t>condtion</a:t>
            </a:r>
            <a:r>
              <a:rPr lang="en-US" sz="1100" dirty="0"/>
              <a:t> for conditional if </a:t>
            </a:r>
            <a:r>
              <a:rPr lang="en-US" sz="1100" dirty="0" err="1"/>
              <a:t>xcor</a:t>
            </a:r>
            <a:r>
              <a:rPr lang="en-US" sz="1100" dirty="0"/>
              <a:t> is odd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[ask patches with [</a:t>
            </a:r>
            <a:r>
              <a:rPr lang="en-US" sz="1100" dirty="0" err="1"/>
              <a:t>pxcor</a:t>
            </a:r>
            <a:r>
              <a:rPr lang="en-US" sz="1100" dirty="0"/>
              <a:t> = (n + 2) and </a:t>
            </a:r>
            <a:r>
              <a:rPr lang="en-US" sz="1100" dirty="0" err="1"/>
              <a:t>pycor</a:t>
            </a:r>
            <a:r>
              <a:rPr lang="en-US" sz="1100" dirty="0"/>
              <a:t> = storage-upper-</a:t>
            </a:r>
            <a:r>
              <a:rPr lang="en-US" sz="1100" dirty="0" err="1"/>
              <a:t>ybound</a:t>
            </a:r>
            <a:r>
              <a:rPr lang="en-US" sz="1100" dirty="0"/>
              <a:t>] [</a:t>
            </a:r>
            <a:r>
              <a:rPr lang="en-US" sz="1100" dirty="0" err="1"/>
              <a:t>ifelse</a:t>
            </a:r>
            <a:r>
              <a:rPr lang="en-US" sz="1100" dirty="0"/>
              <a:t> meaning = "intersection"   : ask patches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[ask AGVs with [AGV-id = id] [set </a:t>
            </a:r>
            <a:r>
              <a:rPr lang="en-US" sz="1100" dirty="0" err="1"/>
              <a:t>xstart</a:t>
            </a:r>
            <a:r>
              <a:rPr lang="en-US" sz="1100" dirty="0"/>
              <a:t> (n + 2)]] [ask AGVs with [AGV-id = id] [set </a:t>
            </a:r>
            <a:r>
              <a:rPr lang="en-US" sz="1100" dirty="0" err="1"/>
              <a:t>xstart</a:t>
            </a:r>
            <a:r>
              <a:rPr lang="en-US" sz="1100" dirty="0"/>
              <a:t> (n - 2)]]]])] : ask pods with given condition to do given command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447077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Starting-intersection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42532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Search for starting intersection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EE3F1F-18B5-458B-9D6F-21078290A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772" y="1865908"/>
            <a:ext cx="5895740" cy="415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07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18730" y="174506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555151" y="2143011"/>
            <a:ext cx="51662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;SEARCHING INTERSECTION DOWN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[(</a:t>
            </a:r>
            <a:r>
              <a:rPr lang="en-US" sz="1100" dirty="0" err="1"/>
              <a:t>ifelse</a:t>
            </a:r>
            <a:r>
              <a:rPr lang="en-US" sz="1100" dirty="0"/>
              <a:t> : :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ycor</a:t>
            </a:r>
            <a:r>
              <a:rPr lang="en-US" sz="1100" dirty="0"/>
              <a:t> &lt; 14 [set </a:t>
            </a:r>
            <a:r>
              <a:rPr lang="en-US" sz="1100" dirty="0" err="1"/>
              <a:t>ystart</a:t>
            </a:r>
            <a:r>
              <a:rPr lang="en-US" sz="1100" dirty="0"/>
              <a:t> 8] : first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ycor</a:t>
            </a:r>
            <a:r>
              <a:rPr lang="en-US" sz="1100" dirty="0"/>
              <a:t> &lt; 20 and </a:t>
            </a:r>
            <a:r>
              <a:rPr lang="en-US" sz="1100" dirty="0" err="1"/>
              <a:t>ycor</a:t>
            </a:r>
            <a:r>
              <a:rPr lang="en-US" sz="1100" dirty="0"/>
              <a:t> &gt; 14 [set </a:t>
            </a:r>
            <a:r>
              <a:rPr lang="en-US" sz="1100" dirty="0" err="1"/>
              <a:t>ystart</a:t>
            </a:r>
            <a:r>
              <a:rPr lang="en-US" sz="1100" dirty="0"/>
              <a:t> 14] : second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ycor</a:t>
            </a:r>
            <a:r>
              <a:rPr lang="en-US" sz="1100" dirty="0"/>
              <a:t> &lt; 26 and </a:t>
            </a:r>
            <a:r>
              <a:rPr lang="en-US" sz="1100" dirty="0" err="1"/>
              <a:t>ycor</a:t>
            </a:r>
            <a:r>
              <a:rPr lang="en-US" sz="1100" dirty="0"/>
              <a:t> &gt; 20 [set </a:t>
            </a:r>
            <a:r>
              <a:rPr lang="en-US" sz="1100" dirty="0" err="1"/>
              <a:t>ystart</a:t>
            </a:r>
            <a:r>
              <a:rPr lang="en-US" sz="1100" dirty="0"/>
              <a:t> 20] : third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ycor</a:t>
            </a:r>
            <a:r>
              <a:rPr lang="en-US" sz="1100" dirty="0"/>
              <a:t> &lt; 32 and </a:t>
            </a:r>
            <a:r>
              <a:rPr lang="en-US" sz="1100" dirty="0" err="1"/>
              <a:t>ycor</a:t>
            </a:r>
            <a:r>
              <a:rPr lang="en-US" sz="1100" dirty="0"/>
              <a:t> &gt; 26 [set </a:t>
            </a:r>
            <a:r>
              <a:rPr lang="en-US" sz="1100" dirty="0" err="1"/>
              <a:t>ystart</a:t>
            </a:r>
            <a:r>
              <a:rPr lang="en-US" sz="1100" dirty="0"/>
              <a:t> 26] ; forth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[set </a:t>
            </a:r>
            <a:r>
              <a:rPr lang="en-US" sz="1100" dirty="0" err="1"/>
              <a:t>ystart</a:t>
            </a:r>
            <a:r>
              <a:rPr lang="en-US" sz="1100" dirty="0"/>
              <a:t> 32]) : if all other condition not fulfilled and do this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(</a:t>
            </a:r>
            <a:r>
              <a:rPr lang="en-US" sz="1100" dirty="0" err="1"/>
              <a:t>ifelse</a:t>
            </a:r>
            <a:r>
              <a:rPr lang="en-US" sz="1100" dirty="0"/>
              <a:t> :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</a:t>
            </a:r>
            <a:r>
              <a:rPr lang="en-US" sz="1100" dirty="0" err="1"/>
              <a:t>xcor</a:t>
            </a:r>
            <a:r>
              <a:rPr lang="en-US" sz="1100" dirty="0"/>
              <a:t> mod 2 = 1 given </a:t>
            </a:r>
            <a:r>
              <a:rPr lang="en-US" sz="1100" dirty="0" err="1"/>
              <a:t>condtion</a:t>
            </a:r>
            <a:r>
              <a:rPr lang="en-US" sz="1100" dirty="0"/>
              <a:t> for conditional if </a:t>
            </a:r>
            <a:r>
              <a:rPr lang="en-US" sz="1100" dirty="0" err="1"/>
              <a:t>xcor</a:t>
            </a:r>
            <a:r>
              <a:rPr lang="en-US" sz="1100" dirty="0"/>
              <a:t> is odd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[ask patches with [</a:t>
            </a:r>
            <a:r>
              <a:rPr lang="en-US" sz="1100" dirty="0" err="1"/>
              <a:t>pxcor</a:t>
            </a:r>
            <a:r>
              <a:rPr lang="en-US" sz="1100" dirty="0"/>
              <a:t> = (n + 1) and </a:t>
            </a:r>
            <a:r>
              <a:rPr lang="en-US" sz="1100" dirty="0" err="1"/>
              <a:t>pycor</a:t>
            </a:r>
            <a:r>
              <a:rPr lang="en-US" sz="1100" dirty="0"/>
              <a:t> = 38] [</a:t>
            </a:r>
            <a:r>
              <a:rPr lang="en-US" sz="1100" dirty="0" err="1"/>
              <a:t>ifelse</a:t>
            </a:r>
            <a:r>
              <a:rPr lang="en-US" sz="1100" dirty="0"/>
              <a:t> meaning = "intersection"  : ask patches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[ask AGVs with [AGV-id = id] [set </a:t>
            </a:r>
            <a:r>
              <a:rPr lang="en-US" sz="1100" dirty="0" err="1"/>
              <a:t>xstart</a:t>
            </a:r>
            <a:r>
              <a:rPr lang="en-US" sz="1100" dirty="0"/>
              <a:t> (n + 1)]] [ask AGVs with [AGV-id = id] [set </a:t>
            </a:r>
            <a:r>
              <a:rPr lang="en-US" sz="1100" dirty="0" err="1"/>
              <a:t>xstart</a:t>
            </a:r>
            <a:r>
              <a:rPr lang="en-US" sz="1100" dirty="0"/>
              <a:t> (n - 1)]]]] : ask </a:t>
            </a:r>
            <a:r>
              <a:rPr lang="en-US" sz="1100" dirty="0" err="1"/>
              <a:t>agvs</a:t>
            </a:r>
            <a:r>
              <a:rPr lang="en-US" sz="1100" dirty="0"/>
              <a:t>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</a:t>
            </a:r>
            <a:r>
              <a:rPr lang="en-US" sz="1100" dirty="0" err="1"/>
              <a:t>xcor</a:t>
            </a:r>
            <a:r>
              <a:rPr lang="en-US" sz="1100" dirty="0"/>
              <a:t> mod 2 = 0 given </a:t>
            </a:r>
            <a:r>
              <a:rPr lang="en-US" sz="1100" dirty="0" err="1"/>
              <a:t>condtion</a:t>
            </a:r>
            <a:r>
              <a:rPr lang="en-US" sz="1100" dirty="0"/>
              <a:t> for conditional if </a:t>
            </a:r>
            <a:r>
              <a:rPr lang="en-US" sz="1100" dirty="0" err="1"/>
              <a:t>xcor</a:t>
            </a:r>
            <a:r>
              <a:rPr lang="en-US" sz="1100" dirty="0"/>
              <a:t> is even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[ask patches with [</a:t>
            </a:r>
            <a:r>
              <a:rPr lang="en-US" sz="1100" dirty="0" err="1"/>
              <a:t>pxcor</a:t>
            </a:r>
            <a:r>
              <a:rPr lang="en-US" sz="1100" dirty="0"/>
              <a:t> = (n + 2) and </a:t>
            </a:r>
            <a:r>
              <a:rPr lang="en-US" sz="1100" dirty="0" err="1"/>
              <a:t>pycor</a:t>
            </a:r>
            <a:r>
              <a:rPr lang="en-US" sz="1100" dirty="0"/>
              <a:t> = 38] [</a:t>
            </a:r>
            <a:r>
              <a:rPr lang="en-US" sz="1100" dirty="0" err="1"/>
              <a:t>ifelse</a:t>
            </a:r>
            <a:r>
              <a:rPr lang="en-US" sz="1100" dirty="0"/>
              <a:t> meaning = "intersection"  : ask patches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[ask AGVs with [AGV-id = id] [set </a:t>
            </a:r>
            <a:r>
              <a:rPr lang="en-US" sz="1100" dirty="0" err="1"/>
              <a:t>xstart</a:t>
            </a:r>
            <a:r>
              <a:rPr lang="en-US" sz="1100" dirty="0"/>
              <a:t> (n + 2)]] [ask AGVs with [AGV-id = id] [set </a:t>
            </a:r>
            <a:r>
              <a:rPr lang="en-US" sz="1100" dirty="0" err="1"/>
              <a:t>xstart</a:t>
            </a:r>
            <a:r>
              <a:rPr lang="en-US" sz="1100" dirty="0"/>
              <a:t> (n - 2)]]]])]] : ask patches with given condition to do given command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5787033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Starting-intersection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42532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Search for starting intersection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EE3F1F-18B5-458B-9D6F-21078290A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970" y="1351154"/>
            <a:ext cx="5616300" cy="39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94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18730" y="174506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555151" y="2143011"/>
            <a:ext cx="5166200" cy="4493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let </a:t>
            </a:r>
            <a:r>
              <a:rPr lang="en-US" sz="1100" dirty="0" err="1"/>
              <a:t>xjob</a:t>
            </a:r>
            <a:r>
              <a:rPr lang="en-US" sz="1100" dirty="0"/>
              <a:t> 0 let </a:t>
            </a:r>
            <a:r>
              <a:rPr lang="en-US" sz="1100" dirty="0" err="1"/>
              <a:t>yjob</a:t>
            </a:r>
            <a:r>
              <a:rPr lang="en-US" sz="1100" dirty="0"/>
              <a:t> 0 let a 0 let b 0 : initialize variables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ask pods with [pod-id = </a:t>
            </a:r>
            <a:r>
              <a:rPr lang="en-US" sz="1100" dirty="0" err="1"/>
              <a:t>jobloc</a:t>
            </a:r>
            <a:r>
              <a:rPr lang="en-US" sz="1100" dirty="0"/>
              <a:t>] [set </a:t>
            </a:r>
            <a:r>
              <a:rPr lang="en-US" sz="1100" dirty="0" err="1"/>
              <a:t>xjob</a:t>
            </a:r>
            <a:r>
              <a:rPr lang="en-US" sz="1100" dirty="0"/>
              <a:t> </a:t>
            </a:r>
            <a:r>
              <a:rPr lang="en-US" sz="1100" dirty="0" err="1"/>
              <a:t>xcor</a:t>
            </a:r>
            <a:r>
              <a:rPr lang="en-US" sz="1100" dirty="0"/>
              <a:t> set </a:t>
            </a:r>
            <a:r>
              <a:rPr lang="en-US" sz="1100" dirty="0" err="1"/>
              <a:t>yjob</a:t>
            </a:r>
            <a:r>
              <a:rPr lang="en-US" sz="1100" dirty="0"/>
              <a:t> </a:t>
            </a:r>
            <a:r>
              <a:rPr lang="en-US" sz="1100" dirty="0" err="1"/>
              <a:t>ycor</a:t>
            </a:r>
            <a:r>
              <a:rPr lang="en-US" sz="1100" dirty="0"/>
              <a:t>] : ask patches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ask AGVs with [AGV-id = id] : ask patches with given condition to do command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 set </a:t>
            </a:r>
            <a:r>
              <a:rPr lang="en-US" sz="1100" dirty="0" err="1"/>
              <a:t>u-turn</a:t>
            </a:r>
            <a:r>
              <a:rPr lang="en-US" sz="1100" dirty="0"/>
              <a:t> 0 set straight-first 0 ;return value : setting up variables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let n </a:t>
            </a:r>
            <a:r>
              <a:rPr lang="en-US" sz="1100" dirty="0" err="1"/>
              <a:t>xjob</a:t>
            </a:r>
            <a:r>
              <a:rPr lang="en-US" sz="1100" dirty="0"/>
              <a:t> set </a:t>
            </a:r>
            <a:r>
              <a:rPr lang="en-US" sz="1100" dirty="0" err="1"/>
              <a:t>u-turn</a:t>
            </a:r>
            <a:r>
              <a:rPr lang="en-US" sz="1100" dirty="0"/>
              <a:t> 0 : : initialize variables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;ROBOT COME FROM UP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</a:t>
            </a:r>
            <a:r>
              <a:rPr lang="en-US" sz="1100" dirty="0" err="1"/>
              <a:t>ifelse</a:t>
            </a:r>
            <a:r>
              <a:rPr lang="en-US" sz="1100" dirty="0"/>
              <a:t> </a:t>
            </a:r>
            <a:r>
              <a:rPr lang="en-US" sz="1100" dirty="0" err="1"/>
              <a:t>ycor</a:t>
            </a:r>
            <a:r>
              <a:rPr lang="en-US" sz="1100" dirty="0"/>
              <a:t> &gt; </a:t>
            </a:r>
            <a:r>
              <a:rPr lang="en-US" sz="1100" dirty="0" err="1"/>
              <a:t>yjob</a:t>
            </a:r>
            <a:r>
              <a:rPr lang="en-US" sz="1100" dirty="0"/>
              <a:t> :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 set a 1 : setting up variables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(</a:t>
            </a:r>
            <a:r>
              <a:rPr lang="en-US" sz="1100" dirty="0" err="1"/>
              <a:t>ifelse</a:t>
            </a:r>
            <a:r>
              <a:rPr lang="en-US" sz="1100" dirty="0"/>
              <a:t> :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</a:t>
            </a:r>
            <a:r>
              <a:rPr lang="en-US" sz="1100" dirty="0" err="1"/>
              <a:t>yjob</a:t>
            </a:r>
            <a:r>
              <a:rPr lang="en-US" sz="1100" dirty="0"/>
              <a:t> &lt; 14 [set </a:t>
            </a:r>
            <a:r>
              <a:rPr lang="en-US" sz="1100" dirty="0" err="1"/>
              <a:t>yend</a:t>
            </a:r>
            <a:r>
              <a:rPr lang="en-US" sz="1100" dirty="0"/>
              <a:t> 14] : first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</a:t>
            </a:r>
            <a:r>
              <a:rPr lang="en-US" sz="1100" dirty="0" err="1"/>
              <a:t>yjob</a:t>
            </a:r>
            <a:r>
              <a:rPr lang="en-US" sz="1100" dirty="0"/>
              <a:t> &lt; 20 and </a:t>
            </a:r>
            <a:r>
              <a:rPr lang="en-US" sz="1100" dirty="0" err="1"/>
              <a:t>yjob</a:t>
            </a:r>
            <a:r>
              <a:rPr lang="en-US" sz="1100" dirty="0"/>
              <a:t> &gt; 14 [set </a:t>
            </a:r>
            <a:r>
              <a:rPr lang="en-US" sz="1100" dirty="0" err="1"/>
              <a:t>yend</a:t>
            </a:r>
            <a:r>
              <a:rPr lang="en-US" sz="1100" dirty="0"/>
              <a:t> 20] : second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</a:t>
            </a:r>
            <a:r>
              <a:rPr lang="en-US" sz="1100" dirty="0" err="1"/>
              <a:t>yjob</a:t>
            </a:r>
            <a:r>
              <a:rPr lang="en-US" sz="1100" dirty="0"/>
              <a:t> &lt; 26 and </a:t>
            </a:r>
            <a:r>
              <a:rPr lang="en-US" sz="1100" dirty="0" err="1"/>
              <a:t>yjob</a:t>
            </a:r>
            <a:r>
              <a:rPr lang="en-US" sz="1100" dirty="0"/>
              <a:t> &gt; 20 [set </a:t>
            </a:r>
            <a:r>
              <a:rPr lang="en-US" sz="1100" dirty="0" err="1"/>
              <a:t>yend</a:t>
            </a:r>
            <a:r>
              <a:rPr lang="en-US" sz="1100" dirty="0"/>
              <a:t> 26] : third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</a:t>
            </a:r>
            <a:r>
              <a:rPr lang="en-US" sz="1100" dirty="0" err="1"/>
              <a:t>yjob</a:t>
            </a:r>
            <a:r>
              <a:rPr lang="en-US" sz="1100" dirty="0"/>
              <a:t> &lt; 32 and </a:t>
            </a:r>
            <a:r>
              <a:rPr lang="en-US" sz="1100" dirty="0" err="1"/>
              <a:t>yjob</a:t>
            </a:r>
            <a:r>
              <a:rPr lang="en-US" sz="1100" dirty="0"/>
              <a:t> &gt; 26 [set </a:t>
            </a:r>
            <a:r>
              <a:rPr lang="en-US" sz="1100" dirty="0" err="1"/>
              <a:t>yend</a:t>
            </a:r>
            <a:r>
              <a:rPr lang="en-US" sz="1100" dirty="0"/>
              <a:t> 32] : forth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[set </a:t>
            </a:r>
            <a:r>
              <a:rPr lang="en-US" sz="1100" dirty="0" err="1"/>
              <a:t>yend</a:t>
            </a:r>
            <a:r>
              <a:rPr lang="en-US" sz="1100" dirty="0"/>
              <a:t> 38])] : if all other condition not fulfilled and do this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;ROBOT COME FROM DOWN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[(</a:t>
            </a:r>
            <a:r>
              <a:rPr lang="en-US" sz="1100" dirty="0" err="1"/>
              <a:t>ifelse</a:t>
            </a:r>
            <a:r>
              <a:rPr lang="en-US" sz="1100" dirty="0"/>
              <a:t>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yjob</a:t>
            </a:r>
            <a:r>
              <a:rPr lang="en-US" sz="1100" dirty="0"/>
              <a:t> &lt; 14 [set </a:t>
            </a:r>
            <a:r>
              <a:rPr lang="en-US" sz="1100" dirty="0" err="1"/>
              <a:t>yend</a:t>
            </a:r>
            <a:r>
              <a:rPr lang="en-US" sz="1100" dirty="0"/>
              <a:t> 8] : first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yjob</a:t>
            </a:r>
            <a:r>
              <a:rPr lang="en-US" sz="1100" dirty="0"/>
              <a:t> &lt; 20 and </a:t>
            </a:r>
            <a:r>
              <a:rPr lang="en-US" sz="1100" dirty="0" err="1"/>
              <a:t>yjob</a:t>
            </a:r>
            <a:r>
              <a:rPr lang="en-US" sz="1100" dirty="0"/>
              <a:t> &gt; 14 [set </a:t>
            </a:r>
            <a:r>
              <a:rPr lang="en-US" sz="1100" dirty="0" err="1"/>
              <a:t>yend</a:t>
            </a:r>
            <a:r>
              <a:rPr lang="en-US" sz="1100" dirty="0"/>
              <a:t> 14] : second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yjob</a:t>
            </a:r>
            <a:r>
              <a:rPr lang="en-US" sz="1100" dirty="0"/>
              <a:t> &lt; 26 and </a:t>
            </a:r>
            <a:r>
              <a:rPr lang="en-US" sz="1100" dirty="0" err="1"/>
              <a:t>yjob</a:t>
            </a:r>
            <a:r>
              <a:rPr lang="en-US" sz="1100" dirty="0"/>
              <a:t> &gt; 20 [set </a:t>
            </a:r>
            <a:r>
              <a:rPr lang="en-US" sz="1100" dirty="0" err="1"/>
              <a:t>yend</a:t>
            </a:r>
            <a:r>
              <a:rPr lang="en-US" sz="1100" dirty="0"/>
              <a:t> 20] : third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yjob</a:t>
            </a:r>
            <a:r>
              <a:rPr lang="en-US" sz="1100" dirty="0"/>
              <a:t> &lt; 32 and </a:t>
            </a:r>
            <a:r>
              <a:rPr lang="en-US" sz="1100" dirty="0" err="1"/>
              <a:t>yjob</a:t>
            </a:r>
            <a:r>
              <a:rPr lang="en-US" sz="1100" dirty="0"/>
              <a:t> &gt; 26 [set </a:t>
            </a:r>
            <a:r>
              <a:rPr lang="en-US" sz="1100" dirty="0" err="1"/>
              <a:t>yend</a:t>
            </a:r>
            <a:r>
              <a:rPr lang="en-US" sz="1100" dirty="0"/>
              <a:t> 26] : forth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[set </a:t>
            </a:r>
            <a:r>
              <a:rPr lang="en-US" sz="1100" dirty="0" err="1"/>
              <a:t>yend</a:t>
            </a:r>
            <a:r>
              <a:rPr lang="en-US" sz="1100" dirty="0"/>
              <a:t> 32])] : : if all other condition not fulfilled and do this command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4160050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Ending-intersection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42532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Search for ending intersection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44981-1F38-4FBC-9BE0-6E822158F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41585"/>
            <a:ext cx="5166199" cy="444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34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97684" y="1543636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34105" y="1941585"/>
            <a:ext cx="5166200" cy="3647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</a:t>
            </a:r>
            <a:r>
              <a:rPr lang="en-US" sz="1100" dirty="0" err="1"/>
              <a:t>ifelse</a:t>
            </a:r>
            <a:r>
              <a:rPr lang="en-US" sz="1100" dirty="0"/>
              <a:t> in-one-y-block? id </a:t>
            </a:r>
            <a:r>
              <a:rPr lang="en-US" sz="1100" dirty="0" err="1"/>
              <a:t>jobloc</a:t>
            </a:r>
            <a:r>
              <a:rPr lang="en-US" sz="1100" dirty="0"/>
              <a:t> : if </a:t>
            </a:r>
            <a:r>
              <a:rPr lang="en-US" sz="1100" dirty="0" err="1"/>
              <a:t>condtion</a:t>
            </a:r>
            <a:r>
              <a:rPr lang="en-US" sz="1100" dirty="0"/>
              <a:t> checking using given function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;special case, in one y block -&gt; must have same y starting &amp; ending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[if </a:t>
            </a:r>
            <a:r>
              <a:rPr lang="en-US" sz="1100" dirty="0" err="1"/>
              <a:t>yend</a:t>
            </a:r>
            <a:r>
              <a:rPr lang="en-US" sz="1100" dirty="0"/>
              <a:t> != </a:t>
            </a:r>
            <a:r>
              <a:rPr lang="en-US" sz="1100" dirty="0" err="1"/>
              <a:t>ystart</a:t>
            </a:r>
            <a:r>
              <a:rPr lang="en-US" sz="1100" dirty="0"/>
              <a:t> [change-</a:t>
            </a:r>
            <a:r>
              <a:rPr lang="en-US" sz="1100" dirty="0" err="1"/>
              <a:t>yend</a:t>
            </a:r>
            <a:r>
              <a:rPr lang="en-US" sz="1100" dirty="0"/>
              <a:t> a] set </a:t>
            </a:r>
            <a:r>
              <a:rPr lang="en-US" sz="1100" dirty="0" err="1"/>
              <a:t>u-turn</a:t>
            </a:r>
            <a:r>
              <a:rPr lang="en-US" sz="1100" dirty="0"/>
              <a:t> 1] :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;special case, different aisle direction, can't go directly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 if </a:t>
            </a:r>
            <a:r>
              <a:rPr lang="en-US" sz="1100" dirty="0" err="1"/>
              <a:t>yend</a:t>
            </a:r>
            <a:r>
              <a:rPr lang="en-US" sz="1100" dirty="0"/>
              <a:t> = </a:t>
            </a:r>
            <a:r>
              <a:rPr lang="en-US" sz="1100" dirty="0" err="1"/>
              <a:t>ystart:if</a:t>
            </a:r>
            <a:r>
              <a:rPr lang="en-US" sz="1100" dirty="0"/>
              <a:t>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[(</a:t>
            </a:r>
            <a:r>
              <a:rPr lang="en-US" sz="1100" dirty="0" err="1"/>
              <a:t>ifelse</a:t>
            </a:r>
            <a:r>
              <a:rPr lang="en-US" sz="1100" dirty="0"/>
              <a:t> :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</a:t>
            </a:r>
            <a:r>
              <a:rPr lang="en-US" sz="1100" dirty="0" err="1"/>
              <a:t>xstart</a:t>
            </a:r>
            <a:r>
              <a:rPr lang="en-US" sz="1100" dirty="0"/>
              <a:t> &lt; </a:t>
            </a:r>
            <a:r>
              <a:rPr lang="en-US" sz="1100" dirty="0" err="1"/>
              <a:t>xjob</a:t>
            </a:r>
            <a:r>
              <a:rPr lang="en-US" sz="1100" dirty="0"/>
              <a:t> and abs(</a:t>
            </a:r>
            <a:r>
              <a:rPr lang="en-US" sz="1100" dirty="0" err="1"/>
              <a:t>xstart</a:t>
            </a:r>
            <a:r>
              <a:rPr lang="en-US" sz="1100" dirty="0"/>
              <a:t> - </a:t>
            </a:r>
            <a:r>
              <a:rPr lang="en-US" sz="1100" dirty="0" err="1"/>
              <a:t>xjob</a:t>
            </a:r>
            <a:r>
              <a:rPr lang="en-US" sz="1100" dirty="0"/>
              <a:t>) &gt; 3 and abs(</a:t>
            </a:r>
            <a:r>
              <a:rPr lang="en-US" sz="1100" dirty="0" err="1"/>
              <a:t>ystart</a:t>
            </a:r>
            <a:r>
              <a:rPr lang="en-US" sz="1100" dirty="0"/>
              <a:t>) mod 4 != 2 [change-</a:t>
            </a:r>
            <a:r>
              <a:rPr lang="en-US" sz="1100" dirty="0" err="1"/>
              <a:t>yend</a:t>
            </a:r>
            <a:r>
              <a:rPr lang="en-US" sz="1100" dirty="0"/>
              <a:t> a]  : first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</a:t>
            </a:r>
            <a:r>
              <a:rPr lang="en-US" sz="1100" dirty="0" err="1"/>
              <a:t>xstart</a:t>
            </a:r>
            <a:r>
              <a:rPr lang="en-US" sz="1100" dirty="0"/>
              <a:t> &gt; </a:t>
            </a:r>
            <a:r>
              <a:rPr lang="en-US" sz="1100" dirty="0" err="1"/>
              <a:t>xjob</a:t>
            </a:r>
            <a:r>
              <a:rPr lang="en-US" sz="1100" dirty="0"/>
              <a:t> and abs(</a:t>
            </a:r>
            <a:r>
              <a:rPr lang="en-US" sz="1100" dirty="0" err="1"/>
              <a:t>xstart</a:t>
            </a:r>
            <a:r>
              <a:rPr lang="en-US" sz="1100" dirty="0"/>
              <a:t> - </a:t>
            </a:r>
            <a:r>
              <a:rPr lang="en-US" sz="1100" dirty="0" err="1"/>
              <a:t>xjob</a:t>
            </a:r>
            <a:r>
              <a:rPr lang="en-US" sz="1100" dirty="0"/>
              <a:t>) &gt; 3 and abs(</a:t>
            </a:r>
            <a:r>
              <a:rPr lang="en-US" sz="1100" dirty="0" err="1"/>
              <a:t>ystart</a:t>
            </a:r>
            <a:r>
              <a:rPr lang="en-US" sz="1100" dirty="0"/>
              <a:t>) mod 4 != 0 [change-</a:t>
            </a:r>
            <a:r>
              <a:rPr lang="en-US" sz="1100" dirty="0" err="1"/>
              <a:t>yend</a:t>
            </a:r>
            <a:r>
              <a:rPr lang="en-US" sz="1100" dirty="0"/>
              <a:t> a])]] : second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;determine x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( </a:t>
            </a:r>
            <a:r>
              <a:rPr lang="en-US" sz="1100" dirty="0" err="1"/>
              <a:t>ifelse</a:t>
            </a:r>
            <a:r>
              <a:rPr lang="en-US" sz="1100" dirty="0"/>
              <a:t> :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yjob</a:t>
            </a:r>
            <a:r>
              <a:rPr lang="en-US" sz="1100" dirty="0"/>
              <a:t> &lt; </a:t>
            </a:r>
            <a:r>
              <a:rPr lang="en-US" sz="1100" dirty="0" err="1"/>
              <a:t>yend</a:t>
            </a:r>
            <a:r>
              <a:rPr lang="en-US" sz="1100" dirty="0"/>
              <a:t> [if </a:t>
            </a:r>
            <a:r>
              <a:rPr lang="en-US" sz="1100" dirty="0" err="1"/>
              <a:t>xjob</a:t>
            </a:r>
            <a:r>
              <a:rPr lang="en-US" sz="1100" dirty="0"/>
              <a:t> mod 2 = 1 [set b 1]] ;down direction : first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yjob</a:t>
            </a:r>
            <a:r>
              <a:rPr lang="en-US" sz="1100" dirty="0"/>
              <a:t> &gt; </a:t>
            </a:r>
            <a:r>
              <a:rPr lang="en-US" sz="1100" dirty="0" err="1"/>
              <a:t>yend</a:t>
            </a:r>
            <a:r>
              <a:rPr lang="en-US" sz="1100" dirty="0"/>
              <a:t> [if </a:t>
            </a:r>
            <a:r>
              <a:rPr lang="en-US" sz="1100" dirty="0" err="1"/>
              <a:t>xjob</a:t>
            </a:r>
            <a:r>
              <a:rPr lang="en-US" sz="1100" dirty="0"/>
              <a:t> mod 2 = 0 [set b 1]]) ;up direction : first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</a:t>
            </a:r>
            <a:r>
              <a:rPr lang="en-US" sz="1100" dirty="0" err="1"/>
              <a:t>ifelse</a:t>
            </a:r>
            <a:r>
              <a:rPr lang="en-US" sz="1100" dirty="0"/>
              <a:t> b = 1 :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E11E47E5-2D34-40D5-9584-3A53FA0E9028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547630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Ending-intersection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B9C10-07D1-4968-A50D-D9C0995B7700}"/>
              </a:ext>
            </a:extLst>
          </p:cNvPr>
          <p:cNvSpPr txBox="1"/>
          <p:nvPr/>
        </p:nvSpPr>
        <p:spPr>
          <a:xfrm>
            <a:off x="634105" y="1093449"/>
            <a:ext cx="42532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Search for ending intersection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4D7614-050C-4D00-8187-048B6DD73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428" y="1578486"/>
            <a:ext cx="5166199" cy="444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3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97684" y="1543636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34105" y="1941585"/>
            <a:ext cx="5166200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[ ask patches with [</a:t>
            </a:r>
            <a:r>
              <a:rPr lang="en-US" sz="1100" dirty="0" err="1"/>
              <a:t>pxcor</a:t>
            </a:r>
            <a:r>
              <a:rPr lang="en-US" sz="1100" dirty="0"/>
              <a:t> = (n + 1) and </a:t>
            </a:r>
            <a:r>
              <a:rPr lang="en-US" sz="1100" dirty="0" err="1"/>
              <a:t>pycor</a:t>
            </a:r>
            <a:r>
              <a:rPr lang="en-US" sz="1100" dirty="0"/>
              <a:t> = 32] [</a:t>
            </a:r>
            <a:r>
              <a:rPr lang="en-US" sz="1100" dirty="0" err="1"/>
              <a:t>ifelse</a:t>
            </a:r>
            <a:r>
              <a:rPr lang="en-US" sz="1100" dirty="0"/>
              <a:t> meaning = "intersection"       [ask AGVs with [AGV-id = id] [set </a:t>
            </a:r>
            <a:r>
              <a:rPr lang="en-US" sz="1100" dirty="0" err="1"/>
              <a:t>xend</a:t>
            </a:r>
            <a:r>
              <a:rPr lang="en-US" sz="1100" dirty="0"/>
              <a:t> (n + 1) set b 1]] [ask AGVs with [AGV-id = id] [set </a:t>
            </a:r>
            <a:r>
              <a:rPr lang="en-US" sz="1100" dirty="0" err="1"/>
              <a:t>xend</a:t>
            </a:r>
            <a:r>
              <a:rPr lang="en-US" sz="1100" dirty="0"/>
              <a:t> (n - 1)]]]] : ask patches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 ask patches with [</a:t>
            </a:r>
            <a:r>
              <a:rPr lang="en-US" sz="1100" dirty="0" err="1"/>
              <a:t>pxcor</a:t>
            </a:r>
            <a:r>
              <a:rPr lang="en-US" sz="1100" dirty="0"/>
              <a:t> = (n + 2) and </a:t>
            </a:r>
            <a:r>
              <a:rPr lang="en-US" sz="1100" dirty="0" err="1"/>
              <a:t>pycor</a:t>
            </a:r>
            <a:r>
              <a:rPr lang="en-US" sz="1100" dirty="0"/>
              <a:t> = 32] [</a:t>
            </a:r>
            <a:r>
              <a:rPr lang="en-US" sz="1100" dirty="0" err="1"/>
              <a:t>ifelse</a:t>
            </a:r>
            <a:r>
              <a:rPr lang="en-US" sz="1100" dirty="0"/>
              <a:t> meaning = "intersection"       [ask AGVs with [AGV-id = id] [set </a:t>
            </a:r>
            <a:r>
              <a:rPr lang="en-US" sz="1100" dirty="0" err="1"/>
              <a:t>xend</a:t>
            </a:r>
            <a:r>
              <a:rPr lang="en-US" sz="1100" dirty="0"/>
              <a:t> (n + 2) set b 1]] [ask AGVs with [AGV-id = id] [set </a:t>
            </a:r>
            <a:r>
              <a:rPr lang="en-US" sz="1100" dirty="0" err="1"/>
              <a:t>xend</a:t>
            </a:r>
            <a:r>
              <a:rPr lang="en-US" sz="1100" dirty="0"/>
              <a:t> (n - 2)]]]] : ask patches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set path-status "go-to-aisle“ : set variable and its value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E11E47E5-2D34-40D5-9584-3A53FA0E9028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547630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Ending-intersection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B9C10-07D1-4968-A50D-D9C0995B7700}"/>
              </a:ext>
            </a:extLst>
          </p:cNvPr>
          <p:cNvSpPr txBox="1"/>
          <p:nvPr/>
        </p:nvSpPr>
        <p:spPr>
          <a:xfrm>
            <a:off x="634105" y="1093449"/>
            <a:ext cx="42532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Search for ending intersection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4D7614-050C-4D00-8187-048B6DD73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428" y="1578486"/>
            <a:ext cx="5166199" cy="444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58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97684" y="1543636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34105" y="1941585"/>
            <a:ext cx="51662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let </a:t>
            </a:r>
            <a:r>
              <a:rPr lang="en-US" sz="1100" dirty="0" err="1"/>
              <a:t>xjob</a:t>
            </a:r>
            <a:r>
              <a:rPr lang="en-US" sz="1100" dirty="0"/>
              <a:t> 0 let </a:t>
            </a:r>
            <a:r>
              <a:rPr lang="en-US" sz="1100" dirty="0" err="1"/>
              <a:t>yjob</a:t>
            </a:r>
            <a:r>
              <a:rPr lang="en-US" sz="1100" dirty="0"/>
              <a:t> 0 : </a:t>
            </a:r>
            <a:r>
              <a:rPr lang="en-US" sz="1100" dirty="0" err="1"/>
              <a:t>initalize</a:t>
            </a:r>
            <a:r>
              <a:rPr lang="en-US" sz="1100" dirty="0"/>
              <a:t> variable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let n 0 : : </a:t>
            </a:r>
            <a:r>
              <a:rPr lang="en-US" sz="1100" dirty="0" err="1"/>
              <a:t>initalize</a:t>
            </a:r>
            <a:r>
              <a:rPr lang="en-US" sz="1100" dirty="0"/>
              <a:t> variable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ask pods with [pod-id = </a:t>
            </a:r>
            <a:r>
              <a:rPr lang="en-US" sz="1100" dirty="0" err="1"/>
              <a:t>jobloc</a:t>
            </a:r>
            <a:r>
              <a:rPr lang="en-US" sz="1100" dirty="0"/>
              <a:t>] [set </a:t>
            </a:r>
            <a:r>
              <a:rPr lang="en-US" sz="1100" dirty="0" err="1"/>
              <a:t>xjob</a:t>
            </a:r>
            <a:r>
              <a:rPr lang="en-US" sz="1100" dirty="0"/>
              <a:t> </a:t>
            </a:r>
            <a:r>
              <a:rPr lang="en-US" sz="1100" dirty="0" err="1"/>
              <a:t>xcor</a:t>
            </a:r>
            <a:r>
              <a:rPr lang="en-US" sz="1100" dirty="0"/>
              <a:t> set </a:t>
            </a:r>
            <a:r>
              <a:rPr lang="en-US" sz="1100" dirty="0" err="1"/>
              <a:t>yjob</a:t>
            </a:r>
            <a:r>
              <a:rPr lang="en-US" sz="1100" dirty="0"/>
              <a:t> </a:t>
            </a:r>
            <a:r>
              <a:rPr lang="en-US" sz="1100" dirty="0" err="1"/>
              <a:t>ycor</a:t>
            </a:r>
            <a:r>
              <a:rPr lang="en-US" sz="1100" dirty="0"/>
              <a:t>] : ask patches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ask AGVs with [AGV-id = id] : ask patches with given condition to do given command based on given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 if </a:t>
            </a:r>
            <a:r>
              <a:rPr lang="en-US" sz="1100" dirty="0" err="1"/>
              <a:t>ycor</a:t>
            </a:r>
            <a:r>
              <a:rPr lang="en-US" sz="1100" dirty="0"/>
              <a:t> &gt; 8 and </a:t>
            </a:r>
            <a:r>
              <a:rPr lang="en-US" sz="1100" dirty="0" err="1"/>
              <a:t>ycor</a:t>
            </a:r>
            <a:r>
              <a:rPr lang="en-US" sz="1100" dirty="0"/>
              <a:t> &lt; 14 and </a:t>
            </a:r>
            <a:r>
              <a:rPr lang="en-US" sz="1100" dirty="0" err="1"/>
              <a:t>yjob</a:t>
            </a:r>
            <a:r>
              <a:rPr lang="en-US" sz="1100" dirty="0"/>
              <a:t> &gt; 8 and </a:t>
            </a:r>
            <a:r>
              <a:rPr lang="en-US" sz="1100" dirty="0" err="1"/>
              <a:t>yjob</a:t>
            </a:r>
            <a:r>
              <a:rPr lang="en-US" sz="1100" dirty="0"/>
              <a:t> &lt; 14 [set n 1] : first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if </a:t>
            </a:r>
            <a:r>
              <a:rPr lang="en-US" sz="1100" dirty="0" err="1"/>
              <a:t>ycor</a:t>
            </a:r>
            <a:r>
              <a:rPr lang="en-US" sz="1100" dirty="0"/>
              <a:t> &gt; 14 and </a:t>
            </a:r>
            <a:r>
              <a:rPr lang="en-US" sz="1100" dirty="0" err="1"/>
              <a:t>ycor</a:t>
            </a:r>
            <a:r>
              <a:rPr lang="en-US" sz="1100" dirty="0"/>
              <a:t> &lt; 20 and </a:t>
            </a:r>
            <a:r>
              <a:rPr lang="en-US" sz="1100" dirty="0" err="1"/>
              <a:t>yjob</a:t>
            </a:r>
            <a:r>
              <a:rPr lang="en-US" sz="1100" dirty="0"/>
              <a:t> &gt; 14 and </a:t>
            </a:r>
            <a:r>
              <a:rPr lang="en-US" sz="1100" dirty="0" err="1"/>
              <a:t>yjob</a:t>
            </a:r>
            <a:r>
              <a:rPr lang="en-US" sz="1100" dirty="0"/>
              <a:t> &lt; 20 [set n 1] : second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if </a:t>
            </a:r>
            <a:r>
              <a:rPr lang="en-US" sz="1100" dirty="0" err="1"/>
              <a:t>ycor</a:t>
            </a:r>
            <a:r>
              <a:rPr lang="en-US" sz="1100" dirty="0"/>
              <a:t> &gt; 20 and </a:t>
            </a:r>
            <a:r>
              <a:rPr lang="en-US" sz="1100" dirty="0" err="1"/>
              <a:t>ycor</a:t>
            </a:r>
            <a:r>
              <a:rPr lang="en-US" sz="1100" dirty="0"/>
              <a:t> &lt; 26 and </a:t>
            </a:r>
            <a:r>
              <a:rPr lang="en-US" sz="1100" dirty="0" err="1"/>
              <a:t>yjob</a:t>
            </a:r>
            <a:r>
              <a:rPr lang="en-US" sz="1100" dirty="0"/>
              <a:t> &gt; 20 and </a:t>
            </a:r>
            <a:r>
              <a:rPr lang="en-US" sz="1100" dirty="0" err="1"/>
              <a:t>yjob</a:t>
            </a:r>
            <a:r>
              <a:rPr lang="en-US" sz="1100" dirty="0"/>
              <a:t> &lt; 26 [set n 1] : third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if </a:t>
            </a:r>
            <a:r>
              <a:rPr lang="en-US" sz="1100" dirty="0" err="1"/>
              <a:t>ycor</a:t>
            </a:r>
            <a:r>
              <a:rPr lang="en-US" sz="1100" dirty="0"/>
              <a:t> &gt; 26 and </a:t>
            </a:r>
            <a:r>
              <a:rPr lang="en-US" sz="1100" dirty="0" err="1"/>
              <a:t>ycor</a:t>
            </a:r>
            <a:r>
              <a:rPr lang="en-US" sz="1100" dirty="0"/>
              <a:t> &lt; 32 and </a:t>
            </a:r>
            <a:r>
              <a:rPr lang="en-US" sz="1100" dirty="0" err="1"/>
              <a:t>yjob</a:t>
            </a:r>
            <a:r>
              <a:rPr lang="en-US" sz="1100" dirty="0"/>
              <a:t> &gt; 26 and </a:t>
            </a:r>
            <a:r>
              <a:rPr lang="en-US" sz="1100" dirty="0" err="1"/>
              <a:t>yjob</a:t>
            </a:r>
            <a:r>
              <a:rPr lang="en-US" sz="1100" dirty="0"/>
              <a:t> &lt; 32 [set n 1] : forth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if </a:t>
            </a:r>
            <a:r>
              <a:rPr lang="en-US" sz="1100" dirty="0" err="1"/>
              <a:t>ycor</a:t>
            </a:r>
            <a:r>
              <a:rPr lang="en-US" sz="1100" dirty="0"/>
              <a:t> &gt; 32 and </a:t>
            </a:r>
            <a:r>
              <a:rPr lang="en-US" sz="1100" dirty="0" err="1"/>
              <a:t>ycor</a:t>
            </a:r>
            <a:r>
              <a:rPr lang="en-US" sz="1100" dirty="0"/>
              <a:t> &lt; 38 and </a:t>
            </a:r>
            <a:r>
              <a:rPr lang="en-US" sz="1100" dirty="0" err="1"/>
              <a:t>yjob</a:t>
            </a:r>
            <a:r>
              <a:rPr lang="en-US" sz="1100" dirty="0"/>
              <a:t> &gt; 32 and </a:t>
            </a:r>
            <a:r>
              <a:rPr lang="en-US" sz="1100" dirty="0" err="1"/>
              <a:t>yjob</a:t>
            </a:r>
            <a:r>
              <a:rPr lang="en-US" sz="1100" dirty="0"/>
              <a:t> &lt; 38 [set n 1]] forth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if n = 1 [report true] : condition that return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report false : : condition that return false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E11E47E5-2D34-40D5-9584-3A53FA0E9028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37380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In-one-y-b-block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B9C10-07D1-4968-A50D-D9C0995B7700}"/>
              </a:ext>
            </a:extLst>
          </p:cNvPr>
          <p:cNvSpPr txBox="1"/>
          <p:nvPr/>
        </p:nvSpPr>
        <p:spPr>
          <a:xfrm>
            <a:off x="634105" y="1093449"/>
            <a:ext cx="52737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Check if given id is on one vertical block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E03A68-6455-4EB4-A397-CB155905D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866" y="1742610"/>
            <a:ext cx="58864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90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97684" y="1543636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423229" y="1941585"/>
            <a:ext cx="5578704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if not empty? </a:t>
            </a:r>
            <a:r>
              <a:rPr lang="en-US" sz="1100" dirty="0" err="1"/>
              <a:t>pod-list;no</a:t>
            </a:r>
            <a:r>
              <a:rPr lang="en-US" sz="1100" dirty="0"/>
              <a:t> selected pod left : Check if given list is empty or not then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[let pod-to-assign 0 : </a:t>
            </a:r>
            <a:r>
              <a:rPr lang="en-US" sz="1100" dirty="0" err="1"/>
              <a:t>initalize</a:t>
            </a:r>
            <a:r>
              <a:rPr lang="en-US" sz="1100" dirty="0"/>
              <a:t> variable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let available-AGV 0 : </a:t>
            </a:r>
            <a:r>
              <a:rPr lang="en-US" sz="1100" dirty="0" err="1"/>
              <a:t>initalize</a:t>
            </a:r>
            <a:r>
              <a:rPr lang="en-US" sz="1100" dirty="0"/>
              <a:t> variable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( </a:t>
            </a:r>
            <a:r>
              <a:rPr lang="en-US" sz="1100" dirty="0" err="1"/>
              <a:t>ifelse</a:t>
            </a:r>
            <a:r>
              <a:rPr lang="en-US" sz="1100" dirty="0"/>
              <a:t> : if condition checking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num = -1 and length pod-list  &gt; AGV-number * 2 [set pod-to-assign AGV-number * 2 set available-AGV AGV-number] : first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num = -1 and length pod-list  &lt;= AGV-number * 2 [set pod-to-assign length pod-list  set available-AGV AGV-number] : second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num != -1 and length pod-list  &gt; 1 [set pod-to-assign 2 set available-AGV 1] : third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num != -1 and length pod-list  &lt;= 1 [set pod-to-assign 1 set available-AGV 1]) : forth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let assignment 0 : </a:t>
            </a:r>
            <a:r>
              <a:rPr lang="en-US" sz="1100" dirty="0" err="1"/>
              <a:t>initalize</a:t>
            </a:r>
            <a:r>
              <a:rPr lang="en-US" sz="1100" dirty="0"/>
              <a:t> variable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</a:t>
            </a:r>
            <a:r>
              <a:rPr lang="en-US" sz="1100" dirty="0" err="1"/>
              <a:t>ifelse</a:t>
            </a:r>
            <a:r>
              <a:rPr lang="en-US" sz="1100" dirty="0"/>
              <a:t> pod-to-assign != 1 if condition checking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 </a:t>
            </a:r>
            <a:r>
              <a:rPr lang="en-US" sz="1100" dirty="0" err="1"/>
              <a:t>py:set</a:t>
            </a:r>
            <a:r>
              <a:rPr lang="en-US" sz="1100" dirty="0"/>
              <a:t> "</a:t>
            </a:r>
            <a:r>
              <a:rPr lang="en-US" sz="1100" dirty="0" err="1"/>
              <a:t>robotnode</a:t>
            </a:r>
            <a:r>
              <a:rPr lang="en-US" sz="1100" dirty="0"/>
              <a:t>" available-AGV : passing </a:t>
            </a:r>
            <a:r>
              <a:rPr lang="en-US" sz="1100" dirty="0" err="1"/>
              <a:t>netlogo</a:t>
            </a:r>
            <a:r>
              <a:rPr lang="en-US" sz="1100" dirty="0"/>
              <a:t> variable value to python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py:set</a:t>
            </a:r>
            <a:r>
              <a:rPr lang="en-US" sz="1100" dirty="0"/>
              <a:t> "</a:t>
            </a:r>
            <a:r>
              <a:rPr lang="en-US" sz="1100" dirty="0" err="1"/>
              <a:t>podnode</a:t>
            </a:r>
            <a:r>
              <a:rPr lang="en-US" sz="1100" dirty="0"/>
              <a:t>" pod-to-assign : available-AGV : passing </a:t>
            </a:r>
            <a:r>
              <a:rPr lang="en-US" sz="1100" dirty="0" err="1"/>
              <a:t>netlogo</a:t>
            </a:r>
            <a:r>
              <a:rPr lang="en-US" sz="1100" dirty="0"/>
              <a:t> variable value to python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(</a:t>
            </a:r>
            <a:r>
              <a:rPr lang="en-US" sz="1100" dirty="0" err="1"/>
              <a:t>py:run</a:t>
            </a:r>
            <a:r>
              <a:rPr lang="en-US" sz="1100" dirty="0"/>
              <a:t> : run python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"import </a:t>
            </a:r>
            <a:r>
              <a:rPr lang="en-US" sz="1100" dirty="0" err="1"/>
              <a:t>assignmentRP</a:t>
            </a:r>
            <a:r>
              <a:rPr lang="en-US" sz="1100" dirty="0"/>
              <a:t>“ : python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"result = </a:t>
            </a:r>
            <a:r>
              <a:rPr lang="en-US" sz="1100" dirty="0" err="1"/>
              <a:t>assignmentRP.AssignmentRobotToPod</a:t>
            </a:r>
            <a:r>
              <a:rPr lang="en-US" sz="1100" dirty="0"/>
              <a:t>(</a:t>
            </a:r>
            <a:r>
              <a:rPr lang="en-US" sz="1100" dirty="0" err="1"/>
              <a:t>robotnode,podnode</a:t>
            </a:r>
            <a:r>
              <a:rPr lang="en-US" sz="1100" dirty="0"/>
              <a:t>)") : python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let result </a:t>
            </a:r>
            <a:r>
              <a:rPr lang="en-US" sz="1100" dirty="0" err="1"/>
              <a:t>py:runresult</a:t>
            </a:r>
            <a:r>
              <a:rPr lang="en-US" sz="1100" dirty="0"/>
              <a:t> "result“ : passing python variable value to </a:t>
            </a:r>
            <a:r>
              <a:rPr lang="en-US" sz="1100" dirty="0" err="1"/>
              <a:t>netlogo</a:t>
            </a:r>
            <a:r>
              <a:rPr lang="en-US" sz="1100" dirty="0"/>
              <a:t>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set assignment </a:t>
            </a:r>
            <a:r>
              <a:rPr lang="en-US" sz="1100" dirty="0" err="1"/>
              <a:t>table:from-list</a:t>
            </a:r>
            <a:r>
              <a:rPr lang="en-US" sz="1100" dirty="0"/>
              <a:t> </a:t>
            </a:r>
            <a:r>
              <a:rPr lang="en-US" sz="1100"/>
              <a:t>result : set </a:t>
            </a:r>
            <a:r>
              <a:rPr lang="en-US" sz="1100" dirty="0"/>
              <a:t>variable and its value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E11E47E5-2D34-40D5-9584-3A53FA0E9028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103461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Assigning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B9C10-07D1-4968-A50D-D9C0995B7700}"/>
              </a:ext>
            </a:extLst>
          </p:cNvPr>
          <p:cNvSpPr txBox="1"/>
          <p:nvPr/>
        </p:nvSpPr>
        <p:spPr>
          <a:xfrm>
            <a:off x="634105" y="1093449"/>
            <a:ext cx="52737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Assigning both pod with available </a:t>
            </a:r>
            <a:r>
              <a:rPr lang="en-US" sz="2400" dirty="0" err="1"/>
              <a:t>agv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EE5C0-C536-442B-A2FD-CD29033AF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02410"/>
            <a:ext cx="5935075" cy="224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28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97684" y="1543636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423229" y="1941585"/>
            <a:ext cx="5578704" cy="4493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ifelse</a:t>
            </a:r>
            <a:r>
              <a:rPr lang="en-US" sz="1100" dirty="0"/>
              <a:t> num = -1 : </a:t>
            </a:r>
            <a:r>
              <a:rPr lang="en-US" sz="1100" dirty="0" err="1"/>
              <a:t>initalize</a:t>
            </a:r>
            <a:r>
              <a:rPr lang="en-US" sz="1100" dirty="0"/>
              <a:t> variable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[ ask AGVs [ let a AGV-id let b 0 set availability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ask pods with [pod-id = </a:t>
            </a:r>
            <a:r>
              <a:rPr lang="en-US" sz="1100" dirty="0" err="1"/>
              <a:t>table:get</a:t>
            </a:r>
            <a:r>
              <a:rPr lang="en-US" sz="1100" dirty="0"/>
              <a:t> assignment a] [set status 1 set b pod-id] set destination b : ask AGV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starting-intersection AGV-id destination : call function of starting-intersection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ending-intersection AGV-id destination : call function of ending-intersection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set carrying-pod-id destination : setting variable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set start-time time : setting variable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set pod-list remove b pod-list]] : : setting variable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[ ask AGVs with [AGV-id = num] [ let a AGV-id let b 0 set availability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ask pods with [pod-id = </a:t>
            </a:r>
            <a:r>
              <a:rPr lang="en-US" sz="1100" dirty="0" err="1"/>
              <a:t>table:get</a:t>
            </a:r>
            <a:r>
              <a:rPr lang="en-US" sz="1100" dirty="0"/>
              <a:t> assignment a] [set status 1 set b pod-id] set destination b : ask AGV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starting-intersection AGV-id 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ending-intersection AGV-id 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set carrying-pod-id destination  : setting variable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set start-time time  : setting variable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set pod-list remove b pod-list]]] : setting variable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[ask AGVs with [AGV-id = num] [ let a AGV-id let b 0 set availability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ask pods with [pod-id = item 0 pod-list] [set status 1 set b pod-id] set destination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starting-intersection AGV-id destination  : call function of starting-intersection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ending-intersection AGV-id destination  : call function of ending-intersection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set carrying-pod-id destination : setting variable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set start-time time : setting variable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set pod-list remove b pod-list]] : setting variable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carefully [file-delete "for pairing.csv"][]] : delete given file </a:t>
            </a:r>
            <a:r>
              <a:rPr lang="en-US" sz="1100"/>
              <a:t>using carefully method</a:t>
            </a:r>
            <a:endParaRPr lang="en-US" sz="11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E11E47E5-2D34-40D5-9584-3A53FA0E9028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41971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Assigning (CONT)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B9C10-07D1-4968-A50D-D9C0995B7700}"/>
              </a:ext>
            </a:extLst>
          </p:cNvPr>
          <p:cNvSpPr txBox="1"/>
          <p:nvPr/>
        </p:nvSpPr>
        <p:spPr>
          <a:xfrm>
            <a:off x="634105" y="1093449"/>
            <a:ext cx="52737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Assigning both pod with available </a:t>
            </a:r>
            <a:r>
              <a:rPr lang="en-US" sz="2400" dirty="0" err="1"/>
              <a:t>agv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60D99-80DA-4B71-A6F4-B92CD423B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274" y="1659523"/>
            <a:ext cx="6044629" cy="348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6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1268296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6" y="1665652"/>
            <a:ext cx="51620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Ca		: </a:t>
            </a:r>
            <a:r>
              <a:rPr lang="en-US" sz="1800" dirty="0"/>
              <a:t>Function to choose “</a:t>
            </a:r>
            <a:r>
              <a:rPr lang="en-US" sz="1800" dirty="0" err="1"/>
              <a:t>Celular</a:t>
            </a:r>
            <a:r>
              <a:rPr lang="en-US" sz="1800" dirty="0"/>
              <a:t> 			Automaton” model</a:t>
            </a:r>
            <a:endParaRPr lang="en-US" dirty="0"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Py:setup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py:python</a:t>
            </a:r>
            <a:r>
              <a:rPr lang="en-US" dirty="0">
                <a:latin typeface="Calibri (Body)"/>
              </a:rPr>
              <a:t> : setup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Output-show 	: show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Reset-ticks 	: reset tick’s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Tick 		: start tick’s counter</a:t>
            </a:r>
          </a:p>
          <a:p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1DED57C-35BF-4A53-A5DB-CA5EB7BA7454}"/>
              </a:ext>
            </a:extLst>
          </p:cNvPr>
          <p:cNvSpPr/>
          <p:nvPr/>
        </p:nvSpPr>
        <p:spPr>
          <a:xfrm>
            <a:off x="6226214" y="3484747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744E50-0AB1-4D24-B36D-12191EBF3154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208659-3EAD-4D2E-ACE9-C8385742374C}"/>
              </a:ext>
            </a:extLst>
          </p:cNvPr>
          <p:cNvSpPr txBox="1"/>
          <p:nvPr/>
        </p:nvSpPr>
        <p:spPr>
          <a:xfrm>
            <a:off x="5267739" y="3917512"/>
            <a:ext cx="308454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Replication-read </a:t>
            </a:r>
            <a:br>
              <a:rPr lang="en-US" sz="1050" dirty="0"/>
            </a:br>
            <a:r>
              <a:rPr lang="en-US" sz="1050" dirty="0"/>
              <a:t>	Call function for read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Delete-file </a:t>
            </a:r>
            <a:br>
              <a:rPr lang="en-US" sz="1050" dirty="0"/>
            </a:br>
            <a:r>
              <a:rPr lang="en-US" sz="1050" dirty="0"/>
              <a:t>	call function for delete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Set-layout</a:t>
            </a:r>
            <a:br>
              <a:rPr lang="en-US" sz="1050" dirty="0"/>
            </a:br>
            <a:r>
              <a:rPr lang="en-US" sz="1050" dirty="0"/>
              <a:t>	call function for setting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Output-show</a:t>
            </a:r>
            <a:br>
              <a:rPr lang="en-US" sz="1050" dirty="0"/>
            </a:br>
            <a:r>
              <a:rPr lang="en-US" sz="1050" dirty="0"/>
              <a:t>	Function for printing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2F5922-7796-44FE-AB2A-893CD6AB5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084" y="1402410"/>
            <a:ext cx="2949770" cy="20189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E0ED9C-D20C-487F-B744-58AEAE7C685F}"/>
              </a:ext>
            </a:extLst>
          </p:cNvPr>
          <p:cNvSpPr txBox="1"/>
          <p:nvPr/>
        </p:nvSpPr>
        <p:spPr>
          <a:xfrm>
            <a:off x="8352285" y="3915438"/>
            <a:ext cx="357982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Generate-order initial-order :</a:t>
            </a:r>
            <a:br>
              <a:rPr lang="en-US" sz="1050" dirty="0"/>
            </a:br>
            <a:r>
              <a:rPr lang="en-US" sz="1050" dirty="0"/>
              <a:t>	Function to generate order using initial-order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Assign-order-to-pod:</a:t>
            </a:r>
            <a:br>
              <a:rPr lang="en-US" sz="1050" dirty="0"/>
            </a:br>
            <a:r>
              <a:rPr lang="en-US" sz="1050" dirty="0"/>
              <a:t>	function to assign order for the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place-</a:t>
            </a:r>
            <a:r>
              <a:rPr lang="en-US" sz="1050" dirty="0" err="1"/>
              <a:t>agv</a:t>
            </a:r>
            <a:r>
              <a:rPr lang="en-US" sz="1050" dirty="0"/>
              <a:t>:</a:t>
            </a:r>
            <a:br>
              <a:rPr lang="en-US" sz="1050" dirty="0"/>
            </a:br>
            <a:r>
              <a:rPr lang="en-US" sz="1050" dirty="0"/>
              <a:t>	Place </a:t>
            </a:r>
            <a:r>
              <a:rPr lang="en-US" sz="1050" dirty="0" err="1"/>
              <a:t>agv</a:t>
            </a:r>
            <a:r>
              <a:rPr lang="en-US" sz="1050" dirty="0"/>
              <a:t> on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Assigning -1:</a:t>
            </a:r>
            <a:br>
              <a:rPr lang="en-US" sz="1050" dirty="0"/>
            </a:br>
            <a:r>
              <a:rPr lang="en-US" sz="1050" dirty="0"/>
              <a:t>	Function to assign pod for AGV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pic>
        <p:nvPicPr>
          <p:cNvPr id="11" name="Picture 6" descr="See the source image">
            <a:extLst>
              <a:ext uri="{FF2B5EF4-FFF2-40B4-BE49-F238E27FC236}">
                <a16:creationId xmlns:a16="http://schemas.microsoft.com/office/drawing/2014/main" id="{C130F692-BAFF-4D3B-AC59-21F49A4FB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0" y="2233998"/>
            <a:ext cx="355750" cy="3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0575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97684" y="1543636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423229" y="1941585"/>
            <a:ext cx="5578704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any? turtles [stop] : Check if there’s a turtle or </a:t>
            </a:r>
            <a:r>
              <a:rPr lang="en-US" sz="1400" dirty="0" err="1"/>
              <a:t>nto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update-queue : call function update-queue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ask AGVs with [shape = "kiva" or shape = "trans"] : command AGV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[let who-id who </a:t>
            </a:r>
            <a:r>
              <a:rPr lang="en-US" sz="1400" dirty="0" err="1"/>
              <a:t>st</a:t>
            </a:r>
            <a:r>
              <a:rPr lang="en-US" sz="1400" dirty="0"/>
              <a:t> : Initialize variable with turtle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 (</a:t>
            </a:r>
            <a:r>
              <a:rPr lang="en-US" sz="1400" dirty="0" err="1"/>
              <a:t>ifelse</a:t>
            </a:r>
            <a:r>
              <a:rPr lang="en-US" sz="1400" dirty="0"/>
              <a:t> : check condition and do command based on the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status = "pick-pod" [pick-pod who-id 0] : First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status = "bring-to-picking" [bring-to-picking who-id] :  Second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status = "queuing" [queuing who-id] </a:t>
            </a:r>
            <a:r>
              <a:rPr lang="en-US" sz="1400"/>
              <a:t>: Third  </a:t>
            </a:r>
            <a:r>
              <a:rPr lang="en-US" sz="1400" dirty="0"/>
              <a:t>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E11E47E5-2D34-40D5-9584-3A53FA0E9028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723275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B9C10-07D1-4968-A50D-D9C0995B7700}"/>
              </a:ext>
            </a:extLst>
          </p:cNvPr>
          <p:cNvSpPr txBox="1"/>
          <p:nvPr/>
        </p:nvSpPr>
        <p:spPr>
          <a:xfrm>
            <a:off x="634105" y="1093449"/>
            <a:ext cx="52737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Act as main function of the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309F2-8CDC-435C-B9ED-D7179A6C5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478" y="1941585"/>
            <a:ext cx="50958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72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97684" y="1543636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423229" y="1941585"/>
            <a:ext cx="5578704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picking-stations : command picking-station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[ let destination_ entering-queue : initialize variable’s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let </a:t>
            </a:r>
            <a:r>
              <a:rPr lang="en-US" sz="1400" dirty="0" err="1"/>
              <a:t>xcor</a:t>
            </a:r>
            <a:r>
              <a:rPr lang="en-US" sz="1400" dirty="0"/>
              <a:t>_ </a:t>
            </a:r>
            <a:r>
              <a:rPr lang="en-US" sz="1400" dirty="0" err="1"/>
              <a:t>xcor</a:t>
            </a:r>
            <a:r>
              <a:rPr lang="en-US" sz="1400" dirty="0"/>
              <a:t> : initialize variable’s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let queue_ count AGVs with [status = "queuing" and </a:t>
            </a:r>
            <a:r>
              <a:rPr lang="en-US" sz="1400" dirty="0" err="1"/>
              <a:t>xcor</a:t>
            </a:r>
            <a:r>
              <a:rPr lang="en-US" sz="1400" dirty="0"/>
              <a:t> &lt;= destination_ and </a:t>
            </a:r>
            <a:r>
              <a:rPr lang="en-US" sz="1400" dirty="0" err="1"/>
              <a:t>xcor</a:t>
            </a:r>
            <a:r>
              <a:rPr lang="en-US" sz="1400" dirty="0"/>
              <a:t> &gt;= </a:t>
            </a:r>
            <a:r>
              <a:rPr lang="en-US" sz="1400" dirty="0" err="1"/>
              <a:t>xcor</a:t>
            </a:r>
            <a:r>
              <a:rPr lang="en-US" sz="1400" dirty="0"/>
              <a:t>_] : initialize variable’s value with the number of AGV with given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set queue_ queue_ + count AGVs with [status = "bring-to-picking" and destination = destination_] : initialize variable’s value with the number of AGV with given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set queue-count queue_] : initialize variable’s value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E11E47E5-2D34-40D5-9584-3A53FA0E9028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882520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Update-queue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B9C10-07D1-4968-A50D-D9C0995B7700}"/>
              </a:ext>
            </a:extLst>
          </p:cNvPr>
          <p:cNvSpPr txBox="1"/>
          <p:nvPr/>
        </p:nvSpPr>
        <p:spPr>
          <a:xfrm>
            <a:off x="634105" y="1093449"/>
            <a:ext cx="52737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For updating queue of simulation’s AGV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DE9A39-FC99-49F8-8E77-0ED74E99C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069" y="1921323"/>
            <a:ext cx="5911448" cy="113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736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97684" y="1543636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423229" y="1941585"/>
            <a:ext cx="5578704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</a:t>
            </a:r>
            <a:r>
              <a:rPr lang="en-US" sz="1400" dirty="0" err="1"/>
              <a:t>xjob</a:t>
            </a:r>
            <a:r>
              <a:rPr lang="en-US" sz="1400" dirty="0"/>
              <a:t> 0 let </a:t>
            </a:r>
            <a:r>
              <a:rPr lang="en-US" sz="1400" dirty="0" err="1"/>
              <a:t>yjob</a:t>
            </a:r>
            <a:r>
              <a:rPr lang="en-US" sz="1400" dirty="0"/>
              <a:t> 0 : initialize variable’s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ask AGVs with [who = b] : command AGV with given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[ let n destination : initialize variable’s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ask pods with [pod-id = n] [set </a:t>
            </a:r>
            <a:r>
              <a:rPr lang="en-US" sz="1400" dirty="0" err="1"/>
              <a:t>xjob</a:t>
            </a:r>
            <a:r>
              <a:rPr lang="en-US" sz="1400" dirty="0"/>
              <a:t> </a:t>
            </a:r>
            <a:r>
              <a:rPr lang="en-US" sz="1400" dirty="0" err="1"/>
              <a:t>xcor</a:t>
            </a:r>
            <a:r>
              <a:rPr lang="en-US" sz="1400" dirty="0"/>
              <a:t> set </a:t>
            </a:r>
            <a:r>
              <a:rPr lang="en-US" sz="1400" dirty="0" err="1"/>
              <a:t>yjob</a:t>
            </a:r>
            <a:r>
              <a:rPr lang="en-US" sz="1400" dirty="0"/>
              <a:t> </a:t>
            </a:r>
            <a:r>
              <a:rPr lang="en-US" sz="1400" dirty="0" err="1"/>
              <a:t>ycor</a:t>
            </a:r>
            <a:r>
              <a:rPr lang="en-US" sz="1400" dirty="0"/>
              <a:t>] : command AGV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( </a:t>
            </a:r>
            <a:r>
              <a:rPr lang="en-US" sz="1400" dirty="0" err="1"/>
              <a:t>ifelse</a:t>
            </a:r>
            <a:r>
              <a:rPr lang="en-US" sz="1400" dirty="0"/>
              <a:t> : conditional to check each path-status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path-status = "go-to-aisle" [go-to-aisle </a:t>
            </a:r>
            <a:r>
              <a:rPr lang="en-US" sz="1400" dirty="0" err="1"/>
              <a:t>yjob</a:t>
            </a:r>
            <a:r>
              <a:rPr lang="en-US" sz="1400" dirty="0"/>
              <a:t>] : first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path-status = "reaching-destination" [reaching-destination </a:t>
            </a:r>
            <a:r>
              <a:rPr lang="en-US" sz="1400" dirty="0" err="1"/>
              <a:t>xjob</a:t>
            </a:r>
            <a:r>
              <a:rPr lang="en-US" sz="1400" dirty="0"/>
              <a:t> </a:t>
            </a:r>
            <a:r>
              <a:rPr lang="en-US" sz="1400" dirty="0" err="1"/>
              <a:t>yjob</a:t>
            </a:r>
            <a:r>
              <a:rPr lang="en-US" sz="1400" dirty="0"/>
              <a:t>] : second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path-status = "on-the-way" [on-the-way if path-status = "arrive"[set block 1]] : third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path-status = "arrive" [bring-pod-out if block = 1 [block-road "?" AGV-id set block 0] ask pods with </a:t>
            </a:r>
          </a:p>
          <a:p>
            <a:r>
              <a:rPr lang="en-US" sz="1400" dirty="0"/>
              <a:t>         [pod-id = n and shape != "empty space"][switch-empty </a:t>
            </a:r>
            <a:r>
              <a:rPr lang="en-US" sz="1400" dirty="0" err="1"/>
              <a:t>xjob</a:t>
            </a:r>
            <a:r>
              <a:rPr lang="en-US" sz="1400" dirty="0"/>
              <a:t> </a:t>
            </a:r>
            <a:r>
              <a:rPr lang="en-US" sz="1400" dirty="0" err="1"/>
              <a:t>yjob</a:t>
            </a:r>
            <a:r>
              <a:rPr lang="en-US" sz="1400" dirty="0"/>
              <a:t> b]])] 	: forth condition and command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E11E47E5-2D34-40D5-9584-3A53FA0E9028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1832553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Pick-pod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B9C10-07D1-4968-A50D-D9C0995B7700}"/>
              </a:ext>
            </a:extLst>
          </p:cNvPr>
          <p:cNvSpPr txBox="1"/>
          <p:nvPr/>
        </p:nvSpPr>
        <p:spPr>
          <a:xfrm>
            <a:off x="634105" y="1093449"/>
            <a:ext cx="52737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Picking up for pod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727BA-10D1-4237-92ED-A80747751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116" y="1941585"/>
            <a:ext cx="6183588" cy="159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695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208841" y="1555114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234386" y="1953063"/>
            <a:ext cx="5578704" cy="4324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</a:t>
            </a:r>
            <a:r>
              <a:rPr lang="en-US" sz="1100" dirty="0" err="1"/>
              <a:t>ifelse</a:t>
            </a:r>
            <a:r>
              <a:rPr lang="en-US" sz="1100" dirty="0"/>
              <a:t> </a:t>
            </a:r>
            <a:r>
              <a:rPr lang="en-US" sz="1100" dirty="0" err="1"/>
              <a:t>xcor</a:t>
            </a:r>
            <a:r>
              <a:rPr lang="en-US" sz="1100" dirty="0"/>
              <a:t> != </a:t>
            </a:r>
            <a:r>
              <a:rPr lang="en-US" sz="1100" dirty="0" err="1"/>
              <a:t>xstart</a:t>
            </a:r>
            <a:r>
              <a:rPr lang="en-US" sz="1100" dirty="0"/>
              <a:t> : conditional 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[(</a:t>
            </a:r>
            <a:r>
              <a:rPr lang="en-US" sz="1100" dirty="0" err="1"/>
              <a:t>ifelse</a:t>
            </a:r>
            <a:r>
              <a:rPr lang="en-US" sz="1100" dirty="0"/>
              <a:t> : conditional 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</a:t>
            </a:r>
            <a:r>
              <a:rPr lang="en-US" sz="1100" dirty="0" err="1"/>
              <a:t>xcor</a:t>
            </a:r>
            <a:r>
              <a:rPr lang="en-US" sz="1100" dirty="0"/>
              <a:t> &lt; </a:t>
            </a:r>
            <a:r>
              <a:rPr lang="en-US" sz="1100" dirty="0" err="1"/>
              <a:t>xstart</a:t>
            </a:r>
            <a:r>
              <a:rPr lang="en-US" sz="1100" dirty="0"/>
              <a:t> and heading = 270 [move-to patch-ahead 0 rt 180 not-collide] : first command and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</a:t>
            </a:r>
            <a:r>
              <a:rPr lang="en-US" sz="1100" dirty="0" err="1"/>
              <a:t>xcor</a:t>
            </a:r>
            <a:r>
              <a:rPr lang="en-US" sz="1100" dirty="0"/>
              <a:t> &gt; </a:t>
            </a:r>
            <a:r>
              <a:rPr lang="en-US" sz="1100" dirty="0" err="1"/>
              <a:t>xstart</a:t>
            </a:r>
            <a:r>
              <a:rPr lang="en-US" sz="1100" dirty="0"/>
              <a:t> and heading = 90 [move-to patch-ahead 0 rt 180 not-collide] : second command and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[not-collide]) : third command and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</a:t>
            </a:r>
            <a:r>
              <a:rPr lang="en-US" sz="1100" dirty="0" err="1"/>
              <a:t>ifelse</a:t>
            </a:r>
            <a:r>
              <a:rPr lang="en-US" sz="1100" dirty="0"/>
              <a:t> in-one-block? AGV-id destination and </a:t>
            </a:r>
            <a:r>
              <a:rPr lang="en-US" sz="1100" dirty="0" err="1"/>
              <a:t>ycor</a:t>
            </a:r>
            <a:r>
              <a:rPr lang="en-US" sz="1100" dirty="0"/>
              <a:t> = </a:t>
            </a:r>
            <a:r>
              <a:rPr lang="en-US" sz="1100" dirty="0" err="1"/>
              <a:t>yjob</a:t>
            </a:r>
            <a:r>
              <a:rPr lang="en-US" sz="1100" dirty="0"/>
              <a:t> [set path-status "reaching-destination"] [set path-status "go-to-aisle"]] : conditional 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 let m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ask patch-here [if meaning = "road-down" [set m 1]] : command patch-here with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( </a:t>
            </a:r>
            <a:r>
              <a:rPr lang="en-US" sz="1100" dirty="0" err="1"/>
              <a:t>ifelse</a:t>
            </a:r>
            <a:r>
              <a:rPr lang="en-US" sz="1100" dirty="0"/>
              <a:t> : conditional 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m = 1 and heading = 270 [move-to patch-ahead 0 </a:t>
            </a:r>
            <a:r>
              <a:rPr lang="en-US" sz="1100" dirty="0" err="1"/>
              <a:t>lt</a:t>
            </a:r>
            <a:r>
              <a:rPr lang="en-US" sz="1100" dirty="0"/>
              <a:t> 90 not-collide]: first command and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m = 1 and heading = 90 [move-to patch-ahead 0 rt 90 not-collide] ]: second command and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m = 0 and heading = 270 [move-to patch-ahead 0 rt 90 not-collide] :third command and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m = 0 and heading = 90 [move-to patch-ahead 0 </a:t>
            </a:r>
            <a:r>
              <a:rPr lang="en-US" sz="1100" dirty="0" err="1"/>
              <a:t>lt</a:t>
            </a:r>
            <a:r>
              <a:rPr lang="en-US" sz="1100" dirty="0"/>
              <a:t> 90 not-collide]) : forth command and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</a:t>
            </a:r>
            <a:r>
              <a:rPr lang="en-US" sz="1100" dirty="0" err="1"/>
              <a:t>ifelse</a:t>
            </a:r>
            <a:r>
              <a:rPr lang="en-US" sz="1100" dirty="0"/>
              <a:t> in-one-block? AGV-id destination [set path-status "reaching-destination"] [set path-status "</a:t>
            </a:r>
            <a:r>
              <a:rPr lang="en-US" sz="1100"/>
              <a:t>on-the-way"]] : conditional checking</a:t>
            </a:r>
            <a:endParaRPr lang="en-US" sz="11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E11E47E5-2D34-40D5-9584-3A53FA0E9028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461123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 go-to-aisle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B9C10-07D1-4968-A50D-D9C0995B7700}"/>
              </a:ext>
            </a:extLst>
          </p:cNvPr>
          <p:cNvSpPr txBox="1"/>
          <p:nvPr/>
        </p:nvSpPr>
        <p:spPr>
          <a:xfrm>
            <a:off x="634105" y="1093449"/>
            <a:ext cx="52737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If robot is below the pod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67ACBC-BC7E-4F86-BAAD-6F1718705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866" y="1932963"/>
            <a:ext cx="6225050" cy="161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18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208841" y="1555114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1256652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234386" y="1953063"/>
            <a:ext cx="5578704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let m 0 : initialize variable’s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ask patch-here [if meaning = "intersection" [set m 1]] : command patch-here that have given </a:t>
            </a:r>
            <a:r>
              <a:rPr lang="en-US" sz="1100" dirty="0" err="1"/>
              <a:t>condtion</a:t>
            </a:r>
            <a:r>
              <a:rPr lang="en-US" sz="1100" dirty="0"/>
              <a:t> to do command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</a:t>
            </a:r>
            <a:r>
              <a:rPr lang="en-US" sz="1100" dirty="0" err="1"/>
              <a:t>ifelse</a:t>
            </a:r>
            <a:r>
              <a:rPr lang="en-US" sz="1100" dirty="0"/>
              <a:t> m = 1 : conditional 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[( </a:t>
            </a:r>
            <a:r>
              <a:rPr lang="en-US" sz="1100" dirty="0" err="1"/>
              <a:t>ifelse</a:t>
            </a:r>
            <a:r>
              <a:rPr lang="en-US" sz="1100" dirty="0"/>
              <a:t> </a:t>
            </a:r>
            <a:r>
              <a:rPr lang="en-US" sz="1100" dirty="0" err="1"/>
              <a:t>xcor</a:t>
            </a:r>
            <a:r>
              <a:rPr lang="en-US" sz="1100" dirty="0"/>
              <a:t> = </a:t>
            </a:r>
            <a:r>
              <a:rPr lang="en-US" sz="1100" dirty="0" err="1"/>
              <a:t>xstart</a:t>
            </a:r>
            <a:r>
              <a:rPr lang="en-US" sz="1100" dirty="0"/>
              <a:t> and </a:t>
            </a:r>
            <a:r>
              <a:rPr lang="en-US" sz="1100" dirty="0" err="1"/>
              <a:t>ycor</a:t>
            </a:r>
            <a:r>
              <a:rPr lang="en-US" sz="1100" dirty="0"/>
              <a:t> = </a:t>
            </a:r>
            <a:r>
              <a:rPr lang="en-US" sz="1100" dirty="0" err="1"/>
              <a:t>ystart</a:t>
            </a:r>
            <a:r>
              <a:rPr lang="en-US" sz="1100" dirty="0"/>
              <a:t> and right-way? : conditional 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[</a:t>
            </a:r>
            <a:r>
              <a:rPr lang="en-US" sz="1100" dirty="0" err="1"/>
              <a:t>ifelse</a:t>
            </a:r>
            <a:r>
              <a:rPr lang="en-US" sz="1100" dirty="0"/>
              <a:t> can-turn-left? [move-to patch-ahead 0 </a:t>
            </a:r>
            <a:r>
              <a:rPr lang="en-US" sz="1100" dirty="0" err="1"/>
              <a:t>lt</a:t>
            </a:r>
            <a:r>
              <a:rPr lang="en-US" sz="1100" dirty="0"/>
              <a:t> 90 not-collide] [move-to patch-ahead 0 rt 90 not-collide]] : First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going-further? [</a:t>
            </a:r>
            <a:r>
              <a:rPr lang="en-US" sz="1100" dirty="0" err="1"/>
              <a:t>ifelse</a:t>
            </a:r>
            <a:r>
              <a:rPr lang="en-US" sz="1100" dirty="0"/>
              <a:t> can-turn-left? [move-to patch-ahead 0 </a:t>
            </a:r>
            <a:r>
              <a:rPr lang="en-US" sz="1100" dirty="0" err="1"/>
              <a:t>lt</a:t>
            </a:r>
            <a:r>
              <a:rPr lang="en-US" sz="1100" dirty="0"/>
              <a:t> 90 not-collide] [move-to patch-ahead 0 rt 90 not-collide]] : Second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end-point? and heading = 90 [</a:t>
            </a:r>
            <a:r>
              <a:rPr lang="en-US" sz="1100" dirty="0" err="1"/>
              <a:t>ifelse</a:t>
            </a:r>
            <a:r>
              <a:rPr lang="en-US" sz="1100" dirty="0"/>
              <a:t> can-turn-left? </a:t>
            </a:r>
            <a:br>
              <a:rPr lang="en-US" sz="1100" dirty="0"/>
            </a:br>
            <a:r>
              <a:rPr lang="en-US" sz="1100" dirty="0"/>
              <a:t>    [move-to patch-ahead 0 </a:t>
            </a:r>
            <a:r>
              <a:rPr lang="en-US" sz="1100" dirty="0" err="1"/>
              <a:t>lt</a:t>
            </a:r>
            <a:r>
              <a:rPr lang="en-US" sz="1100" dirty="0"/>
              <a:t> 90 not-collide] [move-to patch-ahead 0 rt 90 not-collide] set path-status "reaching-destination"] : Third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end-point? and heading = 270 [</a:t>
            </a:r>
            <a:r>
              <a:rPr lang="en-US" sz="1100" dirty="0" err="1"/>
              <a:t>ifelse</a:t>
            </a:r>
            <a:r>
              <a:rPr lang="en-US" sz="1100" dirty="0"/>
              <a:t> can-turn-left? [move-to patch-ahead 0 </a:t>
            </a:r>
            <a:r>
              <a:rPr lang="en-US" sz="1100" dirty="0" err="1"/>
              <a:t>lt</a:t>
            </a:r>
            <a:r>
              <a:rPr lang="en-US" sz="1100" dirty="0"/>
              <a:t> 90 not-collide] [move-to patch-ahead 0 rt 90 not-collide] set path-status "reaching-destination"] :    Forth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end-point? and heading = 0 [set path-status "reaching-destination"] : Fifth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end-point? and heading = 180 [set path-status "reaching-destination"] : Sixth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turning? [</a:t>
            </a:r>
            <a:r>
              <a:rPr lang="en-US" sz="1100" dirty="0" err="1"/>
              <a:t>ifelse</a:t>
            </a:r>
            <a:r>
              <a:rPr lang="en-US" sz="1100" dirty="0"/>
              <a:t> can-turn-left? [move-to patch-ahead 0 </a:t>
            </a:r>
            <a:r>
              <a:rPr lang="en-US" sz="1100" dirty="0" err="1"/>
              <a:t>lt</a:t>
            </a:r>
            <a:r>
              <a:rPr lang="en-US" sz="1100" dirty="0"/>
              <a:t> 90 not-collide] [move-to patch-ahead 0 rt 90 not-collide]] : Seventh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</a:t>
            </a:r>
            <a:r>
              <a:rPr lang="en-US" sz="1100" dirty="0" err="1"/>
              <a:t>u-turn</a:t>
            </a:r>
            <a:r>
              <a:rPr lang="en-US" sz="1100" dirty="0"/>
              <a:t> = 3 and </a:t>
            </a:r>
            <a:r>
              <a:rPr lang="en-US" sz="1100" dirty="0" err="1"/>
              <a:t>ycor</a:t>
            </a:r>
            <a:r>
              <a:rPr lang="en-US" sz="1100" dirty="0"/>
              <a:t> = </a:t>
            </a:r>
            <a:r>
              <a:rPr lang="en-US" sz="1100" dirty="0" err="1"/>
              <a:t>yend</a:t>
            </a:r>
            <a:r>
              <a:rPr lang="en-US" sz="1100" dirty="0"/>
              <a:t> and not right-turn? [set </a:t>
            </a:r>
            <a:r>
              <a:rPr lang="en-US" sz="1100" dirty="0" err="1"/>
              <a:t>u-turn</a:t>
            </a:r>
            <a:r>
              <a:rPr lang="en-US" sz="1100" dirty="0"/>
              <a:t> 4] : Check if there’s a </a:t>
            </a:r>
            <a:r>
              <a:rPr lang="en-US" sz="1100" dirty="0" err="1"/>
              <a:t>u-turn</a:t>
            </a: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[not-collide])] : If no other condition fulfilled and do this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[not-collide] : If no other condition fulfilled and do this command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E11E47E5-2D34-40D5-9584-3A53FA0E9028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42745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On-the-way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B9C10-07D1-4968-A50D-D9C0995B7700}"/>
              </a:ext>
            </a:extLst>
          </p:cNvPr>
          <p:cNvSpPr txBox="1"/>
          <p:nvPr/>
        </p:nvSpPr>
        <p:spPr>
          <a:xfrm>
            <a:off x="634105" y="1093449"/>
            <a:ext cx="52737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Function that define AGV movement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770A8A-CAC8-4817-AC7D-261321741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573" y="1754088"/>
            <a:ext cx="6288427" cy="247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382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187099" y="1462781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1256652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212644" y="1860730"/>
            <a:ext cx="5578704" cy="4555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ask AGV n [ if </a:t>
            </a:r>
            <a:r>
              <a:rPr lang="en-US" sz="1000" dirty="0" err="1"/>
              <a:t>ycor</a:t>
            </a:r>
            <a:r>
              <a:rPr lang="en-US" sz="1000" dirty="0"/>
              <a:t> &gt;= 38 and </a:t>
            </a:r>
            <a:r>
              <a:rPr lang="en-US" sz="1000" dirty="0" err="1"/>
              <a:t>ycor</a:t>
            </a:r>
            <a:r>
              <a:rPr lang="en-US" sz="1000" dirty="0"/>
              <a:t> &lt; 43 and q-time = 0 and any? AGVs-on patch-ahead 1 [set q-time time] : ask n-</a:t>
            </a:r>
            <a:r>
              <a:rPr lang="en-US" sz="1000" dirty="0" err="1"/>
              <a:t>th</a:t>
            </a:r>
            <a:r>
              <a:rPr lang="en-US" sz="1000" dirty="0"/>
              <a:t> AGV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    if </a:t>
            </a:r>
            <a:r>
              <a:rPr lang="en-US" sz="1000" dirty="0" err="1"/>
              <a:t>ycor</a:t>
            </a:r>
            <a:r>
              <a:rPr lang="en-US" sz="1000" dirty="0"/>
              <a:t> = 43 and q-time = 0 [set q-time time] : condition to check given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    (</a:t>
            </a:r>
            <a:r>
              <a:rPr lang="en-US" sz="1000" dirty="0" err="1"/>
              <a:t>ifelse</a:t>
            </a:r>
            <a:r>
              <a:rPr lang="en-US" sz="1000" dirty="0"/>
              <a:t> : Conditional to check given path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      ;before reaching hallway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      path-status = "storage" and can-turn-right? and heading != 0 [move-to patch-ahead 0 rt 90 not-collide] : First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      path-status = "storage" and can-turn-left? and heading != 0 [move-to patch-ahead 0 </a:t>
            </a:r>
            <a:r>
              <a:rPr lang="en-US" sz="1000" dirty="0" err="1"/>
              <a:t>lt</a:t>
            </a:r>
            <a:r>
              <a:rPr lang="en-US" sz="1000" dirty="0"/>
              <a:t> 90 not-collide] : Second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      path-status = "storage" and </a:t>
            </a:r>
            <a:r>
              <a:rPr lang="en-US" sz="1000" dirty="0" err="1"/>
              <a:t>ycor</a:t>
            </a:r>
            <a:r>
              <a:rPr lang="en-US" sz="1000" dirty="0"/>
              <a:t> = 37 [decide-picking set path-status "hallway"] : Third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      ;on the hallway (before reaching hallway, decide first which picking station with emptiest queue)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      path-status = "hallway" and heading = 0 and </a:t>
            </a:r>
            <a:r>
              <a:rPr lang="en-US" sz="1000" dirty="0" err="1"/>
              <a:t>xcor</a:t>
            </a:r>
            <a:r>
              <a:rPr lang="en-US" sz="1000" dirty="0"/>
              <a:t> &lt; destination and can-turn-right?  	[move-to patch-ahead 0 rt 90 not-collide] : Forth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      path-status = "hallway" and heading = 0 and </a:t>
            </a:r>
            <a:r>
              <a:rPr lang="en-US" sz="1000" dirty="0" err="1"/>
              <a:t>xcor</a:t>
            </a:r>
            <a:r>
              <a:rPr lang="en-US" sz="1000" dirty="0"/>
              <a:t> &gt; destination and can-turn-left?  [move-to patch-ahead 0 </a:t>
            </a:r>
            <a:r>
              <a:rPr lang="en-US" sz="1000" dirty="0" err="1"/>
              <a:t>lt</a:t>
            </a:r>
            <a:r>
              <a:rPr lang="en-US" sz="1000" dirty="0"/>
              <a:t> 90 not-collide] : Fifth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      path-status = "hallway" and heading = 270 and </a:t>
            </a:r>
            <a:r>
              <a:rPr lang="en-US" sz="1000" dirty="0" err="1"/>
              <a:t>xcor</a:t>
            </a:r>
            <a:r>
              <a:rPr lang="en-US" sz="1000" dirty="0"/>
              <a:t> = destination and can-turn-right?     [move-to patch-ahead 0 rt 90 not-collide set path-status "start queuing"] : Sixth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      path-status = "hallway" and heading = 90 and </a:t>
            </a:r>
            <a:r>
              <a:rPr lang="en-US" sz="1000" dirty="0" err="1"/>
              <a:t>xcor</a:t>
            </a:r>
            <a:r>
              <a:rPr lang="en-US" sz="1000" dirty="0"/>
              <a:t> = destination and can-turn-left?          [move-to patch-ahead 0 </a:t>
            </a:r>
            <a:r>
              <a:rPr lang="en-US" sz="1000" dirty="0" err="1"/>
              <a:t>lt</a:t>
            </a:r>
            <a:r>
              <a:rPr lang="en-US" sz="1000" dirty="0"/>
              <a:t> 90 not-collide set path-status "start queuing"] : Seventh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      ;after hallway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      </a:t>
            </a:r>
            <a:r>
              <a:rPr lang="en-US" sz="1000" dirty="0" err="1"/>
              <a:t>xcor</a:t>
            </a:r>
            <a:r>
              <a:rPr lang="en-US" sz="1000" dirty="0"/>
              <a:t> = 1 and heading != 0 [move-to patch-ahead 0 rt 90 not-collide] : Eighth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      </a:t>
            </a:r>
            <a:r>
              <a:rPr lang="en-US" sz="1000" dirty="0" err="1"/>
              <a:t>xcor</a:t>
            </a:r>
            <a:r>
              <a:rPr lang="en-US" sz="1000" dirty="0"/>
              <a:t> = 34 and heading != 0 [move-to patch-ahead 0 rt 90 not-collide] : : Ninth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      </a:t>
            </a:r>
            <a:r>
              <a:rPr lang="en-US" sz="1000" dirty="0" err="1"/>
              <a:t>ycor</a:t>
            </a:r>
            <a:r>
              <a:rPr lang="en-US" sz="1000" dirty="0"/>
              <a:t> = 43 [set status "queuing"] : : If no other condition fulfilled and do this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      [not-collide])] : : If no other condition fulfilled and do this command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E11E47E5-2D34-40D5-9584-3A53FA0E9028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418115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Bring-to-picking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B9C10-07D1-4968-A50D-D9C0995B7700}"/>
              </a:ext>
            </a:extLst>
          </p:cNvPr>
          <p:cNvSpPr txBox="1"/>
          <p:nvPr/>
        </p:nvSpPr>
        <p:spPr>
          <a:xfrm>
            <a:off x="634105" y="1093449"/>
            <a:ext cx="52737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Function that define AGV movement to picking station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2DD58E-973F-4741-8831-D8377266E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866" y="1871228"/>
            <a:ext cx="6097035" cy="304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7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187099" y="1654601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1256652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212644" y="2052550"/>
            <a:ext cx="5578704" cy="2708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ask AGV n  [ if path-status != "on-the-way" [set availability 0] : Command n-</a:t>
            </a:r>
            <a:r>
              <a:rPr lang="en-US" sz="1000" dirty="0" err="1"/>
              <a:t>th</a:t>
            </a:r>
            <a:r>
              <a:rPr lang="en-US" sz="1000" dirty="0"/>
              <a:t> AGV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    (</a:t>
            </a:r>
            <a:r>
              <a:rPr lang="en-US" sz="1000" dirty="0" err="1"/>
              <a:t>ifelse</a:t>
            </a: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      </a:t>
            </a:r>
            <a:r>
              <a:rPr lang="en-US" sz="1000" dirty="0" err="1"/>
              <a:t>ycor</a:t>
            </a:r>
            <a:r>
              <a:rPr lang="en-US" sz="1000" dirty="0"/>
              <a:t> = 45 and </a:t>
            </a:r>
            <a:r>
              <a:rPr lang="en-US" sz="1000" dirty="0" err="1"/>
              <a:t>xcor</a:t>
            </a:r>
            <a:r>
              <a:rPr lang="en-US" sz="1000" dirty="0"/>
              <a:t> mod 6 = 1 and heading = 0 [move-to patch-ahead 0 </a:t>
            </a:r>
            <a:r>
              <a:rPr lang="en-US" sz="1000" dirty="0" err="1"/>
              <a:t>lt</a:t>
            </a:r>
            <a:r>
              <a:rPr lang="en-US" sz="1000" dirty="0"/>
              <a:t> 90 not-collide let </a:t>
            </a:r>
            <a:r>
              <a:rPr lang="en-US" sz="1000" dirty="0" err="1"/>
              <a:t>podid</a:t>
            </a:r>
            <a:r>
              <a:rPr lang="en-US" sz="1000" dirty="0"/>
              <a:t>_ carrying-pod-id let </a:t>
            </a:r>
            <a:r>
              <a:rPr lang="en-US" sz="1000" dirty="0" err="1"/>
              <a:t>staytime</a:t>
            </a:r>
            <a:r>
              <a:rPr lang="en-US" sz="1000" dirty="0"/>
              <a:t> 0 ask pods with [pod-id = </a:t>
            </a:r>
            <a:r>
              <a:rPr lang="en-US" sz="1000" dirty="0" err="1"/>
              <a:t>podid</a:t>
            </a:r>
            <a:r>
              <a:rPr lang="en-US" sz="1000" dirty="0"/>
              <a:t>_][set </a:t>
            </a:r>
            <a:r>
              <a:rPr lang="en-US" sz="1000" dirty="0" err="1"/>
              <a:t>staytime</a:t>
            </a:r>
            <a:r>
              <a:rPr lang="en-US" sz="1000" dirty="0"/>
              <a:t> qty-ordered * round  (random-gamma service-time-alpha service-time-beta)] set count-down </a:t>
            </a:r>
            <a:r>
              <a:rPr lang="en-US" sz="1000" dirty="0" err="1"/>
              <a:t>staytime</a:t>
            </a:r>
            <a:r>
              <a:rPr lang="en-US" sz="1000" dirty="0"/>
              <a:t>] : First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      </a:t>
            </a:r>
            <a:r>
              <a:rPr lang="en-US" sz="1000" dirty="0" err="1"/>
              <a:t>ycor</a:t>
            </a:r>
            <a:r>
              <a:rPr lang="en-US" sz="1000" dirty="0"/>
              <a:t> = 45 and </a:t>
            </a:r>
            <a:r>
              <a:rPr lang="en-US" sz="1000" dirty="0" err="1"/>
              <a:t>xcor</a:t>
            </a:r>
            <a:r>
              <a:rPr lang="en-US" sz="1000" dirty="0"/>
              <a:t> mod 6 = 0 and any? AGVs-on patch-ahead 1 and any? AGVs-on patch-ahead 2 and heading = 270  [move-to patch-ahead 0 </a:t>
            </a:r>
            <a:r>
              <a:rPr lang="en-US" sz="1000" dirty="0" err="1"/>
              <a:t>lt</a:t>
            </a:r>
            <a:r>
              <a:rPr lang="en-US" sz="1000" dirty="0"/>
              <a:t> 90 not-collide] : : second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      </a:t>
            </a:r>
            <a:r>
              <a:rPr lang="en-US" sz="1000" dirty="0" err="1"/>
              <a:t>ycor</a:t>
            </a:r>
            <a:r>
              <a:rPr lang="en-US" sz="1000" dirty="0"/>
              <a:t> = 43 and </a:t>
            </a:r>
            <a:r>
              <a:rPr lang="en-US" sz="1000" dirty="0" err="1"/>
              <a:t>xcor</a:t>
            </a:r>
            <a:r>
              <a:rPr lang="en-US" sz="1000" dirty="0"/>
              <a:t> mod 6 = 0 and heading = 180 [move-to patch-ahead 0 rt 90 not-collide] : third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      </a:t>
            </a:r>
            <a:r>
              <a:rPr lang="en-US" sz="1000" dirty="0" err="1"/>
              <a:t>ycor</a:t>
            </a:r>
            <a:r>
              <a:rPr lang="en-US" sz="1000" dirty="0"/>
              <a:t> = 43 and </a:t>
            </a:r>
            <a:r>
              <a:rPr lang="en-US" sz="1000" dirty="0" err="1"/>
              <a:t>xcor</a:t>
            </a:r>
            <a:r>
              <a:rPr lang="en-US" sz="1000" dirty="0"/>
              <a:t> mod 6 = 5 and heading = 270 [move-to patch-ahead 0 rt 90 not-collide] : forth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      </a:t>
            </a:r>
            <a:r>
              <a:rPr lang="en-US" sz="1000" dirty="0" err="1"/>
              <a:t>ycor</a:t>
            </a:r>
            <a:r>
              <a:rPr lang="en-US" sz="1000" dirty="0"/>
              <a:t> = 45 and </a:t>
            </a:r>
            <a:r>
              <a:rPr lang="en-US" sz="1000" dirty="0" err="1"/>
              <a:t>xcor</a:t>
            </a:r>
            <a:r>
              <a:rPr lang="en-US" sz="1000" dirty="0"/>
              <a:t> mod 6 = 5 and heading = 0 [move-to patch-ahead 0 </a:t>
            </a:r>
            <a:r>
              <a:rPr lang="en-US" sz="1000" dirty="0" err="1"/>
              <a:t>lt</a:t>
            </a:r>
            <a:r>
              <a:rPr lang="en-US" sz="1000" dirty="0"/>
              <a:t> 90 not-collide] : fifth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      </a:t>
            </a:r>
            <a:r>
              <a:rPr lang="en-US" sz="1000" dirty="0" err="1"/>
              <a:t>ycor</a:t>
            </a:r>
            <a:r>
              <a:rPr lang="en-US" sz="1000" dirty="0"/>
              <a:t> = 45 and </a:t>
            </a:r>
            <a:r>
              <a:rPr lang="en-US" sz="1000" dirty="0" err="1"/>
              <a:t>xcor</a:t>
            </a:r>
            <a:r>
              <a:rPr lang="en-US" sz="1000" dirty="0"/>
              <a:t> mod 6 = 4 [stay] : sixth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    [not-collide])  ] : If no other condition fulfilled and do this command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E11E47E5-2D34-40D5-9584-3A53FA0E9028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1843774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Queuing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B9C10-07D1-4968-A50D-D9C0995B7700}"/>
              </a:ext>
            </a:extLst>
          </p:cNvPr>
          <p:cNvSpPr txBox="1"/>
          <p:nvPr/>
        </p:nvSpPr>
        <p:spPr>
          <a:xfrm>
            <a:off x="634105" y="1093449"/>
            <a:ext cx="527376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Function for simulation queue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28B646-D687-4C79-AF3A-9751A2B6F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866" y="2333762"/>
            <a:ext cx="6284133" cy="227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62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939D-FC16-4B30-80BC-CA4BB8C50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Thank You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5C26B-F16A-437B-A0A1-67FC57D48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b="1" dirty="0" err="1"/>
              <a:t>Ryanda</a:t>
            </a:r>
            <a:endParaRPr lang="en-US" sz="2400" b="1" dirty="0"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Industrial Management Department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Center for Internet of Things Innovation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National Taiwan University of Science and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46902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Replication-read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Read replication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B73D3-08CA-436A-B5A3-CEC94B776EAF}"/>
              </a:ext>
            </a:extLst>
          </p:cNvPr>
          <p:cNvSpPr/>
          <p:nvPr/>
        </p:nvSpPr>
        <p:spPr>
          <a:xfrm>
            <a:off x="948699" y="3500359"/>
            <a:ext cx="1089105" cy="4150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3F668-81E6-4922-901F-F32852CC4D89}"/>
              </a:ext>
            </a:extLst>
          </p:cNvPr>
          <p:cNvSpPr/>
          <p:nvPr/>
        </p:nvSpPr>
        <p:spPr>
          <a:xfrm>
            <a:off x="2729927" y="3500360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Carefully[let-rep…]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EFF95-9B4B-46EC-A07E-B51E8A1E99C1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2037804" y="3707899"/>
            <a:ext cx="6921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C37D8-D6FC-4F95-B148-84334A2936B6}"/>
              </a:ext>
            </a:extLst>
          </p:cNvPr>
          <p:cNvSpPr/>
          <p:nvPr/>
        </p:nvSpPr>
        <p:spPr>
          <a:xfrm>
            <a:off x="963012" y="275215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6108217" y="400560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551374-6F52-432B-A156-27C6A5D70F0B}"/>
              </a:ext>
            </a:extLst>
          </p:cNvPr>
          <p:cNvSpPr/>
          <p:nvPr/>
        </p:nvSpPr>
        <p:spPr>
          <a:xfrm>
            <a:off x="2729927" y="4240035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 replication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DF8C09-F529-4879-8346-33C9A5F96357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>
            <a:off x="3408878" y="3915440"/>
            <a:ext cx="0" cy="324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018558" y="4397658"/>
            <a:ext cx="57568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carefully[let rep_ item 0 </a:t>
            </a:r>
            <a:r>
              <a:rPr lang="en-US" sz="1400" dirty="0" err="1"/>
              <a:t>csv:from-file</a:t>
            </a:r>
            <a:r>
              <a:rPr lang="en-US" sz="1400" dirty="0"/>
              <a:t> "Replication.csv" set replication item 0 rep_][set replication 0]</a:t>
            </a:r>
          </a:p>
          <a:p>
            <a:r>
              <a:rPr lang="en-US" sz="1400" dirty="0"/>
              <a:t>	Create temporary variable for saving “replication.csv” and then 	reset the value of the variable to 0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FE73FC-A194-41D0-AC2D-0A56B3261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640" y="2040458"/>
            <a:ext cx="5057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1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49177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Replication-read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7" y="1665652"/>
            <a:ext cx="549561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Carefully [ commands1 ] [ commands2]: Runs commands1. If a runtime error occurs inside commands1, </a:t>
            </a:r>
            <a:r>
              <a:rPr lang="en-US" dirty="0" err="1">
                <a:latin typeface="Calibri (Body)"/>
              </a:rPr>
              <a:t>NetLogo</a:t>
            </a:r>
            <a:r>
              <a:rPr lang="en-US" dirty="0">
                <a:latin typeface="Calibri (Body)"/>
              </a:rPr>
              <a:t> won't stop and alert the user that an error occurred. It will suppress the error and run commands2 instead.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Let </a:t>
            </a:r>
            <a:r>
              <a:rPr lang="en-US" b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value : </a:t>
            </a:r>
            <a:r>
              <a:rPr lang="en-US" dirty="0">
                <a:latin typeface="Calibri (Body)"/>
              </a:rPr>
              <a:t>Creates a new local </a:t>
            </a:r>
            <a:r>
              <a:rPr lang="en-US" b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 and gives it the given </a:t>
            </a:r>
            <a:r>
              <a:rPr lang="en-US" b="1" dirty="0">
                <a:latin typeface="Calibri (Body)"/>
              </a:rPr>
              <a:t>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Set </a:t>
            </a:r>
            <a:r>
              <a:rPr lang="en-US" b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: Sets </a:t>
            </a:r>
            <a:r>
              <a:rPr lang="en-US" b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 to the given 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.</a:t>
            </a:r>
            <a:endParaRPr lang="en-US" i="1" dirty="0"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Item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string</a:t>
            </a:r>
            <a:r>
              <a:rPr lang="en-US" dirty="0">
                <a:latin typeface="Calibri (Body)"/>
              </a:rPr>
              <a:t>/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: On </a:t>
            </a:r>
            <a:r>
              <a:rPr lang="en-US" b="1" dirty="0">
                <a:latin typeface="Calibri (Body)"/>
              </a:rPr>
              <a:t>lists</a:t>
            </a:r>
            <a:r>
              <a:rPr lang="en-US" dirty="0">
                <a:latin typeface="Calibri (Body)"/>
              </a:rPr>
              <a:t>, reports the value of the item in the given </a:t>
            </a:r>
            <a:r>
              <a:rPr lang="en-US" b="1" dirty="0">
                <a:latin typeface="Calibri (Body)"/>
              </a:rPr>
              <a:t>list/string</a:t>
            </a:r>
            <a:r>
              <a:rPr lang="en-US" dirty="0">
                <a:latin typeface="Calibri (Body)"/>
              </a:rPr>
              <a:t> with the given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Csv: from-file </a:t>
            </a:r>
            <a:r>
              <a:rPr lang="en-US" b="1" dirty="0">
                <a:latin typeface="Calibri (Body)"/>
              </a:rPr>
              <a:t>filename</a:t>
            </a:r>
            <a:r>
              <a:rPr lang="en-US" dirty="0">
                <a:latin typeface="Calibri (Body)"/>
              </a:rPr>
              <a:t>	: get item from csv with such </a:t>
            </a:r>
            <a:r>
              <a:rPr lang="en-US" b="1" dirty="0">
                <a:latin typeface="Calibri (Body)"/>
              </a:rPr>
              <a:t>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Replication.csv	: An empty csv for temporary data storage</a:t>
            </a:r>
          </a:p>
          <a:p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5566B3-56D8-4ED0-BD9C-CB7E47B20DC9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0DF051-2477-441C-9B8C-D1C76B9C1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640" y="2040458"/>
            <a:ext cx="5057775" cy="81915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9A4D94-F336-42CA-AB0C-BA965B0A30B0}"/>
              </a:ext>
            </a:extLst>
          </p:cNvPr>
          <p:cNvSpPr/>
          <p:nvPr/>
        </p:nvSpPr>
        <p:spPr>
          <a:xfrm>
            <a:off x="6108217" y="400560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2956C1-5D49-4093-B7CD-5A417067CC87}"/>
              </a:ext>
            </a:extLst>
          </p:cNvPr>
          <p:cNvSpPr txBox="1"/>
          <p:nvPr/>
        </p:nvSpPr>
        <p:spPr>
          <a:xfrm>
            <a:off x="6018558" y="4397658"/>
            <a:ext cx="57568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carefully[let rep_ item 0 </a:t>
            </a:r>
            <a:r>
              <a:rPr lang="en-US" sz="1400" dirty="0" err="1"/>
              <a:t>csv:from-file</a:t>
            </a:r>
            <a:r>
              <a:rPr lang="en-US" sz="1400" dirty="0"/>
              <a:t> "Replication.csv" set replication item 0 rep_][set replication 0]</a:t>
            </a:r>
          </a:p>
          <a:p>
            <a:r>
              <a:rPr lang="en-US" sz="1400" dirty="0"/>
              <a:t>	Create temporary variable for saving “replication.csv” and then 	reset the value of the variable to 0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A7B2567-0977-4E3E-9455-6C719FBD9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96" y="5099372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A4DEAB7F-0679-430E-A7B8-CDD4D22EA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31" y="4549557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32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17274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Delete-file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Read replication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B73D3-08CA-436A-B5A3-CEC94B776EAF}"/>
              </a:ext>
            </a:extLst>
          </p:cNvPr>
          <p:cNvSpPr/>
          <p:nvPr/>
        </p:nvSpPr>
        <p:spPr>
          <a:xfrm>
            <a:off x="1070953" y="3431684"/>
            <a:ext cx="824930" cy="6243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3F668-81E6-4922-901F-F32852CC4D89}"/>
              </a:ext>
            </a:extLst>
          </p:cNvPr>
          <p:cNvSpPr/>
          <p:nvPr/>
        </p:nvSpPr>
        <p:spPr>
          <a:xfrm>
            <a:off x="2080235" y="3441622"/>
            <a:ext cx="1319974" cy="6243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 delete forpairing.csv]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EFF95-9B4B-46EC-A07E-B51E8A1E99C1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1895883" y="3743873"/>
            <a:ext cx="184352" cy="9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C37D8-D6FC-4F95-B148-84334A2936B6}"/>
              </a:ext>
            </a:extLst>
          </p:cNvPr>
          <p:cNvSpPr/>
          <p:nvPr/>
        </p:nvSpPr>
        <p:spPr>
          <a:xfrm>
            <a:off x="963012" y="275215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6602838" y="420354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17825" y="4601491"/>
            <a:ext cx="419886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 [file-delete </a:t>
            </a:r>
            <a:r>
              <a:rPr lang="en-US" sz="1400" b="1" dirty="0"/>
              <a:t>filename</a:t>
            </a:r>
            <a:r>
              <a:rPr lang="en-US" sz="1400" dirty="0"/>
              <a:t>][]</a:t>
            </a:r>
          </a:p>
          <a:p>
            <a:r>
              <a:rPr lang="en-US" sz="1400" dirty="0"/>
              <a:t>	delete </a:t>
            </a:r>
            <a:r>
              <a:rPr lang="en-US" sz="1400" b="1" dirty="0"/>
              <a:t>filename </a:t>
            </a:r>
            <a:r>
              <a:rPr lang="en-US" sz="1400" dirty="0"/>
              <a:t>using careful command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file-open </a:t>
            </a:r>
            <a:r>
              <a:rPr lang="en-US" sz="1400" b="1" dirty="0"/>
              <a:t>filename</a:t>
            </a:r>
            <a:r>
              <a:rPr lang="en-US" sz="1400" dirty="0"/>
              <a:t> file-type </a:t>
            </a:r>
            <a:r>
              <a:rPr lang="en-US" sz="1400" b="1" dirty="0"/>
              <a:t>filetype</a:t>
            </a:r>
            <a:r>
              <a:rPr lang="en-US" sz="1400" dirty="0"/>
              <a:t> file-close</a:t>
            </a:r>
          </a:p>
          <a:p>
            <a:pPr lvl="1"/>
            <a:r>
              <a:rPr lang="en-US" sz="1400" dirty="0"/>
              <a:t>	open </a:t>
            </a:r>
            <a:r>
              <a:rPr lang="en-US" sz="1400" b="1" dirty="0"/>
              <a:t>filename </a:t>
            </a:r>
            <a:r>
              <a:rPr lang="en-US" sz="1400" dirty="0"/>
              <a:t>and print </a:t>
            </a:r>
            <a:r>
              <a:rPr lang="en-US" sz="1400" b="1" dirty="0"/>
              <a:t>filetype </a:t>
            </a:r>
            <a:r>
              <a:rPr lang="en-US" sz="1400" dirty="0"/>
              <a:t>then 	close the file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28" name="Picture 6" descr="See the source image">
            <a:extLst>
              <a:ext uri="{FF2B5EF4-FFF2-40B4-BE49-F238E27FC236}">
                <a16:creationId xmlns:a16="http://schemas.microsoft.com/office/drawing/2014/main" id="{6325C7B0-A78A-4A76-9930-F1238FD14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022" y="2246622"/>
            <a:ext cx="752619" cy="75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3446B4-1399-4712-8AF2-F8F7CC7DC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825" y="1534013"/>
            <a:ext cx="5419725" cy="253365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D4270BB-7777-4235-82B6-10D2AD506D70}"/>
              </a:ext>
            </a:extLst>
          </p:cNvPr>
          <p:cNvSpPr/>
          <p:nvPr/>
        </p:nvSpPr>
        <p:spPr>
          <a:xfrm>
            <a:off x="3511309" y="3441622"/>
            <a:ext cx="1319974" cy="6243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orders.csv]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3D1D033-B303-4A6C-B13E-E5CD6889B92C}"/>
              </a:ext>
            </a:extLst>
          </p:cNvPr>
          <p:cNvSpPr/>
          <p:nvPr/>
        </p:nvSpPr>
        <p:spPr>
          <a:xfrm>
            <a:off x="5015635" y="3429000"/>
            <a:ext cx="1319974" cy="6243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iteminpod.csv]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D90443-BD1E-48BE-A5B8-D0EA6C88A0A0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>
            <a:off x="3400209" y="3753812"/>
            <a:ext cx="111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05A008-F2DD-4F46-9156-71C6157A4DA0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4831283" y="3741190"/>
            <a:ext cx="184352" cy="12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A3200A-EFC1-44CC-979E-F9015306C47B}"/>
              </a:ext>
            </a:extLst>
          </p:cNvPr>
          <p:cNvSpPr/>
          <p:nvPr/>
        </p:nvSpPr>
        <p:spPr>
          <a:xfrm>
            <a:off x="5015617" y="4291211"/>
            <a:ext cx="1319974" cy="8750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[Fil-delete assignedordertopod.csv]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03EBD093-C535-4F3A-BEEB-679B1E4DF147}"/>
              </a:ext>
            </a:extLst>
          </p:cNvPr>
          <p:cNvSpPr/>
          <p:nvPr/>
        </p:nvSpPr>
        <p:spPr>
          <a:xfrm>
            <a:off x="3511292" y="4270739"/>
            <a:ext cx="1126435" cy="9159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5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86D780-F5D0-4EA8-9F23-19725885DCC9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flipH="1">
            <a:off x="5675604" y="4053379"/>
            <a:ext cx="18" cy="237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58FDCFA-45F4-4AF6-AB33-FECBD665700D}"/>
              </a:ext>
            </a:extLst>
          </p:cNvPr>
          <p:cNvSpPr txBox="1"/>
          <p:nvPr/>
        </p:nvSpPr>
        <p:spPr>
          <a:xfrm>
            <a:off x="3585144" y="4590778"/>
            <a:ext cx="1663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Replication = 0</a:t>
            </a:r>
            <a:endParaRPr lang="en-ID" sz="11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8B0AD1D-D5B8-49C9-9B48-27F416473966}"/>
              </a:ext>
            </a:extLst>
          </p:cNvPr>
          <p:cNvCxnSpPr>
            <a:cxnSpLocks/>
          </p:cNvCxnSpPr>
          <p:nvPr/>
        </p:nvCxnSpPr>
        <p:spPr>
          <a:xfrm flipH="1" flipV="1">
            <a:off x="4642337" y="4718108"/>
            <a:ext cx="373280" cy="3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A39FD8B-7F29-4762-9AC2-B50FFDB317BD}"/>
              </a:ext>
            </a:extLst>
          </p:cNvPr>
          <p:cNvSpPr/>
          <p:nvPr/>
        </p:nvSpPr>
        <p:spPr>
          <a:xfrm>
            <a:off x="1981631" y="4321736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robotcycletime.csv]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EBC938-25AB-4503-8E6A-25CEAD7CA221}"/>
              </a:ext>
            </a:extLst>
          </p:cNvPr>
          <p:cNvCxnSpPr>
            <a:cxnSpLocks/>
            <a:stCxn id="22" idx="1"/>
            <a:endCxn id="48" idx="3"/>
          </p:cNvCxnSpPr>
          <p:nvPr/>
        </p:nvCxnSpPr>
        <p:spPr>
          <a:xfrm flipH="1" flipV="1">
            <a:off x="3301605" y="4718108"/>
            <a:ext cx="209687" cy="10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B035795-19BA-4375-931E-C9D1E83A0B73}"/>
              </a:ext>
            </a:extLst>
          </p:cNvPr>
          <p:cNvSpPr/>
          <p:nvPr/>
        </p:nvSpPr>
        <p:spPr>
          <a:xfrm>
            <a:off x="474057" y="4321736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througputrate.csv]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0F4D04E-64AB-4D6F-870E-1EC8CC1C5D91}"/>
              </a:ext>
            </a:extLst>
          </p:cNvPr>
          <p:cNvCxnSpPr>
            <a:cxnSpLocks/>
            <a:stCxn id="48" idx="1"/>
            <a:endCxn id="53" idx="3"/>
          </p:cNvCxnSpPr>
          <p:nvPr/>
        </p:nvCxnSpPr>
        <p:spPr>
          <a:xfrm flipH="1">
            <a:off x="1794031" y="4718108"/>
            <a:ext cx="187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DE6EB40-F121-4CC2-8D0B-9A0DBD6D6D98}"/>
              </a:ext>
            </a:extLst>
          </p:cNvPr>
          <p:cNvSpPr/>
          <p:nvPr/>
        </p:nvSpPr>
        <p:spPr>
          <a:xfrm>
            <a:off x="474057" y="5335292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ordercycletime.csv]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1940045-E520-4848-96D7-281A296D8F0B}"/>
              </a:ext>
            </a:extLst>
          </p:cNvPr>
          <p:cNvSpPr/>
          <p:nvPr/>
        </p:nvSpPr>
        <p:spPr>
          <a:xfrm>
            <a:off x="1993286" y="5316999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stopandgo.csv]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04CC3F-ECD9-4542-8C6A-06D2F83B8590}"/>
              </a:ext>
            </a:extLst>
          </p:cNvPr>
          <p:cNvCxnSpPr>
            <a:cxnSpLocks/>
            <a:stCxn id="53" idx="2"/>
            <a:endCxn id="59" idx="0"/>
          </p:cNvCxnSpPr>
          <p:nvPr/>
        </p:nvCxnSpPr>
        <p:spPr>
          <a:xfrm>
            <a:off x="1134044" y="5114480"/>
            <a:ext cx="0" cy="220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AEEA5DA-E544-44F3-876D-E38E4A9895BA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1794031" y="5713371"/>
            <a:ext cx="199255" cy="18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80E1E1C-7A4B-468B-8DFF-DC1614D2037C}"/>
              </a:ext>
            </a:extLst>
          </p:cNvPr>
          <p:cNvSpPr/>
          <p:nvPr/>
        </p:nvSpPr>
        <p:spPr>
          <a:xfrm>
            <a:off x="3455759" y="5307278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replication.csv]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C6282A9-566E-4164-8A6D-195AFAA28C5A}"/>
              </a:ext>
            </a:extLst>
          </p:cNvPr>
          <p:cNvCxnSpPr>
            <a:cxnSpLocks/>
            <a:stCxn id="60" idx="3"/>
            <a:endCxn id="67" idx="1"/>
          </p:cNvCxnSpPr>
          <p:nvPr/>
        </p:nvCxnSpPr>
        <p:spPr>
          <a:xfrm flipV="1">
            <a:off x="3313260" y="5703650"/>
            <a:ext cx="142499" cy="9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B8F8227-3265-4C61-82ED-E9381DECCA7B}"/>
              </a:ext>
            </a:extLst>
          </p:cNvPr>
          <p:cNvSpPr/>
          <p:nvPr/>
        </p:nvSpPr>
        <p:spPr>
          <a:xfrm>
            <a:off x="4930331" y="5316999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File-open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73CD6A5-FF49-42B5-BFE8-4C9BF0D9CCA3}"/>
              </a:ext>
            </a:extLst>
          </p:cNvPr>
          <p:cNvCxnSpPr>
            <a:cxnSpLocks/>
            <a:stCxn id="67" idx="3"/>
            <a:endCxn id="75" idx="1"/>
          </p:cNvCxnSpPr>
          <p:nvPr/>
        </p:nvCxnSpPr>
        <p:spPr>
          <a:xfrm>
            <a:off x="4775733" y="5703650"/>
            <a:ext cx="154598" cy="9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88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17274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Delete-file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7" y="1665652"/>
            <a:ext cx="581801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Carefully [ commands1 ] [ commands2]: Runs commands1. If a runtime error occurs inside commands1, </a:t>
            </a:r>
            <a:r>
              <a:rPr lang="en-US" dirty="0" err="1">
                <a:latin typeface="Calibri (Body)"/>
              </a:rPr>
              <a:t>NetLogo</a:t>
            </a:r>
            <a:r>
              <a:rPr lang="en-US" dirty="0">
                <a:latin typeface="Calibri (Body)"/>
              </a:rPr>
              <a:t> won't stop and alert the user that an error occurred. It will suppress the error and run commands2 instead.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File-delete [filename]	: delete [filename]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File-open [filename]	: open [filename]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File-type [value]		: Prints value to an opened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for pairing.csv 	: contain data pairing 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orders.csv	: contain order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item in pod.csv	: contain list of item in pod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Assigned_order_to_pod.csv : contain order that assigned to the pod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robot cycle time.csv : contain robot cycle time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throughput rate.csv : contain throughput rate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order cycle time.csv : contain order cycle time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stop and go.csv	: contain ticks data</a:t>
            </a:r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E37C8F-8B59-4BCF-9735-FA2C88617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2" y="4216991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18BAA9B-A288-4708-992E-40BE7DCB5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2" y="4513166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618B731A-5C1C-4DB6-8696-A9DA47962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19" y="4767494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67AB574B-7214-440A-B3E4-65FFDCB21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19" y="5063669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D6637639-7B79-445E-982D-C724ACDA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5337610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1644143D-CCCC-4BBA-8D40-B760657C2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5633785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1DDBE08B-57B1-4791-9774-AD8CC7BB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5883112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3895B436-2BB1-471B-BFEC-CAAD6346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6179287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FDAEBC8-7F67-4F45-9CEE-06C401BDBE82}"/>
              </a:ext>
            </a:extLst>
          </p:cNvPr>
          <p:cNvSpPr/>
          <p:nvPr/>
        </p:nvSpPr>
        <p:spPr>
          <a:xfrm>
            <a:off x="6602838" y="420354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F72E71B-8A86-40AD-9CE6-74EDE31A4DF5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8EB74E-E8AA-4C9D-BFAF-E55D496E919E}"/>
              </a:ext>
            </a:extLst>
          </p:cNvPr>
          <p:cNvSpPr txBox="1"/>
          <p:nvPr/>
        </p:nvSpPr>
        <p:spPr>
          <a:xfrm>
            <a:off x="6617825" y="4601491"/>
            <a:ext cx="419886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 [file-delete </a:t>
            </a:r>
            <a:r>
              <a:rPr lang="en-US" sz="1400" b="1" dirty="0"/>
              <a:t>filename</a:t>
            </a:r>
            <a:r>
              <a:rPr lang="en-US" sz="1400" dirty="0"/>
              <a:t>][]</a:t>
            </a:r>
          </a:p>
          <a:p>
            <a:r>
              <a:rPr lang="en-US" sz="1400" dirty="0"/>
              <a:t>	delete </a:t>
            </a:r>
            <a:r>
              <a:rPr lang="en-US" sz="1400" b="1" dirty="0"/>
              <a:t>filename </a:t>
            </a:r>
            <a:r>
              <a:rPr lang="en-US" sz="1400" dirty="0"/>
              <a:t>using careful command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file-open </a:t>
            </a:r>
            <a:r>
              <a:rPr lang="en-US" sz="1400" b="1" dirty="0"/>
              <a:t>filename</a:t>
            </a:r>
            <a:r>
              <a:rPr lang="en-US" sz="1400" dirty="0"/>
              <a:t> file-type </a:t>
            </a:r>
            <a:r>
              <a:rPr lang="en-US" sz="1400" b="1" dirty="0"/>
              <a:t>filetype</a:t>
            </a:r>
            <a:r>
              <a:rPr lang="en-US" sz="1400" dirty="0"/>
              <a:t> file-close</a:t>
            </a:r>
          </a:p>
          <a:p>
            <a:pPr lvl="1"/>
            <a:r>
              <a:rPr lang="en-US" sz="1400" dirty="0"/>
              <a:t>	open </a:t>
            </a:r>
            <a:r>
              <a:rPr lang="en-US" sz="1400" b="1" dirty="0"/>
              <a:t>filename </a:t>
            </a:r>
            <a:r>
              <a:rPr lang="en-US" sz="1400" dirty="0"/>
              <a:t>and print </a:t>
            </a:r>
            <a:r>
              <a:rPr lang="en-US" sz="1400" b="1" dirty="0"/>
              <a:t>filetype </a:t>
            </a:r>
            <a:r>
              <a:rPr lang="en-US" sz="1400" dirty="0"/>
              <a:t>then 	close the file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E135FEC-EBCD-41F7-B9A1-B0A3B7F2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825" y="1534013"/>
            <a:ext cx="54197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6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4819781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set time </a:t>
            </a:r>
            <a:r>
              <a:rPr lang="en-US" sz="1400" dirty="0" err="1"/>
              <a:t>time</a:t>
            </a:r>
            <a:r>
              <a:rPr lang="en-US" sz="1400" dirty="0"/>
              <a:t> + 1 : set and increment time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let </a:t>
            </a:r>
            <a:r>
              <a:rPr lang="en-US" sz="1400" dirty="0" err="1"/>
              <a:t>csvmap</a:t>
            </a:r>
            <a:r>
              <a:rPr lang="en-US" sz="1400" dirty="0"/>
              <a:t> </a:t>
            </a:r>
            <a:r>
              <a:rPr lang="en-US" sz="1400" dirty="0" err="1"/>
              <a:t>csv:from-file</a:t>
            </a:r>
            <a:r>
              <a:rPr lang="en-US" sz="1400" dirty="0"/>
              <a:t> (word "layout/" layout-file) : Open csv file from “layout” repository by name from layout-file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let </a:t>
            </a:r>
            <a:r>
              <a:rPr lang="en-US" sz="1400" dirty="0" err="1"/>
              <a:t>sku</a:t>
            </a:r>
            <a:r>
              <a:rPr lang="en-US" sz="1400" dirty="0"/>
              <a:t>-shuffle </a:t>
            </a:r>
            <a:r>
              <a:rPr lang="en-US" sz="1400" dirty="0" err="1"/>
              <a:t>shuffle</a:t>
            </a:r>
            <a:r>
              <a:rPr lang="en-US" sz="1400" dirty="0"/>
              <a:t> range type-of-item  : </a:t>
            </a:r>
            <a:r>
              <a:rPr lang="en-US" sz="1400" dirty="0" err="1"/>
              <a:t>iniatialize</a:t>
            </a:r>
            <a:r>
              <a:rPr lang="en-US" sz="1400" dirty="0"/>
              <a:t> sky-shuffle by shuffling array with range of type of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let n 0 : </a:t>
            </a:r>
            <a:r>
              <a:rPr lang="en-US" sz="1400" dirty="0" err="1"/>
              <a:t>iniatialize</a:t>
            </a:r>
            <a:r>
              <a:rPr lang="en-US" sz="1400" dirty="0"/>
              <a:t> n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total-pod 0 : set total-pod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total-empty 0 : set total-empty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pod-size 5 : set pod-size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o-cycle-time [] : set o-cycle-time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pod-list [] : set pod-list array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6C9ADD-9ADF-4A4E-BD6C-5298C5780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401" y="1714500"/>
            <a:ext cx="46005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488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5507</TotalTime>
  <Words>7888</Words>
  <Application>Microsoft Office PowerPoint</Application>
  <PresentationFormat>Widescreen</PresentationFormat>
  <Paragraphs>699</Paragraphs>
  <Slides>47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(Body)</vt:lpstr>
      <vt:lpstr>Calibri Light</vt:lpstr>
      <vt:lpstr>1_Office Theme</vt:lpstr>
      <vt:lpstr>KIVA Introduction NETLOGO</vt:lpstr>
      <vt:lpstr>Check 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Yonathan Joe</dc:creator>
  <cp:lastModifiedBy>R N</cp:lastModifiedBy>
  <cp:revision>202</cp:revision>
  <dcterms:created xsi:type="dcterms:W3CDTF">2020-02-19T07:27:02Z</dcterms:created>
  <dcterms:modified xsi:type="dcterms:W3CDTF">2021-01-14T13:38:10Z</dcterms:modified>
</cp:coreProperties>
</file>