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39" r:id="rId8"/>
    <p:sldId id="2036" r:id="rId9"/>
    <p:sldId id="2040" r:id="rId10"/>
    <p:sldId id="2042" r:id="rId11"/>
    <p:sldId id="20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822644" y="4979711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</a:t>
            </a:r>
            <a:r>
              <a:rPr lang="en-US" sz="1400" dirty="0" err="1">
                <a:solidFill>
                  <a:schemeClr val="tx1"/>
                </a:solidFill>
              </a:rPr>
              <a:t>globals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824842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2714997" y="4979711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Py:setup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2182744" y="4447575"/>
            <a:ext cx="54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 flipH="1">
            <a:off x="1501595" y="4655115"/>
            <a:ext cx="2198" cy="32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180546" y="5187251"/>
            <a:ext cx="534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4638" y="4394935"/>
            <a:ext cx="415421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Replication-read : 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Delete-file : 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Set-layout : 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Py:Setup</a:t>
            </a:r>
            <a:r>
              <a:rPr lang="en-US" sz="1400" dirty="0"/>
              <a:t> : Setting up python for </a:t>
            </a:r>
            <a:r>
              <a:rPr lang="en-US" sz="1400" dirty="0" err="1"/>
              <a:t>netlogo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3" name="Picture 6" descr="See the source image">
            <a:extLst>
              <a:ext uri="{FF2B5EF4-FFF2-40B4-BE49-F238E27FC236}">
                <a16:creationId xmlns:a16="http://schemas.microsoft.com/office/drawing/2014/main" id="{EF1AC7BA-752A-4F8B-802E-EF8B9669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38" y="5268273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639" y="1402410"/>
            <a:ext cx="3589951" cy="24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4798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Cellular automaton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initialize ticks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30F909-9ECB-475C-A138-2BA33BF92A4A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918EE4-D69E-424A-95B9-C0A77690F390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42B66-143E-40CC-8F76-B468A42FC587}"/>
              </a:ext>
            </a:extLst>
          </p:cNvPr>
          <p:cNvSpPr txBox="1"/>
          <p:nvPr/>
        </p:nvSpPr>
        <p:spPr>
          <a:xfrm>
            <a:off x="6344638" y="4394935"/>
            <a:ext cx="415421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Replication-read : 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Delete-file : 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Set-layout : 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Py:Setup</a:t>
            </a:r>
            <a:r>
              <a:rPr lang="en-US" sz="1400" dirty="0"/>
              <a:t> : Setting up python for </a:t>
            </a:r>
            <a:r>
              <a:rPr lang="en-US" sz="1400" dirty="0" err="1"/>
              <a:t>netlogo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7F1B16-91BE-44A2-B9AD-35941545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39" y="1402410"/>
            <a:ext cx="3589951" cy="24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 rep_ item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824842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2182744" y="4447575"/>
            <a:ext cx="54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4638" y="4394935"/>
            <a:ext cx="47234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temporary variable for saving “replication.csv” and </a:t>
            </a:r>
            <a:br>
              <a:rPr lang="en-US" sz="1400" dirty="0"/>
            </a:br>
            <a:r>
              <a:rPr lang="en-US" sz="1400" dirty="0"/>
              <a:t>then 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68" y="4509769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		: initialize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		: set </a:t>
            </a:r>
            <a:r>
              <a:rPr lang="en-US" i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 </a:t>
            </a:r>
            <a:r>
              <a:rPr lang="en-US" i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0		: item on index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	: get item from csv file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DA9411-E0A0-4821-947F-B17830153E05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58277-D6BC-40CC-90DB-C7A7A85C9EB5}"/>
              </a:ext>
            </a:extLst>
          </p:cNvPr>
          <p:cNvSpPr txBox="1"/>
          <p:nvPr/>
        </p:nvSpPr>
        <p:spPr>
          <a:xfrm>
            <a:off x="6344638" y="4394935"/>
            <a:ext cx="47234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temporary variable for saving “replication.csv” and </a:t>
            </a:r>
            <a:br>
              <a:rPr lang="en-US" sz="1400" dirty="0"/>
            </a:br>
            <a:r>
              <a:rPr lang="en-US" sz="1400" dirty="0"/>
              <a:t>then reset the value of the variable to 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Section : Setting up / initialize variables and array(</a:t>
            </a:r>
            <a:r>
              <a:rPr lang="en-US" sz="1400" dirty="0" err="1"/>
              <a:t>time,sku-shuffle,n</a:t>
            </a:r>
            <a:r>
              <a:rPr lang="en-US" sz="1400" dirty="0"/>
              <a:t>, total-pod, total-empty, pod-size, o-cycle-time[], pod-list[]) also open csv file from “Layout”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 section :</a:t>
            </a:r>
            <a:br>
              <a:rPr lang="en-US" sz="1400" dirty="0"/>
            </a:br>
            <a:r>
              <a:rPr lang="en-US" sz="1400" dirty="0"/>
              <a:t>- 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 section :</a:t>
            </a:r>
            <a:br>
              <a:rPr lang="en-US" sz="1400" dirty="0"/>
            </a:br>
            <a:r>
              <a:rPr lang="en-US" sz="1400" dirty="0"/>
              <a:t>-if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E04577-07EB-4037-BC80-26AB29541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56" y="1476331"/>
            <a:ext cx="5520510" cy="291939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1B56590-41DB-4556-B4A8-105C0BA9DC6D}"/>
              </a:ext>
            </a:extLst>
          </p:cNvPr>
          <p:cNvSpPr/>
          <p:nvPr/>
        </p:nvSpPr>
        <p:spPr>
          <a:xfrm>
            <a:off x="9030694" y="1614574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E800CB-5357-43A1-94F2-A5E10AC3B526}"/>
              </a:ext>
            </a:extLst>
          </p:cNvPr>
          <p:cNvSpPr/>
          <p:nvPr/>
        </p:nvSpPr>
        <p:spPr>
          <a:xfrm>
            <a:off x="9429704" y="1825760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FDBC459-B21B-4993-B381-3FD93CC1CD15}"/>
              </a:ext>
            </a:extLst>
          </p:cNvPr>
          <p:cNvSpPr/>
          <p:nvPr/>
        </p:nvSpPr>
        <p:spPr>
          <a:xfrm>
            <a:off x="9030694" y="2663111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6A6A06-F9EA-4CB9-AA44-21E1FE4D339E}"/>
              </a:ext>
            </a:extLst>
          </p:cNvPr>
          <p:cNvSpPr/>
          <p:nvPr/>
        </p:nvSpPr>
        <p:spPr>
          <a:xfrm>
            <a:off x="9458076" y="2683834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EA2D39A-FDA0-4A8D-B576-B92E840C86EC}"/>
              </a:ext>
            </a:extLst>
          </p:cNvPr>
          <p:cNvSpPr/>
          <p:nvPr/>
        </p:nvSpPr>
        <p:spPr>
          <a:xfrm>
            <a:off x="9030694" y="3181404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F1F940-289E-42D4-ADA9-9A140B25601F}"/>
              </a:ext>
            </a:extLst>
          </p:cNvPr>
          <p:cNvSpPr/>
          <p:nvPr/>
        </p:nvSpPr>
        <p:spPr>
          <a:xfrm>
            <a:off x="9458076" y="3141831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70EBC66-6D7A-46ED-A4C1-B1B96ECBECFB}"/>
              </a:ext>
            </a:extLst>
          </p:cNvPr>
          <p:cNvSpPr/>
          <p:nvPr/>
        </p:nvSpPr>
        <p:spPr>
          <a:xfrm>
            <a:off x="9030694" y="3452376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8B56D6-6D63-4DCE-BDB8-E2954BB3BF55}"/>
              </a:ext>
            </a:extLst>
          </p:cNvPr>
          <p:cNvSpPr/>
          <p:nvPr/>
        </p:nvSpPr>
        <p:spPr>
          <a:xfrm>
            <a:off x="9458076" y="3676460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14085D-5BEB-4B0C-92D2-2BFE8E39E062}"/>
              </a:ext>
            </a:extLst>
          </p:cNvPr>
          <p:cNvSpPr txBox="1"/>
          <p:nvPr/>
        </p:nvSpPr>
        <p:spPr>
          <a:xfrm>
            <a:off x="5969485" y="4618301"/>
            <a:ext cx="481978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 section : </a:t>
            </a:r>
            <a:br>
              <a:rPr lang="en-US" sz="1100" dirty="0"/>
            </a:br>
            <a:r>
              <a:rPr lang="en-US" sz="1100" dirty="0"/>
              <a:t>sprout-pods 1 = create 1 pod</a:t>
            </a:r>
            <a:br>
              <a:rPr lang="en-US" sz="1100" dirty="0"/>
            </a:br>
            <a:r>
              <a:rPr lang="en-US" sz="1100" dirty="0"/>
              <a:t>set shape / set color = set shape and color</a:t>
            </a:r>
            <a:br>
              <a:rPr lang="en-US" sz="1100" dirty="0"/>
            </a:br>
            <a:r>
              <a:rPr lang="en-US" sz="1100" dirty="0"/>
              <a:t>set pod-id = set id for pod</a:t>
            </a:r>
            <a:br>
              <a:rPr lang="en-US" sz="1100" dirty="0"/>
            </a:br>
            <a:r>
              <a:rPr lang="en-US" sz="1100" dirty="0"/>
              <a:t>place-item : call place item function with pod-id and </a:t>
            </a:r>
            <a:r>
              <a:rPr lang="en-US" sz="1100" dirty="0" err="1"/>
              <a:t>sku</a:t>
            </a:r>
            <a:r>
              <a:rPr lang="en-US" sz="1100" dirty="0"/>
              <a:t>-shuffle</a:t>
            </a:r>
            <a:br>
              <a:rPr lang="en-US" sz="1100" dirty="0"/>
            </a:br>
            <a:r>
              <a:rPr lang="en-US" sz="1100" dirty="0"/>
              <a:t>set rep-lead-time 100 : set variable to 100</a:t>
            </a:r>
            <a:br>
              <a:rPr lang="en-US" sz="1100" dirty="0"/>
            </a:br>
            <a:r>
              <a:rPr lang="en-US" sz="1100" dirty="0"/>
              <a:t>set meaning : initialize meaning</a:t>
            </a:r>
            <a:br>
              <a:rPr lang="en-US" sz="1100" dirty="0"/>
            </a:br>
            <a:r>
              <a:rPr lang="en-US" sz="1100" dirty="0"/>
              <a:t>set-total-pod  total-pod+1 : increment for total pod</a:t>
            </a:r>
          </a:p>
        </p:txBody>
      </p:sp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75B72AF8-4543-4327-B4A4-5D03DB7DD40B}"/>
              </a:ext>
            </a:extLst>
          </p:cNvPr>
          <p:cNvSpPr/>
          <p:nvPr/>
        </p:nvSpPr>
        <p:spPr>
          <a:xfrm>
            <a:off x="8940054" y="1525349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6E4F1-AB9F-4F3A-8452-92CE58DBCE28}"/>
              </a:ext>
            </a:extLst>
          </p:cNvPr>
          <p:cNvSpPr/>
          <p:nvPr/>
        </p:nvSpPr>
        <p:spPr>
          <a:xfrm>
            <a:off x="9339064" y="17365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11DA3A6-76FA-44D0-A12E-9F32A5BC0DD4}"/>
              </a:ext>
            </a:extLst>
          </p:cNvPr>
          <p:cNvSpPr/>
          <p:nvPr/>
        </p:nvSpPr>
        <p:spPr>
          <a:xfrm>
            <a:off x="8940054" y="2573886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3D3650-E5B9-4BA3-B5E5-2AACC172BD8E}"/>
              </a:ext>
            </a:extLst>
          </p:cNvPr>
          <p:cNvSpPr/>
          <p:nvPr/>
        </p:nvSpPr>
        <p:spPr>
          <a:xfrm>
            <a:off x="9367436" y="2594609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8D2675-2152-40D3-9304-98FE47274FD7}"/>
              </a:ext>
            </a:extLst>
          </p:cNvPr>
          <p:cNvSpPr/>
          <p:nvPr/>
        </p:nvSpPr>
        <p:spPr>
          <a:xfrm>
            <a:off x="8940054" y="3092179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2B7DC9-6A66-435D-8F8D-C000099B4D28}"/>
              </a:ext>
            </a:extLst>
          </p:cNvPr>
          <p:cNvSpPr/>
          <p:nvPr/>
        </p:nvSpPr>
        <p:spPr>
          <a:xfrm>
            <a:off x="9367436" y="3052606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0AE5CE8-6C22-42AD-998E-E095A7DDA435}"/>
              </a:ext>
            </a:extLst>
          </p:cNvPr>
          <p:cNvSpPr/>
          <p:nvPr/>
        </p:nvSpPr>
        <p:spPr>
          <a:xfrm>
            <a:off x="8940054" y="3363151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7812E4-9528-4B38-9589-8751F16D2E4F}"/>
              </a:ext>
            </a:extLst>
          </p:cNvPr>
          <p:cNvSpPr/>
          <p:nvPr/>
        </p:nvSpPr>
        <p:spPr>
          <a:xfrm>
            <a:off x="9367436" y="35872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…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picking-stations… 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… 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693</Words>
  <Application>Microsoft Office PowerPoint</Application>
  <PresentationFormat>Widescreen</PresentationFormat>
  <Paragraphs>113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170</cp:revision>
  <dcterms:created xsi:type="dcterms:W3CDTF">2020-02-19T07:27:02Z</dcterms:created>
  <dcterms:modified xsi:type="dcterms:W3CDTF">2020-12-17T08:45:35Z</dcterms:modified>
</cp:coreProperties>
</file>