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53" r:id="rId22"/>
    <p:sldId id="2054" r:id="rId23"/>
    <p:sldId id="2055" r:id="rId24"/>
    <p:sldId id="2056" r:id="rId25"/>
    <p:sldId id="2057" r:id="rId26"/>
    <p:sldId id="2058" r:id="rId27"/>
    <p:sldId id="2059" r:id="rId28"/>
    <p:sldId id="2060" r:id="rId29"/>
    <p:sldId id="2061" r:id="rId30"/>
    <p:sldId id="2062" r:id="rId31"/>
    <p:sldId id="2063" r:id="rId32"/>
    <p:sldId id="2064" r:id="rId33"/>
    <p:sldId id="2065" r:id="rId34"/>
    <p:sldId id="2066" r:id="rId35"/>
    <p:sldId id="2067" r:id="rId36"/>
    <p:sldId id="2068" r:id="rId37"/>
    <p:sldId id="2069" r:id="rId38"/>
    <p:sldId id="2070" r:id="rId39"/>
    <p:sldId id="20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9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6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0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6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ifelse</a:t>
            </a:r>
            <a:r>
              <a:rPr lang="en-US" sz="1400" dirty="0"/>
              <a:t> n &lt; num : Check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item-type random type-of-item : Choose random value from type-of-item to be assigned as item-type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due random order-due-date : Choose random value from order-due-date to be assigned as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due-date-l)][set due random order-due-date] : Setting loop while condition b-</a:t>
            </a:r>
            <a:r>
              <a:rPr lang="en-US" sz="1400" dirty="0" err="1"/>
              <a:t>ubof</a:t>
            </a:r>
            <a:r>
              <a:rPr lang="en-US" sz="1400" dirty="0"/>
              <a:t>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still true, repeat command of [set due random order-due-date]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"orders.csv“ : Open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file-type item-type file-type "," file-type qty file-type "," file-type due file-type "\n“ : Write on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file-close : Close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: 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E9AA0E0-2601-4F80-AA89-D3E0EBCD1AD2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4E15-E050-4DC0-AADE-3687919D85EC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DEB-EE10-40BC-9769-BE74ACB4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06" y="1299411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[reporter] [ commands ] : If reporter reports false, exit the loop. Otherwise run commands and repeat.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235D6-BFF4-4018-9EC3-46EE046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74" y="1609965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51662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time_ time : Initialize time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time_ = 1 [ set time_ round (random-exponential -30)] :. Set time_ with value of rounded random exponential value minus 30 if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</a:t>
            </a:r>
            <a:r>
              <a:rPr lang="en-US" sz="1400" dirty="0"/>
              <a:t> "time" time_ : Set variable value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 err="1"/>
              <a:t>py:run</a:t>
            </a:r>
            <a:r>
              <a:rPr lang="en-US" sz="1400" dirty="0"/>
              <a:t> : Run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"import </a:t>
            </a:r>
            <a:r>
              <a:rPr lang="en-US" sz="1400" dirty="0" err="1"/>
              <a:t>assignmentOP</a:t>
            </a:r>
            <a:r>
              <a:rPr lang="en-US" sz="1400" dirty="0"/>
              <a:t>“ : import </a:t>
            </a:r>
            <a:r>
              <a:rPr lang="en-US" sz="1400" dirty="0" err="1"/>
              <a:t>assignmentOP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"result = </a:t>
            </a:r>
            <a:r>
              <a:rPr lang="en-US" sz="1400" dirty="0" err="1"/>
              <a:t>assignmentOP.assignOP</a:t>
            </a:r>
            <a:r>
              <a:rPr lang="en-US" sz="1400" dirty="0"/>
              <a:t>(time)") : initialize value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result </a:t>
            </a:r>
            <a:r>
              <a:rPr lang="en-US" sz="1400" dirty="0" err="1"/>
              <a:t>py:runresult</a:t>
            </a:r>
            <a:r>
              <a:rPr lang="en-US" sz="1400" dirty="0"/>
              <a:t> "result“ : “</a:t>
            </a:r>
            <a:r>
              <a:rPr lang="en-US" sz="1400" dirty="0" err="1"/>
              <a:t>Transfering</a:t>
            </a:r>
            <a:r>
              <a:rPr lang="en-US" sz="1400" dirty="0"/>
              <a:t>” value from python code to </a:t>
            </a:r>
            <a:r>
              <a:rPr lang="en-US" sz="1400" dirty="0" err="1"/>
              <a:t>netlogo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[n &lt; length result] : While the condition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m item n result : Initialize m using item from result list with 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pod-list lput item 0 m pod-list  insert new value to pod-list using first item m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pods with [pod-id = item 0 m][set qty-ordered item 1 m] : Command pod with pod-id = first item of m list to set qty-ordered item with item with n-index from m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n </a:t>
            </a:r>
            <a:r>
              <a:rPr lang="en-US" sz="1400" dirty="0" err="1"/>
              <a:t>n</a:t>
            </a:r>
            <a:r>
              <a:rPr lang="en-US" sz="1400" dirty="0"/>
              <a:t> + 1: increment n value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11547-1327-431B-B7C5-EF325573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lput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Adds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the end of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and reports the new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random-exponential </a:t>
            </a:r>
            <a:r>
              <a:rPr lang="en-GB" b="1" dirty="0"/>
              <a:t>mean</a:t>
            </a:r>
            <a:r>
              <a:rPr lang="en-GB" dirty="0"/>
              <a:t> : </a:t>
            </a:r>
            <a:r>
              <a:rPr lang="en-US" dirty="0"/>
              <a:t>random-exponential reports an exponentially distributed random floating point number. It is equivalent to (- </a:t>
            </a:r>
            <a:r>
              <a:rPr lang="en-US" b="1" dirty="0"/>
              <a:t>mean</a:t>
            </a:r>
            <a:r>
              <a:rPr lang="en-US" dirty="0"/>
              <a:t>) * ln random-float 1.0.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A18C6-3111-4D63-85EE-A6344408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pod-list remove-duplicates pod-list : remove duplicate entry from pod-list  that already picked by </a:t>
            </a:r>
            <a:r>
              <a:rPr lang="en-US" sz="1400" dirty="0" err="1"/>
              <a:t>agv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already-delivered-pod [] : Initialize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pod-list] : While condition return true, repeat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ask pods with [pod-id = item x pod-list][if shape = "empty space" : command pod with such condition, and if shape equal to “empty space”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[set already-delivered-pod lput x already-delivered-pod]] : insert item to array using value from x-index 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x </a:t>
            </a:r>
            <a:r>
              <a:rPr lang="en-US" sz="1400" dirty="0" err="1"/>
              <a:t>x</a:t>
            </a:r>
            <a:r>
              <a:rPr lang="en-US" sz="1400" dirty="0"/>
              <a:t> + 1] : increment 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already-delivered-pod sort-by &gt; already-delivered-pod :Sort the array with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already-delivered-pod] : while condition return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set pod-list remove-item item x already-delivered-pod pod-list : remove item from pod-list list based on already-delivered-pod list item on  x-index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selected-pods pod-list : call selected-pods function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ADF38-7D09-4AED-B51B-45DDA3D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sort-by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 If the input is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, reports a new list containing the same items as the input list, in a sorted order defined by the </a:t>
            </a:r>
            <a:r>
              <a:rPr lang="en-US" dirty="0" err="1">
                <a:latin typeface="Calibri (Body)"/>
              </a:rPr>
              <a:t>boolean</a:t>
            </a:r>
            <a:r>
              <a:rPr lang="en-US" dirty="0">
                <a:latin typeface="Calibri (Body)"/>
              </a:rPr>
              <a:t> reporter. reporter may be an anonymous reporter or the name of a reporter. Use &gt; for descending, and &lt; for ascending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D24DF-E7D2-4DFC-9597-E489B3CC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m &lt; length assignment-result : conditional to compare of m with assignment-result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ask pods with [pod-id = item m assignment-result] command pod with pod-id equal to item from assignment-result on m-index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set shape "shelf“ : set pod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size 1 : set pod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color 138 : set pod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x </a:t>
            </a:r>
            <a:r>
              <a:rPr lang="en-US" sz="1400" dirty="0" err="1"/>
              <a:t>xcor</a:t>
            </a:r>
            <a:r>
              <a:rPr lang="en-US" sz="1400" dirty="0"/>
              <a:t> : set pod x-coordinate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y </a:t>
            </a:r>
            <a:r>
              <a:rPr lang="en-US" sz="1400" dirty="0" err="1"/>
              <a:t>ycor</a:t>
            </a:r>
            <a:r>
              <a:rPr lang="en-US" sz="1400" dirty="0"/>
              <a:t> : set pod y-coordinate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set m </a:t>
            </a:r>
            <a:r>
              <a:rPr lang="en-US" sz="1400" dirty="0" err="1"/>
              <a:t>m</a:t>
            </a:r>
            <a:r>
              <a:rPr lang="en-US" sz="1400" dirty="0"/>
              <a:t> + 1 : increment 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stop : stop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900922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Selected-pods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Flag selected pods based on assignment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E488B-F12B-4A96-8598-CEB07BDD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520634"/>
            <a:ext cx="4762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970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agvloc</a:t>
            </a:r>
            <a:r>
              <a:rPr lang="en-US" sz="1100" dirty="0"/>
              <a:t> </a:t>
            </a:r>
            <a:r>
              <a:rPr lang="en-US" sz="1100" dirty="0" err="1"/>
              <a:t>csv:from-file</a:t>
            </a:r>
            <a:r>
              <a:rPr lang="en-US" sz="1100" dirty="0"/>
              <a:t> (word "AGV/" AGV-location-file) : open file from AGV repository and assign it as </a:t>
            </a:r>
            <a:r>
              <a:rPr lang="en-US" sz="1100" dirty="0" err="1"/>
              <a:t>agvloc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assign 0 as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</a:t>
            </a:r>
            <a:r>
              <a:rPr lang="en-US" sz="1100" dirty="0" err="1"/>
              <a:t>ifelse</a:t>
            </a:r>
            <a:r>
              <a:rPr lang="en-US" sz="1100" dirty="0"/>
              <a:t> n &lt; AGV-number : check if n is lower than </a:t>
            </a:r>
            <a:r>
              <a:rPr lang="en-US" sz="1100" dirty="0" err="1"/>
              <a:t>agv</a:t>
            </a:r>
            <a:r>
              <a:rPr lang="en-US" sz="1100" dirty="0"/>
              <a:t>-number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let </a:t>
            </a:r>
            <a:r>
              <a:rPr lang="en-US" sz="1100" dirty="0" err="1"/>
              <a:t>agvcode</a:t>
            </a:r>
            <a:r>
              <a:rPr lang="en-US" sz="1100" dirty="0"/>
              <a:t> item n </a:t>
            </a:r>
            <a:r>
              <a:rPr lang="en-US" sz="1100" dirty="0" err="1"/>
              <a:t>agvloc</a:t>
            </a:r>
            <a:r>
              <a:rPr lang="en-US" sz="1100" dirty="0"/>
              <a:t> : assign n-index item of </a:t>
            </a:r>
            <a:r>
              <a:rPr lang="en-US" sz="1100" dirty="0" err="1"/>
              <a:t>agvloc</a:t>
            </a:r>
            <a:r>
              <a:rPr lang="en-US" sz="1100" dirty="0"/>
              <a:t> as value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patches with [</a:t>
            </a:r>
            <a:r>
              <a:rPr lang="en-US" sz="1100" dirty="0" err="1"/>
              <a:t>pxcor</a:t>
            </a:r>
            <a:r>
              <a:rPr lang="en-US" sz="1100" dirty="0"/>
              <a:t> = item 0 </a:t>
            </a:r>
            <a:r>
              <a:rPr lang="en-US" sz="1100" dirty="0" err="1"/>
              <a:t>agvcode</a:t>
            </a:r>
            <a:r>
              <a:rPr lang="en-US" sz="1100" dirty="0"/>
              <a:t> and </a:t>
            </a:r>
            <a:r>
              <a:rPr lang="en-US" sz="1100" dirty="0" err="1"/>
              <a:t>pycor</a:t>
            </a:r>
            <a:r>
              <a:rPr lang="en-US" sz="1100" dirty="0"/>
              <a:t> = item 1 </a:t>
            </a:r>
            <a:r>
              <a:rPr lang="en-US" sz="1100" dirty="0" err="1"/>
              <a:t>agvcode</a:t>
            </a:r>
            <a:r>
              <a:rPr lang="en-US" sz="1100" dirty="0"/>
              <a:t>] : command patch with </a:t>
            </a:r>
            <a:r>
              <a:rPr lang="en-US" sz="1100" dirty="0" err="1"/>
              <a:t>pxcor</a:t>
            </a:r>
            <a:r>
              <a:rPr lang="en-US" sz="1100" dirty="0"/>
              <a:t> equal to index 0 item of </a:t>
            </a:r>
            <a:r>
              <a:rPr lang="en-US" sz="1100" dirty="0" err="1"/>
              <a:t>agvcode</a:t>
            </a:r>
            <a:r>
              <a:rPr lang="en-US" sz="1100" dirty="0"/>
              <a:t> and with </a:t>
            </a:r>
            <a:r>
              <a:rPr lang="en-US" sz="1100" dirty="0" err="1"/>
              <a:t>pxcor</a:t>
            </a:r>
            <a:r>
              <a:rPr lang="en-US" sz="1100" dirty="0"/>
              <a:t> equal to index 1 item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sprout-AGVs 1 : call function sprout-AGVs with  passing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set AGV-id n : set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size 0.9 : set size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color 9:set 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availability 1 : set availability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shape "kiva“ :  set shape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status "pick-pod“ : set status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next-empty-id (total-empty + AGV-id + 1) : set next-empty-id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4913-FABB-47BA-A4AB-17FB7FBD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237375"/>
            <a:ext cx="5474623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( </a:t>
            </a:r>
            <a:r>
              <a:rPr lang="en-US" sz="1100" dirty="0" err="1"/>
              <a:t>ifelse</a:t>
            </a:r>
            <a:r>
              <a:rPr lang="en-US" sz="1100" dirty="0"/>
              <a:t>  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"up“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0 ] : if condition above return true set heading value to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"down“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“down”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180 ] : if condition above return true set heading value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"right“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90 ] : if condition above return true set heading value to 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270 ] ) : if no condition above return true, set heading value to 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pair-pick-pod AGV-id : call pair-pick-pod function and pass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n </a:t>
            </a:r>
            <a:r>
              <a:rPr lang="en-US" sz="1100" dirty="0" err="1"/>
              <a:t>n</a:t>
            </a:r>
            <a:r>
              <a:rPr lang="en-US" sz="1100" dirty="0"/>
              <a:t> + 1] : increment n value</a:t>
            </a:r>
          </a:p>
        </p:txBody>
      </p:sp>
    </p:spTree>
    <p:extLst>
      <p:ext uri="{BB962C8B-B14F-4D97-AF65-F5344CB8AC3E}">
        <p14:creationId xmlns:p14="http://schemas.microsoft.com/office/powerpoint/2010/main" val="2722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"/path/to/myfile.csv“ : Open csv file from given path, then assign it as a variable’s value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475B682-703E-43A6-90FB-4AF62ED0629A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93E44-73C3-4CF4-9168-9591AC1A2EBE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DF8BCB-263C-4F74-8FB7-3880B113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pods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AGV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let n </a:t>
            </a:r>
            <a:r>
              <a:rPr lang="en-US" sz="1100" dirty="0" err="1"/>
              <a:t>xcor</a:t>
            </a:r>
            <a:r>
              <a:rPr lang="en-US" sz="1100" dirty="0"/>
              <a:t>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yjob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&lt;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;SEARCHING INTERSECTION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32]: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38])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: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storage-upper-</a:t>
            </a:r>
            <a:r>
              <a:rPr lang="en-US" sz="1100" dirty="0" err="1"/>
              <a:t>ybound</a:t>
            </a:r>
            <a:r>
              <a:rPr lang="en-US" sz="1100" dirty="0"/>
              <a:t>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 : ask pods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47077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72" y="1865908"/>
            <a:ext cx="5895740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0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;SEARCHING INTERSECTION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: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14 [set </a:t>
            </a:r>
            <a:r>
              <a:rPr lang="en-US" sz="1100" dirty="0" err="1"/>
              <a:t>ystart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ycor</a:t>
            </a:r>
            <a:r>
              <a:rPr lang="en-US" sz="1100" dirty="0"/>
              <a:t> &gt; 14 [set </a:t>
            </a:r>
            <a:r>
              <a:rPr lang="en-US" sz="1100" dirty="0" err="1"/>
              <a:t>ystart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ycor</a:t>
            </a:r>
            <a:r>
              <a:rPr lang="en-US" sz="1100" dirty="0"/>
              <a:t> &gt; 20 [set </a:t>
            </a:r>
            <a:r>
              <a:rPr lang="en-US" sz="1100" dirty="0" err="1"/>
              <a:t>ystart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ycor</a:t>
            </a:r>
            <a:r>
              <a:rPr lang="en-US" sz="1100" dirty="0"/>
              <a:t> &gt; 26 [set </a:t>
            </a:r>
            <a:r>
              <a:rPr lang="en-US" sz="1100" dirty="0" err="1"/>
              <a:t>ystart</a:t>
            </a:r>
            <a:r>
              <a:rPr lang="en-US" sz="1100" dirty="0"/>
              <a:t> 26] ;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ystart</a:t>
            </a:r>
            <a:r>
              <a:rPr lang="en-US" sz="1100" dirty="0"/>
              <a:t> 32])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1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odd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+ 1)]]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- 1)]]]] : ask </a:t>
            </a:r>
            <a:r>
              <a:rPr lang="en-US" sz="1100" dirty="0" err="1"/>
              <a:t>agvs</a:t>
            </a:r>
            <a:r>
              <a:rPr lang="en-US" sz="1100" dirty="0"/>
              <a:t>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xcor</a:t>
            </a:r>
            <a:r>
              <a:rPr lang="en-US" sz="1100" dirty="0"/>
              <a:t> mod 2 = 0 given </a:t>
            </a:r>
            <a:r>
              <a:rPr lang="en-US" sz="1100" dirty="0" err="1"/>
              <a:t>condtion</a:t>
            </a:r>
            <a:r>
              <a:rPr lang="en-US" sz="1100" dirty="0"/>
              <a:t> for conditional if </a:t>
            </a:r>
            <a:r>
              <a:rPr lang="en-US" sz="1100" dirty="0" err="1"/>
              <a:t>xcor</a:t>
            </a:r>
            <a:r>
              <a:rPr lang="en-US" sz="1100" dirty="0"/>
              <a:t> is even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38]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+ 2)]] [ask AGVs with [AGV-id = id] [set </a:t>
            </a:r>
            <a:r>
              <a:rPr lang="en-US" sz="1100" dirty="0" err="1"/>
              <a:t>xstart</a:t>
            </a:r>
            <a:r>
              <a:rPr lang="en-US" sz="1100" dirty="0"/>
              <a:t> (n - 2)]]]])]] : ask patches with given condition to do given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78703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Starting-intersection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starting intersection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E3F1F-18B5-458B-9D6F-2107829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70" y="1351154"/>
            <a:ext cx="5616300" cy="39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18730" y="174506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555151" y="2143011"/>
            <a:ext cx="516620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let a 0 let b 0 : initialize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patches with given condition to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</a:t>
            </a:r>
            <a:r>
              <a:rPr lang="en-US" sz="1100" dirty="0" err="1"/>
              <a:t>u-turn</a:t>
            </a:r>
            <a:r>
              <a:rPr lang="en-US" sz="1100" dirty="0"/>
              <a:t> 0 set straight-first 0 ;return value : setting up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n </a:t>
            </a:r>
            <a:r>
              <a:rPr lang="en-US" sz="1100" dirty="0" err="1"/>
              <a:t>xjob</a:t>
            </a:r>
            <a:r>
              <a:rPr lang="en-US" sz="1100" dirty="0"/>
              <a:t> set </a:t>
            </a:r>
            <a:r>
              <a:rPr lang="en-US" sz="1100" dirty="0" err="1"/>
              <a:t>u-turn</a:t>
            </a:r>
            <a:r>
              <a:rPr lang="en-US" sz="1100" dirty="0"/>
              <a:t> 0 : : initialize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;ROBOT COME FROM UP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&gt; </a:t>
            </a:r>
            <a:r>
              <a:rPr lang="en-US" sz="1100" dirty="0" err="1"/>
              <a:t>yjob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set a 1 : setting up variables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14 [set </a:t>
            </a:r>
            <a:r>
              <a:rPr lang="en-US" sz="1100" dirty="0" err="1"/>
              <a:t>yend</a:t>
            </a:r>
            <a:r>
              <a:rPr lang="en-US" sz="1100" dirty="0"/>
              <a:t> 14]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[set </a:t>
            </a:r>
            <a:r>
              <a:rPr lang="en-US" sz="1100" dirty="0" err="1"/>
              <a:t>yend</a:t>
            </a:r>
            <a:r>
              <a:rPr lang="en-US" sz="1100" dirty="0"/>
              <a:t> 20]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[set </a:t>
            </a:r>
            <a:r>
              <a:rPr lang="en-US" sz="1100" dirty="0" err="1"/>
              <a:t>yend</a:t>
            </a:r>
            <a:r>
              <a:rPr lang="en-US" sz="1100" dirty="0"/>
              <a:t> 26]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yjob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[set </a:t>
            </a:r>
            <a:r>
              <a:rPr lang="en-US" sz="1100" dirty="0" err="1"/>
              <a:t>yend</a:t>
            </a:r>
            <a:r>
              <a:rPr lang="en-US" sz="1100" dirty="0"/>
              <a:t> 32]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[set </a:t>
            </a:r>
            <a:r>
              <a:rPr lang="en-US" sz="1100" dirty="0" err="1"/>
              <a:t>yend</a:t>
            </a:r>
            <a:r>
              <a:rPr lang="en-US" sz="1100" dirty="0"/>
              <a:t> 38])] : if all other condition not fulfilled and do this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;ROBOT COME FROM DOWN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[(</a:t>
            </a:r>
            <a:r>
              <a:rPr lang="en-US" sz="1100" dirty="0" err="1"/>
              <a:t>ifelse</a:t>
            </a:r>
            <a:r>
              <a:rPr lang="en-US" sz="1100" dirty="0"/>
              <a:t>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14 [set </a:t>
            </a:r>
            <a:r>
              <a:rPr lang="en-US" sz="1100" dirty="0" err="1"/>
              <a:t>yend</a:t>
            </a:r>
            <a:r>
              <a:rPr lang="en-US" sz="1100" dirty="0"/>
              <a:t> 8]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[set </a:t>
            </a:r>
            <a:r>
              <a:rPr lang="en-US" sz="1100" dirty="0" err="1"/>
              <a:t>yend</a:t>
            </a:r>
            <a:r>
              <a:rPr lang="en-US" sz="1100" dirty="0"/>
              <a:t> 14]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[set </a:t>
            </a:r>
            <a:r>
              <a:rPr lang="en-US" sz="1100" dirty="0" err="1"/>
              <a:t>yend</a:t>
            </a:r>
            <a:r>
              <a:rPr lang="en-US" sz="1100" dirty="0"/>
              <a:t> 20]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[set </a:t>
            </a:r>
            <a:r>
              <a:rPr lang="en-US" sz="1100" dirty="0" err="1"/>
              <a:t>yend</a:t>
            </a:r>
            <a:r>
              <a:rPr lang="en-US" sz="1100" dirty="0"/>
              <a:t> 26]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[set </a:t>
            </a:r>
            <a:r>
              <a:rPr lang="en-US" sz="1100" dirty="0" err="1"/>
              <a:t>yend</a:t>
            </a:r>
            <a:r>
              <a:rPr lang="en-US" sz="1100" dirty="0"/>
              <a:t> 32])] : : if all other condition not fulfilled and do this command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16005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44981-1F38-4FBC-9BE0-6E822158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1585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ifelse</a:t>
            </a:r>
            <a:r>
              <a:rPr lang="en-US" sz="1100" dirty="0"/>
              <a:t> in-one-y-block? id </a:t>
            </a:r>
            <a:r>
              <a:rPr lang="en-US" sz="1100" dirty="0" err="1"/>
              <a:t>jobloc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using given function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;special case, in one y block -&gt; must have same y starting &amp; ending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[if </a:t>
            </a:r>
            <a:r>
              <a:rPr lang="en-US" sz="1100" dirty="0" err="1"/>
              <a:t>yend</a:t>
            </a:r>
            <a:r>
              <a:rPr lang="en-US" sz="1100" dirty="0"/>
              <a:t> != </a:t>
            </a:r>
            <a:r>
              <a:rPr lang="en-US" sz="1100" dirty="0" err="1"/>
              <a:t>ystart</a:t>
            </a:r>
            <a:r>
              <a:rPr lang="en-US" sz="1100" dirty="0"/>
              <a:t> [change-</a:t>
            </a:r>
            <a:r>
              <a:rPr lang="en-US" sz="1100" dirty="0" err="1"/>
              <a:t>yend</a:t>
            </a:r>
            <a:r>
              <a:rPr lang="en-US" sz="1100" dirty="0"/>
              <a:t> a] set </a:t>
            </a:r>
            <a:r>
              <a:rPr lang="en-US" sz="1100" dirty="0" err="1"/>
              <a:t>u-turn</a:t>
            </a:r>
            <a:r>
              <a:rPr lang="en-US" sz="1100" dirty="0"/>
              <a:t> 1]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;special case, different aisle direction, can't go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if </a:t>
            </a:r>
            <a:r>
              <a:rPr lang="en-US" sz="1100" dirty="0" err="1"/>
              <a:t>yend</a:t>
            </a:r>
            <a:r>
              <a:rPr lang="en-US" sz="1100" dirty="0"/>
              <a:t> = </a:t>
            </a:r>
            <a:r>
              <a:rPr lang="en-US" sz="1100" dirty="0" err="1"/>
              <a:t>ystart:if</a:t>
            </a:r>
            <a:r>
              <a:rPr lang="en-US" sz="1100" dirty="0"/>
              <a:t>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[(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xstart</a:t>
            </a:r>
            <a:r>
              <a:rPr lang="en-US" sz="1100" dirty="0"/>
              <a:t> &lt; </a:t>
            </a:r>
            <a:r>
              <a:rPr lang="en-US" sz="1100" dirty="0" err="1"/>
              <a:t>xjob</a:t>
            </a:r>
            <a:r>
              <a:rPr lang="en-US" sz="1100" dirty="0"/>
              <a:t> and abs(</a:t>
            </a:r>
            <a:r>
              <a:rPr lang="en-US" sz="1100" dirty="0" err="1"/>
              <a:t>xstart</a:t>
            </a:r>
            <a:r>
              <a:rPr lang="en-US" sz="1100" dirty="0"/>
              <a:t> - </a:t>
            </a:r>
            <a:r>
              <a:rPr lang="en-US" sz="1100" dirty="0" err="1"/>
              <a:t>xjob</a:t>
            </a:r>
            <a:r>
              <a:rPr lang="en-US" sz="1100" dirty="0"/>
              <a:t>) &gt; 3 and abs(</a:t>
            </a:r>
            <a:r>
              <a:rPr lang="en-US" sz="1100" dirty="0" err="1"/>
              <a:t>ystart</a:t>
            </a:r>
            <a:r>
              <a:rPr lang="en-US" sz="1100" dirty="0"/>
              <a:t>) mod 4 != 2 [change-</a:t>
            </a:r>
            <a:r>
              <a:rPr lang="en-US" sz="1100" dirty="0" err="1"/>
              <a:t>yend</a:t>
            </a:r>
            <a:r>
              <a:rPr lang="en-US" sz="1100" dirty="0"/>
              <a:t> a] 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</a:t>
            </a:r>
            <a:r>
              <a:rPr lang="en-US" sz="1100" dirty="0" err="1"/>
              <a:t>xstart</a:t>
            </a:r>
            <a:r>
              <a:rPr lang="en-US" sz="1100" dirty="0"/>
              <a:t> &gt; </a:t>
            </a:r>
            <a:r>
              <a:rPr lang="en-US" sz="1100" dirty="0" err="1"/>
              <a:t>xjob</a:t>
            </a:r>
            <a:r>
              <a:rPr lang="en-US" sz="1100" dirty="0"/>
              <a:t> and abs(</a:t>
            </a:r>
            <a:r>
              <a:rPr lang="en-US" sz="1100" dirty="0" err="1"/>
              <a:t>xstart</a:t>
            </a:r>
            <a:r>
              <a:rPr lang="en-US" sz="1100" dirty="0"/>
              <a:t> - </a:t>
            </a:r>
            <a:r>
              <a:rPr lang="en-US" sz="1100" dirty="0" err="1"/>
              <a:t>xjob</a:t>
            </a:r>
            <a:r>
              <a:rPr lang="en-US" sz="1100" dirty="0"/>
              <a:t>) &gt; 3 and abs(</a:t>
            </a:r>
            <a:r>
              <a:rPr lang="en-US" sz="1100" dirty="0" err="1"/>
              <a:t>ystart</a:t>
            </a:r>
            <a:r>
              <a:rPr lang="en-US" sz="1100" dirty="0"/>
              <a:t>) mod 4 != 0 [change-</a:t>
            </a:r>
            <a:r>
              <a:rPr lang="en-US" sz="1100" dirty="0" err="1"/>
              <a:t>yend</a:t>
            </a:r>
            <a:r>
              <a:rPr lang="en-US" sz="1100" dirty="0"/>
              <a:t> a])]]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;determine x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&lt; </a:t>
            </a:r>
            <a:r>
              <a:rPr lang="en-US" sz="1100" dirty="0" err="1"/>
              <a:t>yend</a:t>
            </a:r>
            <a:r>
              <a:rPr lang="en-US" sz="1100" dirty="0"/>
              <a:t> [if </a:t>
            </a:r>
            <a:r>
              <a:rPr lang="en-US" sz="1100" dirty="0" err="1"/>
              <a:t>xjob</a:t>
            </a:r>
            <a:r>
              <a:rPr lang="en-US" sz="1100" dirty="0"/>
              <a:t> mod 2 = 1 [set b 1]] ;down direction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yjob</a:t>
            </a:r>
            <a:r>
              <a:rPr lang="en-US" sz="1100" dirty="0"/>
              <a:t> &gt; </a:t>
            </a:r>
            <a:r>
              <a:rPr lang="en-US" sz="1100" dirty="0" err="1"/>
              <a:t>yend</a:t>
            </a:r>
            <a:r>
              <a:rPr lang="en-US" sz="1100" dirty="0"/>
              <a:t> [if </a:t>
            </a:r>
            <a:r>
              <a:rPr lang="en-US" sz="1100" dirty="0" err="1"/>
              <a:t>xjob</a:t>
            </a:r>
            <a:r>
              <a:rPr lang="en-US" sz="1100" dirty="0"/>
              <a:t> mod 2 = 0 [set b 1]]) ;up direction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b = 1 : if </a:t>
            </a:r>
            <a:r>
              <a:rPr lang="en-US" sz="1100" dirty="0" err="1"/>
              <a:t>condtion</a:t>
            </a:r>
            <a:r>
              <a:rPr lang="en-US" sz="1100" dirty="0"/>
              <a:t>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4763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D7614-050C-4D00-8187-048B6DD7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28" y="1578486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3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[ ask patches with [</a:t>
            </a:r>
            <a:r>
              <a:rPr lang="en-US" sz="1100" dirty="0" err="1"/>
              <a:t>pxcor</a:t>
            </a:r>
            <a:r>
              <a:rPr lang="en-US" sz="1100" dirty="0"/>
              <a:t> = (n + 1) and </a:t>
            </a:r>
            <a:r>
              <a:rPr lang="en-US" sz="1100" dirty="0" err="1"/>
              <a:t>pycor</a:t>
            </a:r>
            <a:r>
              <a:rPr lang="en-US" sz="1100" dirty="0"/>
              <a:t> = 32]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   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+ 1) set b 1]]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- 1)]]]]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ask patches with [</a:t>
            </a:r>
            <a:r>
              <a:rPr lang="en-US" sz="1100" dirty="0" err="1"/>
              <a:t>pxcor</a:t>
            </a:r>
            <a:r>
              <a:rPr lang="en-US" sz="1100" dirty="0"/>
              <a:t> = (n + 2) and </a:t>
            </a:r>
            <a:r>
              <a:rPr lang="en-US" sz="1100" dirty="0" err="1"/>
              <a:t>pycor</a:t>
            </a:r>
            <a:r>
              <a:rPr lang="en-US" sz="1100" dirty="0"/>
              <a:t> = 32] [</a:t>
            </a:r>
            <a:r>
              <a:rPr lang="en-US" sz="1100" dirty="0" err="1"/>
              <a:t>ifelse</a:t>
            </a:r>
            <a:r>
              <a:rPr lang="en-US" sz="1100" dirty="0"/>
              <a:t> meaning = "intersection"      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+ 2) set b 1]] [ask AGVs with [AGV-id = id] [set </a:t>
            </a:r>
            <a:r>
              <a:rPr lang="en-US" sz="1100" dirty="0" err="1"/>
              <a:t>xend</a:t>
            </a:r>
            <a:r>
              <a:rPr lang="en-US" sz="1100" dirty="0"/>
              <a:t> (n - 2)]]]]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path-status "go-to-aisle“ : set variable and its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47630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Ending-intersection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42532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Search for ending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4D7614-050C-4D00-8187-048B6DD7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28" y="1578486"/>
            <a:ext cx="5166199" cy="44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34105" y="1941585"/>
            <a:ext cx="516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pods with [pod-id = </a:t>
            </a:r>
            <a:r>
              <a:rPr lang="en-US" sz="1100" dirty="0" err="1"/>
              <a:t>jobloc</a:t>
            </a:r>
            <a:r>
              <a:rPr lang="en-US" sz="1100" dirty="0"/>
              <a:t>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] : ask patches with given condition to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ask AGVs with [AGV-id = id] : ask patches with given condition to do given command based on given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if </a:t>
            </a:r>
            <a:r>
              <a:rPr lang="en-US" sz="1100" dirty="0" err="1"/>
              <a:t>ycor</a:t>
            </a:r>
            <a:r>
              <a:rPr lang="en-US" sz="1100" dirty="0"/>
              <a:t> &gt; 8 and </a:t>
            </a:r>
            <a:r>
              <a:rPr lang="en-US" sz="1100" dirty="0" err="1"/>
              <a:t>ycor</a:t>
            </a:r>
            <a:r>
              <a:rPr lang="en-US" sz="1100" dirty="0"/>
              <a:t> &lt; 14 and </a:t>
            </a:r>
            <a:r>
              <a:rPr lang="en-US" sz="1100" dirty="0" err="1"/>
              <a:t>yjob</a:t>
            </a:r>
            <a:r>
              <a:rPr lang="en-US" sz="1100" dirty="0"/>
              <a:t> &gt; 8 and </a:t>
            </a:r>
            <a:r>
              <a:rPr lang="en-US" sz="1100" dirty="0" err="1"/>
              <a:t>yjob</a:t>
            </a:r>
            <a:r>
              <a:rPr lang="en-US" sz="1100" dirty="0"/>
              <a:t> &lt; 14 [set n 1]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14 and </a:t>
            </a:r>
            <a:r>
              <a:rPr lang="en-US" sz="1100" dirty="0" err="1"/>
              <a:t>ycor</a:t>
            </a:r>
            <a:r>
              <a:rPr lang="en-US" sz="1100" dirty="0"/>
              <a:t> &lt; 20 and </a:t>
            </a:r>
            <a:r>
              <a:rPr lang="en-US" sz="1100" dirty="0" err="1"/>
              <a:t>yjob</a:t>
            </a:r>
            <a:r>
              <a:rPr lang="en-US" sz="1100" dirty="0"/>
              <a:t> &gt; 14 and </a:t>
            </a:r>
            <a:r>
              <a:rPr lang="en-US" sz="1100" dirty="0" err="1"/>
              <a:t>yjob</a:t>
            </a:r>
            <a:r>
              <a:rPr lang="en-US" sz="1100" dirty="0"/>
              <a:t> &lt; 20 [set n 1]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20 and </a:t>
            </a:r>
            <a:r>
              <a:rPr lang="en-US" sz="1100" dirty="0" err="1"/>
              <a:t>ycor</a:t>
            </a:r>
            <a:r>
              <a:rPr lang="en-US" sz="1100" dirty="0"/>
              <a:t> &lt; 26 and </a:t>
            </a:r>
            <a:r>
              <a:rPr lang="en-US" sz="1100" dirty="0" err="1"/>
              <a:t>yjob</a:t>
            </a:r>
            <a:r>
              <a:rPr lang="en-US" sz="1100" dirty="0"/>
              <a:t> &gt; 20 and </a:t>
            </a:r>
            <a:r>
              <a:rPr lang="en-US" sz="1100" dirty="0" err="1"/>
              <a:t>yjob</a:t>
            </a:r>
            <a:r>
              <a:rPr lang="en-US" sz="1100" dirty="0"/>
              <a:t> &lt; 26 [set n 1]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26 and </a:t>
            </a:r>
            <a:r>
              <a:rPr lang="en-US" sz="1100" dirty="0" err="1"/>
              <a:t>ycor</a:t>
            </a:r>
            <a:r>
              <a:rPr lang="en-US" sz="1100" dirty="0"/>
              <a:t> &lt; 32 and </a:t>
            </a:r>
            <a:r>
              <a:rPr lang="en-US" sz="1100" dirty="0" err="1"/>
              <a:t>yjob</a:t>
            </a:r>
            <a:r>
              <a:rPr lang="en-US" sz="1100" dirty="0"/>
              <a:t> &gt; 26 and </a:t>
            </a:r>
            <a:r>
              <a:rPr lang="en-US" sz="1100" dirty="0" err="1"/>
              <a:t>yjob</a:t>
            </a:r>
            <a:r>
              <a:rPr lang="en-US" sz="1100" dirty="0"/>
              <a:t> &lt; 32 [set n 1]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if </a:t>
            </a:r>
            <a:r>
              <a:rPr lang="en-US" sz="1100" dirty="0" err="1"/>
              <a:t>ycor</a:t>
            </a:r>
            <a:r>
              <a:rPr lang="en-US" sz="1100" dirty="0"/>
              <a:t> &gt; 32 and </a:t>
            </a:r>
            <a:r>
              <a:rPr lang="en-US" sz="1100" dirty="0" err="1"/>
              <a:t>ycor</a:t>
            </a:r>
            <a:r>
              <a:rPr lang="en-US" sz="1100" dirty="0"/>
              <a:t> &lt; 38 and </a:t>
            </a:r>
            <a:r>
              <a:rPr lang="en-US" sz="1100" dirty="0" err="1"/>
              <a:t>yjob</a:t>
            </a:r>
            <a:r>
              <a:rPr lang="en-US" sz="1100" dirty="0"/>
              <a:t> &gt; 32 and </a:t>
            </a:r>
            <a:r>
              <a:rPr lang="en-US" sz="1100" dirty="0" err="1"/>
              <a:t>yjob</a:t>
            </a:r>
            <a:r>
              <a:rPr lang="en-US" sz="1100" dirty="0"/>
              <a:t> &lt; 38 [set n 1]]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if n = 1 [report true] : condition that return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report false : : condition that return false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37380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In-one-y-b-block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Check if given id is on one vertical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03A68-6455-4EB4-A397-CB155905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866" y="1742610"/>
            <a:ext cx="5886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0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397684" y="1543636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423229" y="1941585"/>
            <a:ext cx="557870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not empty? </a:t>
            </a:r>
            <a:r>
              <a:rPr lang="en-US" sz="1100" dirty="0" err="1"/>
              <a:t>pod-list;no</a:t>
            </a:r>
            <a:r>
              <a:rPr lang="en-US" sz="1100" dirty="0"/>
              <a:t> selected pod left : Check if given list is empty or not then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[let pod-to-assign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available-AGV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( </a:t>
            </a:r>
            <a:r>
              <a:rPr lang="en-US" sz="1100" dirty="0" err="1"/>
              <a:t>ifelse</a:t>
            </a:r>
            <a:r>
              <a:rPr lang="en-US" sz="1100" dirty="0"/>
              <a:t> : if condition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= -1 and length pod-list  &gt; AGV-number * 2 [set pod-to-assign AGV-number * 2 set available-AGV AGV-number] : first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= -1 and length pod-list  &lt;= AGV-number * 2 [set pod-to-assign length pod-list  set available-AGV AGV-number] : second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!= -1 and length pod-list  &gt; 1 [set pod-to-assign 2 set available-AGV 1] : third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num != -1 and length pod-list  &lt;= 1 [set pod-to-assign 1 set available-AGV 1]) : forth condition and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let assignment 0 : </a:t>
            </a:r>
            <a:r>
              <a:rPr lang="en-US" sz="1100" dirty="0" err="1"/>
              <a:t>initalize</a:t>
            </a:r>
            <a:r>
              <a:rPr lang="en-US" sz="1100" dirty="0"/>
              <a:t> variable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pod-to-assign != 1 if condition checking return true, do given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</a:t>
            </a:r>
            <a:r>
              <a:rPr lang="en-US" sz="1100" dirty="0" err="1"/>
              <a:t>py:set</a:t>
            </a:r>
            <a:r>
              <a:rPr lang="en-US" sz="1100" dirty="0"/>
              <a:t> "</a:t>
            </a:r>
            <a:r>
              <a:rPr lang="en-US" sz="1100" dirty="0" err="1"/>
              <a:t>robotnode</a:t>
            </a:r>
            <a:r>
              <a:rPr lang="en-US" sz="1100" dirty="0"/>
              <a:t>" available-AGV : passing </a:t>
            </a:r>
            <a:r>
              <a:rPr lang="en-US" sz="1100" dirty="0" err="1"/>
              <a:t>netlogo</a:t>
            </a:r>
            <a:r>
              <a:rPr lang="en-US" sz="1100" dirty="0"/>
              <a:t> variable value to python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</a:t>
            </a:r>
            <a:r>
              <a:rPr lang="en-US" sz="1100" dirty="0" err="1"/>
              <a:t>py:set</a:t>
            </a:r>
            <a:r>
              <a:rPr lang="en-US" sz="1100" dirty="0"/>
              <a:t> "</a:t>
            </a:r>
            <a:r>
              <a:rPr lang="en-US" sz="1100" dirty="0" err="1"/>
              <a:t>podnode</a:t>
            </a:r>
            <a:r>
              <a:rPr lang="en-US" sz="1100" dirty="0"/>
              <a:t>" pod-to-assign : available-AGV : passing </a:t>
            </a:r>
            <a:r>
              <a:rPr lang="en-US" sz="1100" dirty="0" err="1"/>
              <a:t>netlogo</a:t>
            </a:r>
            <a:r>
              <a:rPr lang="en-US" sz="1100" dirty="0"/>
              <a:t> variable value to python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(</a:t>
            </a:r>
            <a:r>
              <a:rPr lang="en-US" sz="1100" dirty="0" err="1"/>
              <a:t>py:run</a:t>
            </a:r>
            <a:r>
              <a:rPr lang="en-US" sz="1100" dirty="0"/>
              <a:t> : run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"import </a:t>
            </a:r>
            <a:r>
              <a:rPr lang="en-US" sz="1100" dirty="0" err="1"/>
              <a:t>assignmentRP</a:t>
            </a:r>
            <a:r>
              <a:rPr lang="en-US" sz="1100" dirty="0"/>
              <a:t>“ :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"result = </a:t>
            </a:r>
            <a:r>
              <a:rPr lang="en-US" sz="1100" dirty="0" err="1"/>
              <a:t>assignmentRP.AssignmentRobotToPod</a:t>
            </a:r>
            <a:r>
              <a:rPr lang="en-US" sz="1100" dirty="0"/>
              <a:t>(</a:t>
            </a:r>
            <a:r>
              <a:rPr lang="en-US" sz="1100" dirty="0" err="1"/>
              <a:t>robotnode,podnode</a:t>
            </a:r>
            <a:r>
              <a:rPr lang="en-US" sz="1100" dirty="0"/>
              <a:t>)") : python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let result </a:t>
            </a:r>
            <a:r>
              <a:rPr lang="en-US" sz="1100" dirty="0" err="1"/>
              <a:t>py:runresult</a:t>
            </a:r>
            <a:r>
              <a:rPr lang="en-US" sz="1100" dirty="0"/>
              <a:t> "result“ : passing python variable value to </a:t>
            </a:r>
            <a:r>
              <a:rPr lang="en-US" sz="1100" dirty="0" err="1"/>
              <a:t>netlogo</a:t>
            </a:r>
            <a:r>
              <a:rPr lang="en-US" sz="1100" dirty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set assignment </a:t>
            </a:r>
            <a:r>
              <a:rPr lang="en-US" sz="1100" dirty="0" err="1"/>
              <a:t>table:from-list</a:t>
            </a:r>
            <a:r>
              <a:rPr lang="en-US" sz="1100" dirty="0"/>
              <a:t> </a:t>
            </a:r>
            <a:r>
              <a:rPr lang="en-US" sz="1100"/>
              <a:t>result : set </a:t>
            </a:r>
            <a:r>
              <a:rPr lang="en-US" sz="1100" dirty="0"/>
              <a:t>variable and its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E47E5-2D34-40D5-9584-3A53FA0E9028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346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Assigning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B9C10-07D1-4968-A50D-D9C0995B7700}"/>
              </a:ext>
            </a:extLst>
          </p:cNvPr>
          <p:cNvSpPr txBox="1"/>
          <p:nvPr/>
        </p:nvSpPr>
        <p:spPr>
          <a:xfrm>
            <a:off x="634105" y="1093449"/>
            <a:ext cx="5273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both pod with available </a:t>
            </a:r>
            <a:r>
              <a:rPr lang="en-US" sz="2400" dirty="0" err="1"/>
              <a:t>agv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EE5C0-C536-442B-A2FD-CD29033A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2410"/>
            <a:ext cx="5935075" cy="2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8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5955</Words>
  <Application>Microsoft Office PowerPoint</Application>
  <PresentationFormat>Widescreen</PresentationFormat>
  <Paragraphs>555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193</cp:revision>
  <dcterms:created xsi:type="dcterms:W3CDTF">2020-02-19T07:27:02Z</dcterms:created>
  <dcterms:modified xsi:type="dcterms:W3CDTF">2021-01-13T04:22:41Z</dcterms:modified>
</cp:coreProperties>
</file>