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310" autoAdjust="0"/>
    <p:restoredTop sz="94660"/>
  </p:normalViewPr>
  <p:slideViewPr>
    <p:cSldViewPr snapToGrid="0" snapToObjects="1">
      <p:cViewPr>
        <p:scale>
          <a:sx n="180" d="100"/>
          <a:sy n="180" d="100"/>
        </p:scale>
        <p:origin x="-232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A526-FFB8-8A4B-99D2-5D148BA0B1DC}" type="datetimeFigureOut">
              <a:rPr lang="en-US" smtClean="0"/>
              <a:t>19/12/2014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0B62-8E11-9C43-B8A9-01F8747F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5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A526-FFB8-8A4B-99D2-5D148BA0B1DC}" type="datetimeFigureOut">
              <a:rPr lang="en-US" smtClean="0"/>
              <a:t>19/12/2014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0B62-8E11-9C43-B8A9-01F8747F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1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A526-FFB8-8A4B-99D2-5D148BA0B1DC}" type="datetimeFigureOut">
              <a:rPr lang="en-US" smtClean="0"/>
              <a:t>19/12/2014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0B62-8E11-9C43-B8A9-01F8747F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8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A526-FFB8-8A4B-99D2-5D148BA0B1DC}" type="datetimeFigureOut">
              <a:rPr lang="en-US" smtClean="0"/>
              <a:t>19/12/2014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0B62-8E11-9C43-B8A9-01F8747F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0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A526-FFB8-8A4B-99D2-5D148BA0B1DC}" type="datetimeFigureOut">
              <a:rPr lang="en-US" smtClean="0"/>
              <a:t>19/12/2014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0B62-8E11-9C43-B8A9-01F8747F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44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A526-FFB8-8A4B-99D2-5D148BA0B1DC}" type="datetimeFigureOut">
              <a:rPr lang="en-US" smtClean="0"/>
              <a:t>19/12/2014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0B62-8E11-9C43-B8A9-01F8747F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4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A526-FFB8-8A4B-99D2-5D148BA0B1DC}" type="datetimeFigureOut">
              <a:rPr lang="en-US" smtClean="0"/>
              <a:t>19/12/2014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0B62-8E11-9C43-B8A9-01F8747F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9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A526-FFB8-8A4B-99D2-5D148BA0B1DC}" type="datetimeFigureOut">
              <a:rPr lang="en-US" smtClean="0"/>
              <a:t>19/12/2014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0B62-8E11-9C43-B8A9-01F8747F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6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A526-FFB8-8A4B-99D2-5D148BA0B1DC}" type="datetimeFigureOut">
              <a:rPr lang="en-US" smtClean="0"/>
              <a:t>19/12/2014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0B62-8E11-9C43-B8A9-01F8747F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5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A526-FFB8-8A4B-99D2-5D148BA0B1DC}" type="datetimeFigureOut">
              <a:rPr lang="en-US" smtClean="0"/>
              <a:t>19/12/2014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0B62-8E11-9C43-B8A9-01F8747F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4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A526-FFB8-8A4B-99D2-5D148BA0B1DC}" type="datetimeFigureOut">
              <a:rPr lang="en-US" smtClean="0"/>
              <a:t>19/12/2014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D0B62-8E11-9C43-B8A9-01F8747F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9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3A526-FFB8-8A4B-99D2-5D148BA0B1DC}" type="datetimeFigureOut">
              <a:rPr lang="en-US" smtClean="0"/>
              <a:t>19/12/2014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D0B62-8E11-9C43-B8A9-01F8747FF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2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cument 4"/>
          <p:cNvSpPr/>
          <p:nvPr/>
        </p:nvSpPr>
        <p:spPr>
          <a:xfrm>
            <a:off x="2208389" y="231875"/>
            <a:ext cx="1504491" cy="1300139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XML Schema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definition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Process 5"/>
          <p:cNvSpPr/>
          <p:nvPr/>
        </p:nvSpPr>
        <p:spPr>
          <a:xfrm>
            <a:off x="4288180" y="2128907"/>
            <a:ext cx="2405945" cy="105019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build prototype implementation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Curved Connector 6"/>
          <p:cNvCxnSpPr>
            <a:stCxn id="5" idx="3"/>
            <a:endCxn id="6" idx="0"/>
          </p:cNvCxnSpPr>
          <p:nvPr/>
        </p:nvCxnSpPr>
        <p:spPr>
          <a:xfrm>
            <a:off x="3712880" y="881945"/>
            <a:ext cx="1778273" cy="1246962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lternate Process 7"/>
          <p:cNvSpPr/>
          <p:nvPr/>
        </p:nvSpPr>
        <p:spPr>
          <a:xfrm>
            <a:off x="6435560" y="3484436"/>
            <a:ext cx="1946439" cy="1142549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Code generator/translator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Multidocument 8"/>
          <p:cNvSpPr/>
          <p:nvPr/>
        </p:nvSpPr>
        <p:spPr>
          <a:xfrm>
            <a:off x="7075937" y="1364804"/>
            <a:ext cx="1931782" cy="1189307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xml</a:t>
            </a:r>
          </a:p>
          <a:p>
            <a:pPr algn="ctr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use cases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Multidocument 9"/>
          <p:cNvSpPr/>
          <p:nvPr/>
        </p:nvSpPr>
        <p:spPr>
          <a:xfrm>
            <a:off x="5611353" y="5475564"/>
            <a:ext cx="1982099" cy="1302166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Executable Model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2"/>
            <a:endCxn id="8" idx="1"/>
          </p:cNvCxnSpPr>
          <p:nvPr/>
        </p:nvCxnSpPr>
        <p:spPr>
          <a:xfrm>
            <a:off x="5491153" y="3179098"/>
            <a:ext cx="944407" cy="8766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12" name="Curved Connector 11"/>
          <p:cNvCxnSpPr>
            <a:stCxn id="9" idx="2"/>
            <a:endCxn id="8" idx="0"/>
          </p:cNvCxnSpPr>
          <p:nvPr/>
        </p:nvCxnSpPr>
        <p:spPr>
          <a:xfrm rot="5400000">
            <a:off x="7170457" y="2747395"/>
            <a:ext cx="975364" cy="498718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cxnSp>
        <p:nvCxnSpPr>
          <p:cNvPr id="13" name="Curved Connector 12"/>
          <p:cNvCxnSpPr>
            <a:stCxn id="8" idx="2"/>
            <a:endCxn id="10" idx="0"/>
          </p:cNvCxnSpPr>
          <p:nvPr/>
        </p:nvCxnSpPr>
        <p:spPr>
          <a:xfrm rot="5400000">
            <a:off x="6649483" y="4716266"/>
            <a:ext cx="848579" cy="670016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cxnSp>
      <p:sp>
        <p:nvSpPr>
          <p:cNvPr id="14" name="Process 13"/>
          <p:cNvSpPr/>
          <p:nvPr/>
        </p:nvSpPr>
        <p:spPr>
          <a:xfrm>
            <a:off x="2249434" y="2970138"/>
            <a:ext cx="1664709" cy="93263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refine definition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Curved Connector 14"/>
          <p:cNvCxnSpPr>
            <a:stCxn id="6" idx="2"/>
            <a:endCxn id="17" idx="3"/>
          </p:cNvCxnSpPr>
          <p:nvPr/>
        </p:nvCxnSpPr>
        <p:spPr>
          <a:xfrm rot="5400000">
            <a:off x="3620792" y="3691263"/>
            <a:ext cx="2382527" cy="1358196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4" idx="1"/>
            <a:endCxn id="5" idx="1"/>
          </p:cNvCxnSpPr>
          <p:nvPr/>
        </p:nvCxnSpPr>
        <p:spPr>
          <a:xfrm rot="10800000">
            <a:off x="2208390" y="881946"/>
            <a:ext cx="41045" cy="2554509"/>
          </a:xfrm>
          <a:prstGeom prst="curvedConnector3">
            <a:avLst>
              <a:gd name="adj1" fmla="val 65695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ecision 16"/>
          <p:cNvSpPr/>
          <p:nvPr/>
        </p:nvSpPr>
        <p:spPr>
          <a:xfrm>
            <a:off x="2524943" y="4986841"/>
            <a:ext cx="1608014" cy="1149568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</a:rPr>
              <a:t>t</a:t>
            </a:r>
            <a:r>
              <a:rPr lang="en-US" sz="2400" dirty="0" smtClean="0">
                <a:solidFill>
                  <a:schemeClr val="tx1"/>
                </a:solidFill>
              </a:rPr>
              <a:t>ests</a:t>
            </a:r>
          </a:p>
          <a:p>
            <a:pPr algn="ctr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work?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Curved Connector 17"/>
          <p:cNvCxnSpPr>
            <a:stCxn id="17" idx="0"/>
            <a:endCxn id="14" idx="2"/>
          </p:cNvCxnSpPr>
          <p:nvPr/>
        </p:nvCxnSpPr>
        <p:spPr>
          <a:xfrm rot="16200000" flipV="1">
            <a:off x="2663335" y="4321225"/>
            <a:ext cx="1084071" cy="2471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40352" y="5674744"/>
            <a:ext cx="68459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Yes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644888" y="4525176"/>
            <a:ext cx="5568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</a:t>
            </a:r>
            <a:endParaRPr lang="en-US" sz="2400" dirty="0"/>
          </a:p>
        </p:txBody>
      </p:sp>
      <p:sp>
        <p:nvSpPr>
          <p:cNvPr id="21" name="Process 20"/>
          <p:cNvSpPr/>
          <p:nvPr/>
        </p:nvSpPr>
        <p:spPr>
          <a:xfrm>
            <a:off x="98777" y="2497236"/>
            <a:ext cx="1486949" cy="100534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expand definition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2" name="Curved Connector 21"/>
          <p:cNvCxnSpPr>
            <a:stCxn id="17" idx="1"/>
            <a:endCxn id="21" idx="2"/>
          </p:cNvCxnSpPr>
          <p:nvPr/>
        </p:nvCxnSpPr>
        <p:spPr>
          <a:xfrm rot="10800000">
            <a:off x="842253" y="3502579"/>
            <a:ext cx="1682691" cy="2059046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21" idx="0"/>
            <a:endCxn id="5" idx="1"/>
          </p:cNvCxnSpPr>
          <p:nvPr/>
        </p:nvCxnSpPr>
        <p:spPr>
          <a:xfrm rot="5400000" flipH="1" flipV="1">
            <a:off x="717675" y="1006523"/>
            <a:ext cx="1615291" cy="136613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34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European Bioinformatics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 Moodie</dc:creator>
  <cp:lastModifiedBy>Maciej Swat</cp:lastModifiedBy>
  <cp:revision>3</cp:revision>
  <dcterms:created xsi:type="dcterms:W3CDTF">2013-03-22T11:48:19Z</dcterms:created>
  <dcterms:modified xsi:type="dcterms:W3CDTF">2014-12-19T18:42:11Z</dcterms:modified>
</cp:coreProperties>
</file>