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5"/>
  </p:notesMasterIdLst>
  <p:sldIdLst>
    <p:sldId id="666" r:id="rId2"/>
    <p:sldId id="667" r:id="rId3"/>
    <p:sldId id="695" r:id="rId4"/>
    <p:sldId id="696" r:id="rId5"/>
    <p:sldId id="673" r:id="rId6"/>
    <p:sldId id="697" r:id="rId7"/>
    <p:sldId id="699" r:id="rId8"/>
    <p:sldId id="698" r:id="rId9"/>
    <p:sldId id="675" r:id="rId10"/>
    <p:sldId id="701" r:id="rId11"/>
    <p:sldId id="677" r:id="rId12"/>
    <p:sldId id="680" r:id="rId13"/>
    <p:sldId id="681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6919A"/>
    <a:srgbClr val="7F7F7F"/>
    <a:srgbClr val="54AEC9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6420" autoAdjust="0"/>
  </p:normalViewPr>
  <p:slideViewPr>
    <p:cSldViewPr snapToGrid="0" snapToObjects="1">
      <p:cViewPr varScale="1">
        <p:scale>
          <a:sx n="34" d="100"/>
          <a:sy n="34" d="100"/>
        </p:scale>
        <p:origin x="1104" y="84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4E29A-9F38-49FE-9167-B542492F34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t-LT"/>
        </a:p>
      </dgm:t>
    </dgm:pt>
    <dgm:pt modelId="{ED420754-120D-4438-AFE5-677611E19E6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>
              <a:solidFill>
                <a:schemeClr val="tx2"/>
              </a:solidFill>
            </a:rPr>
            <a:t>high school</a:t>
          </a:r>
          <a:endParaRPr lang="lt-LT" dirty="0"/>
        </a:p>
      </dgm:t>
    </dgm:pt>
    <dgm:pt modelId="{D14A827B-C886-49C2-B977-B6DE1A8603A3}" type="parTrans" cxnId="{EB90F604-99C1-42C7-A65E-832C748329F0}">
      <dgm:prSet/>
      <dgm:spPr/>
      <dgm:t>
        <a:bodyPr/>
        <a:lstStyle/>
        <a:p>
          <a:endParaRPr lang="lt-LT"/>
        </a:p>
      </dgm:t>
    </dgm:pt>
    <dgm:pt modelId="{B8F223D7-C885-4A65-9B76-FBE81999D52D}" type="sibTrans" cxnId="{EB90F604-99C1-42C7-A65E-832C748329F0}">
      <dgm:prSet/>
      <dgm:spPr/>
      <dgm:t>
        <a:bodyPr/>
        <a:lstStyle/>
        <a:p>
          <a:endParaRPr lang="lt-LT"/>
        </a:p>
      </dgm:t>
    </dgm:pt>
    <dgm:pt modelId="{544F96EF-7243-4A87-9130-6E28FD415CCB}">
      <dgm:prSet phldrT="[Text]"/>
      <dgm:spPr/>
      <dgm:t>
        <a:bodyPr/>
        <a:lstStyle/>
        <a:p>
          <a:r>
            <a:rPr lang="lt-LT" dirty="0"/>
            <a:t>po</a:t>
          </a:r>
        </a:p>
      </dgm:t>
    </dgm:pt>
    <dgm:pt modelId="{43303A25-6A26-4D87-80FF-AE0CA8EB11E9}" type="parTrans" cxnId="{53FCA860-0E4F-4BBD-B93E-FD0545E2A7AA}">
      <dgm:prSet/>
      <dgm:spPr/>
      <dgm:t>
        <a:bodyPr/>
        <a:lstStyle/>
        <a:p>
          <a:endParaRPr lang="lt-LT"/>
        </a:p>
      </dgm:t>
    </dgm:pt>
    <dgm:pt modelId="{6AD1E473-C8BD-434A-BEF3-69E3086D3DC1}" type="sibTrans" cxnId="{53FCA860-0E4F-4BBD-B93E-FD0545E2A7AA}">
      <dgm:prSet/>
      <dgm:spPr/>
      <dgm:t>
        <a:bodyPr/>
        <a:lstStyle/>
        <a:p>
          <a:endParaRPr lang="lt-LT"/>
        </a:p>
      </dgm:t>
    </dgm:pt>
    <dgm:pt modelId="{CBC8CD30-928D-4209-BE9D-37403241627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tx2"/>
              </a:solidFill>
            </a:rPr>
            <a:t>with degree</a:t>
          </a:r>
          <a:endParaRPr lang="lt-LT" dirty="0"/>
        </a:p>
      </dgm:t>
    </dgm:pt>
    <dgm:pt modelId="{9E4497EA-E294-4112-8A7A-D04B4942F130}" type="parTrans" cxnId="{CAFC398C-EA97-4D87-8F55-80E2F13B6512}">
      <dgm:prSet/>
      <dgm:spPr/>
      <dgm:t>
        <a:bodyPr/>
        <a:lstStyle/>
        <a:p>
          <a:endParaRPr lang="lt-LT"/>
        </a:p>
      </dgm:t>
    </dgm:pt>
    <dgm:pt modelId="{DEDED5F5-F993-44AE-B248-746703E1E03A}" type="sibTrans" cxnId="{CAFC398C-EA97-4D87-8F55-80E2F13B6512}">
      <dgm:prSet/>
      <dgm:spPr/>
      <dgm:t>
        <a:bodyPr/>
        <a:lstStyle/>
        <a:p>
          <a:endParaRPr lang="lt-LT"/>
        </a:p>
      </dgm:t>
    </dgm:pt>
    <dgm:pt modelId="{7A561E52-9926-4446-B96F-0573194E0B18}">
      <dgm:prSet/>
      <dgm:spPr/>
      <dgm:t>
        <a:bodyPr/>
        <a:lstStyle/>
        <a:p>
          <a:r>
            <a:rPr lang="lt-LT" b="1" dirty="0">
              <a:solidFill>
                <a:schemeClr val="tx2"/>
              </a:solidFill>
            </a:rPr>
            <a:t>some high school</a:t>
          </a:r>
          <a:endParaRPr lang="en-GB" b="1" dirty="0">
            <a:solidFill>
              <a:schemeClr val="tx2"/>
            </a:solidFill>
          </a:endParaRPr>
        </a:p>
      </dgm:t>
    </dgm:pt>
    <dgm:pt modelId="{038D7136-D51A-46B6-AA55-C40C9F858E2C}" type="parTrans" cxnId="{7E7770C7-74AD-431B-A31F-095204FFC50B}">
      <dgm:prSet/>
      <dgm:spPr/>
      <dgm:t>
        <a:bodyPr/>
        <a:lstStyle/>
        <a:p>
          <a:endParaRPr lang="lt-LT"/>
        </a:p>
      </dgm:t>
    </dgm:pt>
    <dgm:pt modelId="{FD53385C-75CE-4724-8394-8A3A44333A95}" type="sibTrans" cxnId="{7E7770C7-74AD-431B-A31F-095204FFC50B}">
      <dgm:prSet/>
      <dgm:spPr/>
      <dgm:t>
        <a:bodyPr/>
        <a:lstStyle/>
        <a:p>
          <a:endParaRPr lang="lt-LT"/>
        </a:p>
      </dgm:t>
    </dgm:pt>
    <dgm:pt modelId="{585312CF-95A7-469E-A8C3-2C50FADFCA01}">
      <dgm:prSet/>
      <dgm:spPr/>
      <dgm:t>
        <a:bodyPr/>
        <a:lstStyle/>
        <a:p>
          <a:r>
            <a:rPr lang="en-GB" b="1">
              <a:solidFill>
                <a:schemeClr val="tx2"/>
              </a:solidFill>
            </a:rPr>
            <a:t>associate's degree</a:t>
          </a:r>
          <a:endParaRPr lang="lt-LT" b="1" dirty="0">
            <a:solidFill>
              <a:schemeClr val="tx2"/>
            </a:solidFill>
          </a:endParaRPr>
        </a:p>
      </dgm:t>
    </dgm:pt>
    <dgm:pt modelId="{66E7FC9D-9FB2-4BFD-A8EB-484E28D4EF1A}" type="parTrans" cxnId="{1863B6A9-2559-47D9-90F7-94A7264FA5BC}">
      <dgm:prSet/>
      <dgm:spPr/>
      <dgm:t>
        <a:bodyPr/>
        <a:lstStyle/>
        <a:p>
          <a:endParaRPr lang="lt-LT"/>
        </a:p>
      </dgm:t>
    </dgm:pt>
    <dgm:pt modelId="{C8915AC4-C100-4379-809A-6EABE69CCB68}" type="sibTrans" cxnId="{1863B6A9-2559-47D9-90F7-94A7264FA5BC}">
      <dgm:prSet/>
      <dgm:spPr/>
      <dgm:t>
        <a:bodyPr/>
        <a:lstStyle/>
        <a:p>
          <a:endParaRPr lang="lt-LT"/>
        </a:p>
      </dgm:t>
    </dgm:pt>
    <dgm:pt modelId="{5100D19B-C187-4452-910D-2DE45D69E460}">
      <dgm:prSet/>
      <dgm:spPr/>
      <dgm:t>
        <a:bodyPr/>
        <a:lstStyle/>
        <a:p>
          <a:r>
            <a:rPr lang="en-GB" b="1" dirty="0">
              <a:solidFill>
                <a:schemeClr val="tx2"/>
              </a:solidFill>
            </a:rPr>
            <a:t>bachelor's degree</a:t>
          </a:r>
        </a:p>
      </dgm:t>
    </dgm:pt>
    <dgm:pt modelId="{1FB25253-0474-4A5B-A3F6-423E44D64818}" type="parTrans" cxnId="{8CA73BB9-86C7-4717-B27C-00D9DF351D7F}">
      <dgm:prSet/>
      <dgm:spPr/>
      <dgm:t>
        <a:bodyPr/>
        <a:lstStyle/>
        <a:p>
          <a:endParaRPr lang="lt-LT"/>
        </a:p>
      </dgm:t>
    </dgm:pt>
    <dgm:pt modelId="{EE588CA7-6D85-486B-8033-2DC5A4182494}" type="sibTrans" cxnId="{8CA73BB9-86C7-4717-B27C-00D9DF351D7F}">
      <dgm:prSet/>
      <dgm:spPr/>
      <dgm:t>
        <a:bodyPr/>
        <a:lstStyle/>
        <a:p>
          <a:endParaRPr lang="lt-LT"/>
        </a:p>
      </dgm:t>
    </dgm:pt>
    <dgm:pt modelId="{AE2C3BB6-2615-40AE-956F-12D1D20232A8}">
      <dgm:prSet/>
      <dgm:spPr/>
      <dgm:t>
        <a:bodyPr/>
        <a:lstStyle/>
        <a:p>
          <a:r>
            <a:rPr lang="en-GB" b="1">
              <a:solidFill>
                <a:schemeClr val="tx2"/>
              </a:solidFill>
            </a:rPr>
            <a:t>master's degree </a:t>
          </a:r>
          <a:endParaRPr lang="lt-LT" b="1" dirty="0">
            <a:solidFill>
              <a:schemeClr val="tx2"/>
            </a:solidFill>
          </a:endParaRPr>
        </a:p>
      </dgm:t>
    </dgm:pt>
    <dgm:pt modelId="{8E3300E6-7ACD-4AD1-A322-BAC4A5D62653}" type="parTrans" cxnId="{6E6D7F64-FFBE-4826-B7AF-79A1636631ED}">
      <dgm:prSet/>
      <dgm:spPr/>
      <dgm:t>
        <a:bodyPr/>
        <a:lstStyle/>
        <a:p>
          <a:endParaRPr lang="lt-LT"/>
        </a:p>
      </dgm:t>
    </dgm:pt>
    <dgm:pt modelId="{828A8912-4CEB-4968-8EB1-37B6CDC8497C}" type="sibTrans" cxnId="{6E6D7F64-FFBE-4826-B7AF-79A1636631ED}">
      <dgm:prSet/>
      <dgm:spPr/>
      <dgm:t>
        <a:bodyPr/>
        <a:lstStyle/>
        <a:p>
          <a:endParaRPr lang="lt-LT"/>
        </a:p>
      </dgm:t>
    </dgm:pt>
    <dgm:pt modelId="{BAEA1AA0-EA44-46F9-87ED-51B4058D6918}">
      <dgm:prSet/>
      <dgm:spPr/>
      <dgm:t>
        <a:bodyPr/>
        <a:lstStyle/>
        <a:p>
          <a:r>
            <a:rPr lang="en-GB" b="1" dirty="0">
              <a:solidFill>
                <a:schemeClr val="tx2"/>
              </a:solidFill>
            </a:rPr>
            <a:t>some college </a:t>
          </a:r>
          <a:endParaRPr lang="lt-LT" b="1" dirty="0">
            <a:solidFill>
              <a:schemeClr val="tx2"/>
            </a:solidFill>
          </a:endParaRPr>
        </a:p>
      </dgm:t>
    </dgm:pt>
    <dgm:pt modelId="{AC0B2F15-201B-412E-813A-DF95AF12B8B9}" type="parTrans" cxnId="{C2BF360D-8513-4DD6-85A6-D49B5B879C51}">
      <dgm:prSet/>
      <dgm:spPr/>
      <dgm:t>
        <a:bodyPr/>
        <a:lstStyle/>
        <a:p>
          <a:endParaRPr lang="lt-LT"/>
        </a:p>
      </dgm:t>
    </dgm:pt>
    <dgm:pt modelId="{28466A33-F4DD-4824-A13F-A9744C8422FB}" type="sibTrans" cxnId="{C2BF360D-8513-4DD6-85A6-D49B5B879C51}">
      <dgm:prSet/>
      <dgm:spPr/>
      <dgm:t>
        <a:bodyPr/>
        <a:lstStyle/>
        <a:p>
          <a:endParaRPr lang="lt-LT"/>
        </a:p>
      </dgm:t>
    </dgm:pt>
    <dgm:pt modelId="{1046B77C-0C7D-4679-BC80-C7100676045A}">
      <dgm:prSet phldrT="[Text]"/>
      <dgm:spPr/>
      <dgm:t>
        <a:bodyPr/>
        <a:lstStyle/>
        <a:p>
          <a:r>
            <a:rPr lang="lt-LT" dirty="0"/>
            <a:t>prieš</a:t>
          </a:r>
        </a:p>
      </dgm:t>
    </dgm:pt>
    <dgm:pt modelId="{E9070A2A-6FA5-4745-B51F-03AAF3FD2715}" type="sibTrans" cxnId="{5F2C3BB7-7DAF-44B0-9A43-377C2F2011C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endParaRPr lang="lt-LT"/>
        </a:p>
      </dgm:t>
    </dgm:pt>
    <dgm:pt modelId="{227F9239-E68A-417C-86D6-4669C394ADA3}" type="parTrans" cxnId="{5F2C3BB7-7DAF-44B0-9A43-377C2F2011C6}">
      <dgm:prSet/>
      <dgm:spPr/>
      <dgm:t>
        <a:bodyPr/>
        <a:lstStyle/>
        <a:p>
          <a:endParaRPr lang="lt-LT"/>
        </a:p>
      </dgm:t>
    </dgm:pt>
    <dgm:pt modelId="{4517165B-8EBC-4CE1-80CB-E01E1000A4DE}">
      <dgm:prSet/>
      <dgm:spPr/>
      <dgm:t>
        <a:bodyPr/>
        <a:lstStyle/>
        <a:p>
          <a:r>
            <a:rPr lang="lt-LT" b="1" dirty="0">
              <a:solidFill>
                <a:schemeClr val="tx2"/>
              </a:solidFill>
            </a:rPr>
            <a:t>no degree</a:t>
          </a:r>
        </a:p>
      </dgm:t>
    </dgm:pt>
    <dgm:pt modelId="{086BF218-D6E9-47BD-8A8E-BFC7A21E3B27}" type="parTrans" cxnId="{31F5E5EB-7933-494E-B09F-685B3DE4BDEC}">
      <dgm:prSet/>
      <dgm:spPr/>
      <dgm:t>
        <a:bodyPr/>
        <a:lstStyle/>
        <a:p>
          <a:endParaRPr lang="lt-LT"/>
        </a:p>
      </dgm:t>
    </dgm:pt>
    <dgm:pt modelId="{6B6E3F8F-7743-41EF-9E64-A935BCF0AFC1}" type="sibTrans" cxnId="{31F5E5EB-7933-494E-B09F-685B3DE4BDEC}">
      <dgm:prSet/>
      <dgm:spPr/>
      <dgm:t>
        <a:bodyPr/>
        <a:lstStyle/>
        <a:p>
          <a:endParaRPr lang="lt-LT"/>
        </a:p>
      </dgm:t>
    </dgm:pt>
    <dgm:pt modelId="{D770BFF5-C1AB-4BDF-9A05-8DE44254581F}" type="pres">
      <dgm:prSet presAssocID="{D9F4E29A-9F38-49FE-9167-B542492F34D5}" presName="Name0" presStyleCnt="0">
        <dgm:presLayoutVars>
          <dgm:dir/>
          <dgm:animLvl val="lvl"/>
          <dgm:resizeHandles val="exact"/>
        </dgm:presLayoutVars>
      </dgm:prSet>
      <dgm:spPr/>
    </dgm:pt>
    <dgm:pt modelId="{AB47073D-4EC8-4E31-9C6E-57D47F91B10A}" type="pres">
      <dgm:prSet presAssocID="{D9F4E29A-9F38-49FE-9167-B542492F34D5}" presName="tSp" presStyleCnt="0"/>
      <dgm:spPr/>
    </dgm:pt>
    <dgm:pt modelId="{9EF6E2E4-FAAF-47CA-AAAE-5B153CFDB467}" type="pres">
      <dgm:prSet presAssocID="{D9F4E29A-9F38-49FE-9167-B542492F34D5}" presName="bSp" presStyleCnt="0"/>
      <dgm:spPr/>
    </dgm:pt>
    <dgm:pt modelId="{298B1FF4-4A65-4A1A-AD7B-22F0F651C3AA}" type="pres">
      <dgm:prSet presAssocID="{D9F4E29A-9F38-49FE-9167-B542492F34D5}" presName="process" presStyleCnt="0"/>
      <dgm:spPr/>
    </dgm:pt>
    <dgm:pt modelId="{AC014A03-29F7-4D47-B347-AF11554C9097}" type="pres">
      <dgm:prSet presAssocID="{1046B77C-0C7D-4679-BC80-C7100676045A}" presName="composite1" presStyleCnt="0"/>
      <dgm:spPr/>
    </dgm:pt>
    <dgm:pt modelId="{1C5F738F-F726-49C2-B658-C77D803825B2}" type="pres">
      <dgm:prSet presAssocID="{1046B77C-0C7D-4679-BC80-C7100676045A}" presName="dummyNode1" presStyleLbl="node1" presStyleIdx="0" presStyleCnt="2"/>
      <dgm:spPr/>
    </dgm:pt>
    <dgm:pt modelId="{8191202A-7C8F-4892-ABF9-EDE478513DE5}" type="pres">
      <dgm:prSet presAssocID="{1046B77C-0C7D-4679-BC80-C7100676045A}" presName="childNode1" presStyleLbl="bgAcc1" presStyleIdx="0" presStyleCnt="2">
        <dgm:presLayoutVars>
          <dgm:bulletEnabled val="1"/>
        </dgm:presLayoutVars>
      </dgm:prSet>
      <dgm:spPr/>
    </dgm:pt>
    <dgm:pt modelId="{563079D6-8E2B-4660-AE23-D0E6DBD91F94}" type="pres">
      <dgm:prSet presAssocID="{1046B77C-0C7D-4679-BC80-C7100676045A}" presName="childNode1tx" presStyleLbl="bgAcc1" presStyleIdx="0" presStyleCnt="2">
        <dgm:presLayoutVars>
          <dgm:bulletEnabled val="1"/>
        </dgm:presLayoutVars>
      </dgm:prSet>
      <dgm:spPr/>
    </dgm:pt>
    <dgm:pt modelId="{1F77BAD6-EC1C-4346-89A1-160E6B79C9F4}" type="pres">
      <dgm:prSet presAssocID="{1046B77C-0C7D-4679-BC80-C7100676045A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2781222D-AFA6-4DD8-A012-603C0AEC7564}" type="pres">
      <dgm:prSet presAssocID="{1046B77C-0C7D-4679-BC80-C7100676045A}" presName="connSite1" presStyleCnt="0"/>
      <dgm:spPr/>
    </dgm:pt>
    <dgm:pt modelId="{244A73A7-CF69-4398-BE0B-7206C7DD1581}" type="pres">
      <dgm:prSet presAssocID="{E9070A2A-6FA5-4745-B51F-03AAF3FD2715}" presName="Name9" presStyleLbl="sibTrans2D1" presStyleIdx="0" presStyleCnt="1"/>
      <dgm:spPr/>
    </dgm:pt>
    <dgm:pt modelId="{461BF93E-9BD4-45E7-987B-DDCAA62CE1EA}" type="pres">
      <dgm:prSet presAssocID="{544F96EF-7243-4A87-9130-6E28FD415CCB}" presName="composite2" presStyleCnt="0"/>
      <dgm:spPr/>
    </dgm:pt>
    <dgm:pt modelId="{B5B06F8D-EADE-4B7C-B903-53DE21D140CE}" type="pres">
      <dgm:prSet presAssocID="{544F96EF-7243-4A87-9130-6E28FD415CCB}" presName="dummyNode2" presStyleLbl="node1" presStyleIdx="0" presStyleCnt="2"/>
      <dgm:spPr/>
    </dgm:pt>
    <dgm:pt modelId="{41C85136-757F-4DF2-A2D3-70788C9E3A6F}" type="pres">
      <dgm:prSet presAssocID="{544F96EF-7243-4A87-9130-6E28FD415CCB}" presName="childNode2" presStyleLbl="bgAcc1" presStyleIdx="1" presStyleCnt="2">
        <dgm:presLayoutVars>
          <dgm:bulletEnabled val="1"/>
        </dgm:presLayoutVars>
      </dgm:prSet>
      <dgm:spPr/>
    </dgm:pt>
    <dgm:pt modelId="{4872EE7B-E7F6-4BB1-9ABB-758EFDFDE3E2}" type="pres">
      <dgm:prSet presAssocID="{544F96EF-7243-4A87-9130-6E28FD415CCB}" presName="childNode2tx" presStyleLbl="bgAcc1" presStyleIdx="1" presStyleCnt="2">
        <dgm:presLayoutVars>
          <dgm:bulletEnabled val="1"/>
        </dgm:presLayoutVars>
      </dgm:prSet>
      <dgm:spPr/>
    </dgm:pt>
    <dgm:pt modelId="{F3FF9153-41CB-45A8-B159-24BA34825090}" type="pres">
      <dgm:prSet presAssocID="{544F96EF-7243-4A87-9130-6E28FD415CCB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9DD4FF29-B124-4144-AC8A-9B8E54535CE2}" type="pres">
      <dgm:prSet presAssocID="{544F96EF-7243-4A87-9130-6E28FD415CCB}" presName="connSite2" presStyleCnt="0"/>
      <dgm:spPr/>
    </dgm:pt>
  </dgm:ptLst>
  <dgm:cxnLst>
    <dgm:cxn modelId="{EB90F604-99C1-42C7-A65E-832C748329F0}" srcId="{1046B77C-0C7D-4679-BC80-C7100676045A}" destId="{ED420754-120D-4438-AFE5-677611E19E6B}" srcOrd="0" destOrd="0" parTransId="{D14A827B-C886-49C2-B977-B6DE1A8603A3}" sibTransId="{B8F223D7-C885-4A65-9B76-FBE81999D52D}"/>
    <dgm:cxn modelId="{C2BF360D-8513-4DD6-85A6-D49B5B879C51}" srcId="{1046B77C-0C7D-4679-BC80-C7100676045A}" destId="{BAEA1AA0-EA44-46F9-87ED-51B4058D6918}" srcOrd="5" destOrd="0" parTransId="{AC0B2F15-201B-412E-813A-DF95AF12B8B9}" sibTransId="{28466A33-F4DD-4824-A13F-A9744C8422FB}"/>
    <dgm:cxn modelId="{84262120-D1A3-4958-B4C1-96DE21A30413}" type="presOf" srcId="{544F96EF-7243-4A87-9130-6E28FD415CCB}" destId="{F3FF9153-41CB-45A8-B159-24BA34825090}" srcOrd="0" destOrd="0" presId="urn:microsoft.com/office/officeart/2005/8/layout/hProcess4"/>
    <dgm:cxn modelId="{494BE025-AF20-483B-A986-445A2BB1BB5C}" type="presOf" srcId="{585312CF-95A7-469E-A8C3-2C50FADFCA01}" destId="{8191202A-7C8F-4892-ABF9-EDE478513DE5}" srcOrd="0" destOrd="2" presId="urn:microsoft.com/office/officeart/2005/8/layout/hProcess4"/>
    <dgm:cxn modelId="{638EF830-6C98-4CC3-BD82-035F65EA58EF}" type="presOf" srcId="{5100D19B-C187-4452-910D-2DE45D69E460}" destId="{563079D6-8E2B-4660-AE23-D0E6DBD91F94}" srcOrd="1" destOrd="3" presId="urn:microsoft.com/office/officeart/2005/8/layout/hProcess4"/>
    <dgm:cxn modelId="{B32D153A-6F0C-438A-8EE0-660304753D67}" type="presOf" srcId="{BAEA1AA0-EA44-46F9-87ED-51B4058D6918}" destId="{563079D6-8E2B-4660-AE23-D0E6DBD91F94}" srcOrd="1" destOrd="5" presId="urn:microsoft.com/office/officeart/2005/8/layout/hProcess4"/>
    <dgm:cxn modelId="{53FCA860-0E4F-4BBD-B93E-FD0545E2A7AA}" srcId="{D9F4E29A-9F38-49FE-9167-B542492F34D5}" destId="{544F96EF-7243-4A87-9130-6E28FD415CCB}" srcOrd="1" destOrd="0" parTransId="{43303A25-6A26-4D87-80FF-AE0CA8EB11E9}" sibTransId="{6AD1E473-C8BD-434A-BEF3-69E3086D3DC1}"/>
    <dgm:cxn modelId="{6E6D7F64-FFBE-4826-B7AF-79A1636631ED}" srcId="{1046B77C-0C7D-4679-BC80-C7100676045A}" destId="{AE2C3BB6-2615-40AE-956F-12D1D20232A8}" srcOrd="4" destOrd="0" parTransId="{8E3300E6-7ACD-4AD1-A322-BAC4A5D62653}" sibTransId="{828A8912-4CEB-4968-8EB1-37B6CDC8497C}"/>
    <dgm:cxn modelId="{CC6CFE47-DD89-492B-B473-FA2A54B862A8}" type="presOf" srcId="{ED420754-120D-4438-AFE5-677611E19E6B}" destId="{563079D6-8E2B-4660-AE23-D0E6DBD91F94}" srcOrd="1" destOrd="0" presId="urn:microsoft.com/office/officeart/2005/8/layout/hProcess4"/>
    <dgm:cxn modelId="{3DBE606E-F628-4432-8F42-5A23C3A6B7DC}" type="presOf" srcId="{7A561E52-9926-4446-B96F-0573194E0B18}" destId="{563079D6-8E2B-4660-AE23-D0E6DBD91F94}" srcOrd="1" destOrd="1" presId="urn:microsoft.com/office/officeart/2005/8/layout/hProcess4"/>
    <dgm:cxn modelId="{728E4B6E-E877-4524-BCCF-390DA9A076BC}" type="presOf" srcId="{CBC8CD30-928D-4209-BE9D-374032416270}" destId="{41C85136-757F-4DF2-A2D3-70788C9E3A6F}" srcOrd="0" destOrd="0" presId="urn:microsoft.com/office/officeart/2005/8/layout/hProcess4"/>
    <dgm:cxn modelId="{7D5E3C6F-2AD8-49D1-BBE3-4FD4B1407048}" type="presOf" srcId="{BAEA1AA0-EA44-46F9-87ED-51B4058D6918}" destId="{8191202A-7C8F-4892-ABF9-EDE478513DE5}" srcOrd="0" destOrd="5" presId="urn:microsoft.com/office/officeart/2005/8/layout/hProcess4"/>
    <dgm:cxn modelId="{C4015553-7879-42DD-AF36-A57BAF22DF0E}" type="presOf" srcId="{CBC8CD30-928D-4209-BE9D-374032416270}" destId="{4872EE7B-E7F6-4BB1-9ABB-758EFDFDE3E2}" srcOrd="1" destOrd="0" presId="urn:microsoft.com/office/officeart/2005/8/layout/hProcess4"/>
    <dgm:cxn modelId="{F4EA6A54-5300-40E5-9FEF-05EEB069834F}" type="presOf" srcId="{E9070A2A-6FA5-4745-B51F-03AAF3FD2715}" destId="{244A73A7-CF69-4398-BE0B-7206C7DD1581}" srcOrd="0" destOrd="0" presId="urn:microsoft.com/office/officeart/2005/8/layout/hProcess4"/>
    <dgm:cxn modelId="{11F05655-4B47-40F8-8FF8-5CA5ED626B43}" type="presOf" srcId="{AE2C3BB6-2615-40AE-956F-12D1D20232A8}" destId="{8191202A-7C8F-4892-ABF9-EDE478513DE5}" srcOrd="0" destOrd="4" presId="urn:microsoft.com/office/officeart/2005/8/layout/hProcess4"/>
    <dgm:cxn modelId="{B894BF7D-6BF2-42D4-AE59-949B8B3AEA39}" type="presOf" srcId="{AE2C3BB6-2615-40AE-956F-12D1D20232A8}" destId="{563079D6-8E2B-4660-AE23-D0E6DBD91F94}" srcOrd="1" destOrd="4" presId="urn:microsoft.com/office/officeart/2005/8/layout/hProcess4"/>
    <dgm:cxn modelId="{BA03338C-4A1B-497C-95FB-F252B27FC351}" type="presOf" srcId="{585312CF-95A7-469E-A8C3-2C50FADFCA01}" destId="{563079D6-8E2B-4660-AE23-D0E6DBD91F94}" srcOrd="1" destOrd="2" presId="urn:microsoft.com/office/officeart/2005/8/layout/hProcess4"/>
    <dgm:cxn modelId="{CAFC398C-EA97-4D87-8F55-80E2F13B6512}" srcId="{544F96EF-7243-4A87-9130-6E28FD415CCB}" destId="{CBC8CD30-928D-4209-BE9D-374032416270}" srcOrd="0" destOrd="0" parTransId="{9E4497EA-E294-4112-8A7A-D04B4942F130}" sibTransId="{DEDED5F5-F993-44AE-B248-746703E1E03A}"/>
    <dgm:cxn modelId="{B4FC6B9F-C29C-4C24-B0C6-787F7B556A82}" type="presOf" srcId="{1046B77C-0C7D-4679-BC80-C7100676045A}" destId="{1F77BAD6-EC1C-4346-89A1-160E6B79C9F4}" srcOrd="0" destOrd="0" presId="urn:microsoft.com/office/officeart/2005/8/layout/hProcess4"/>
    <dgm:cxn modelId="{1863B6A9-2559-47D9-90F7-94A7264FA5BC}" srcId="{1046B77C-0C7D-4679-BC80-C7100676045A}" destId="{585312CF-95A7-469E-A8C3-2C50FADFCA01}" srcOrd="2" destOrd="0" parTransId="{66E7FC9D-9FB2-4BFD-A8EB-484E28D4EF1A}" sibTransId="{C8915AC4-C100-4379-809A-6EABE69CCB68}"/>
    <dgm:cxn modelId="{5F2C3BB7-7DAF-44B0-9A43-377C2F2011C6}" srcId="{D9F4E29A-9F38-49FE-9167-B542492F34D5}" destId="{1046B77C-0C7D-4679-BC80-C7100676045A}" srcOrd="0" destOrd="0" parTransId="{227F9239-E68A-417C-86D6-4669C394ADA3}" sibTransId="{E9070A2A-6FA5-4745-B51F-03AAF3FD2715}"/>
    <dgm:cxn modelId="{BE8FEBB8-9F7D-48A8-8F4A-9BA5197FCD6C}" type="presOf" srcId="{5100D19B-C187-4452-910D-2DE45D69E460}" destId="{8191202A-7C8F-4892-ABF9-EDE478513DE5}" srcOrd="0" destOrd="3" presId="urn:microsoft.com/office/officeart/2005/8/layout/hProcess4"/>
    <dgm:cxn modelId="{8CA73BB9-86C7-4717-B27C-00D9DF351D7F}" srcId="{1046B77C-0C7D-4679-BC80-C7100676045A}" destId="{5100D19B-C187-4452-910D-2DE45D69E460}" srcOrd="3" destOrd="0" parTransId="{1FB25253-0474-4A5B-A3F6-423E44D64818}" sibTransId="{EE588CA7-6D85-486B-8033-2DC5A4182494}"/>
    <dgm:cxn modelId="{5E11ADBC-963B-4659-8DAA-7BDB507C9644}" type="presOf" srcId="{7A561E52-9926-4446-B96F-0573194E0B18}" destId="{8191202A-7C8F-4892-ABF9-EDE478513DE5}" srcOrd="0" destOrd="1" presId="urn:microsoft.com/office/officeart/2005/8/layout/hProcess4"/>
    <dgm:cxn modelId="{7E7770C7-74AD-431B-A31F-095204FFC50B}" srcId="{1046B77C-0C7D-4679-BC80-C7100676045A}" destId="{7A561E52-9926-4446-B96F-0573194E0B18}" srcOrd="1" destOrd="0" parTransId="{038D7136-D51A-46B6-AA55-C40C9F858E2C}" sibTransId="{FD53385C-75CE-4724-8394-8A3A44333A95}"/>
    <dgm:cxn modelId="{368779C8-F2E9-4502-A02B-5589463CAF4A}" type="presOf" srcId="{4517165B-8EBC-4CE1-80CB-E01E1000A4DE}" destId="{41C85136-757F-4DF2-A2D3-70788C9E3A6F}" srcOrd="0" destOrd="1" presId="urn:microsoft.com/office/officeart/2005/8/layout/hProcess4"/>
    <dgm:cxn modelId="{B7EED7D8-11A4-4247-A378-AE1CF1348613}" type="presOf" srcId="{D9F4E29A-9F38-49FE-9167-B542492F34D5}" destId="{D770BFF5-C1AB-4BDF-9A05-8DE44254581F}" srcOrd="0" destOrd="0" presId="urn:microsoft.com/office/officeart/2005/8/layout/hProcess4"/>
    <dgm:cxn modelId="{11F2BEE4-9CCF-4032-9B70-5E3154A70087}" type="presOf" srcId="{4517165B-8EBC-4CE1-80CB-E01E1000A4DE}" destId="{4872EE7B-E7F6-4BB1-9ABB-758EFDFDE3E2}" srcOrd="1" destOrd="1" presId="urn:microsoft.com/office/officeart/2005/8/layout/hProcess4"/>
    <dgm:cxn modelId="{1A7D15E8-F31C-4F95-B0BD-A9016D7B90A5}" type="presOf" srcId="{ED420754-120D-4438-AFE5-677611E19E6B}" destId="{8191202A-7C8F-4892-ABF9-EDE478513DE5}" srcOrd="0" destOrd="0" presId="urn:microsoft.com/office/officeart/2005/8/layout/hProcess4"/>
    <dgm:cxn modelId="{31F5E5EB-7933-494E-B09F-685B3DE4BDEC}" srcId="{544F96EF-7243-4A87-9130-6E28FD415CCB}" destId="{4517165B-8EBC-4CE1-80CB-E01E1000A4DE}" srcOrd="1" destOrd="0" parTransId="{086BF218-D6E9-47BD-8A8E-BFC7A21E3B27}" sibTransId="{6B6E3F8F-7743-41EF-9E64-A935BCF0AFC1}"/>
    <dgm:cxn modelId="{A6210BEB-9F7C-4A49-8A36-E8F60E50C4EF}" type="presParOf" srcId="{D770BFF5-C1AB-4BDF-9A05-8DE44254581F}" destId="{AB47073D-4EC8-4E31-9C6E-57D47F91B10A}" srcOrd="0" destOrd="0" presId="urn:microsoft.com/office/officeart/2005/8/layout/hProcess4"/>
    <dgm:cxn modelId="{FF774B55-D4E9-4E70-B1CA-2E666159A3F2}" type="presParOf" srcId="{D770BFF5-C1AB-4BDF-9A05-8DE44254581F}" destId="{9EF6E2E4-FAAF-47CA-AAAE-5B153CFDB467}" srcOrd="1" destOrd="0" presId="urn:microsoft.com/office/officeart/2005/8/layout/hProcess4"/>
    <dgm:cxn modelId="{59F55383-3D01-44CA-B9F7-3804475BF453}" type="presParOf" srcId="{D770BFF5-C1AB-4BDF-9A05-8DE44254581F}" destId="{298B1FF4-4A65-4A1A-AD7B-22F0F651C3AA}" srcOrd="2" destOrd="0" presId="urn:microsoft.com/office/officeart/2005/8/layout/hProcess4"/>
    <dgm:cxn modelId="{79876A15-306F-489C-984E-D71F76A45968}" type="presParOf" srcId="{298B1FF4-4A65-4A1A-AD7B-22F0F651C3AA}" destId="{AC014A03-29F7-4D47-B347-AF11554C9097}" srcOrd="0" destOrd="0" presId="urn:microsoft.com/office/officeart/2005/8/layout/hProcess4"/>
    <dgm:cxn modelId="{A3A950BC-0854-4FC6-9C9E-2CC3BB3FEE89}" type="presParOf" srcId="{AC014A03-29F7-4D47-B347-AF11554C9097}" destId="{1C5F738F-F726-49C2-B658-C77D803825B2}" srcOrd="0" destOrd="0" presId="urn:microsoft.com/office/officeart/2005/8/layout/hProcess4"/>
    <dgm:cxn modelId="{C0CFB4B1-DC14-4A5B-B58E-926C1408D4E5}" type="presParOf" srcId="{AC014A03-29F7-4D47-B347-AF11554C9097}" destId="{8191202A-7C8F-4892-ABF9-EDE478513DE5}" srcOrd="1" destOrd="0" presId="urn:microsoft.com/office/officeart/2005/8/layout/hProcess4"/>
    <dgm:cxn modelId="{C5675332-C64A-4067-B5CC-504095179645}" type="presParOf" srcId="{AC014A03-29F7-4D47-B347-AF11554C9097}" destId="{563079D6-8E2B-4660-AE23-D0E6DBD91F94}" srcOrd="2" destOrd="0" presId="urn:microsoft.com/office/officeart/2005/8/layout/hProcess4"/>
    <dgm:cxn modelId="{D13A400C-C8B1-49B1-81AA-3A96C5A12C12}" type="presParOf" srcId="{AC014A03-29F7-4D47-B347-AF11554C9097}" destId="{1F77BAD6-EC1C-4346-89A1-160E6B79C9F4}" srcOrd="3" destOrd="0" presId="urn:microsoft.com/office/officeart/2005/8/layout/hProcess4"/>
    <dgm:cxn modelId="{DCE33354-E521-43A3-9F77-41DE1A9A5064}" type="presParOf" srcId="{AC014A03-29F7-4D47-B347-AF11554C9097}" destId="{2781222D-AFA6-4DD8-A012-603C0AEC7564}" srcOrd="4" destOrd="0" presId="urn:microsoft.com/office/officeart/2005/8/layout/hProcess4"/>
    <dgm:cxn modelId="{C7AA8BB5-5597-46C1-89D0-614B42363818}" type="presParOf" srcId="{298B1FF4-4A65-4A1A-AD7B-22F0F651C3AA}" destId="{244A73A7-CF69-4398-BE0B-7206C7DD1581}" srcOrd="1" destOrd="0" presId="urn:microsoft.com/office/officeart/2005/8/layout/hProcess4"/>
    <dgm:cxn modelId="{0A3EB342-B09C-4C92-BF76-72ABFE76380A}" type="presParOf" srcId="{298B1FF4-4A65-4A1A-AD7B-22F0F651C3AA}" destId="{461BF93E-9BD4-45E7-987B-DDCAA62CE1EA}" srcOrd="2" destOrd="0" presId="urn:microsoft.com/office/officeart/2005/8/layout/hProcess4"/>
    <dgm:cxn modelId="{A71AFABB-D2C2-4C1D-9F78-B635DB148412}" type="presParOf" srcId="{461BF93E-9BD4-45E7-987B-DDCAA62CE1EA}" destId="{B5B06F8D-EADE-4B7C-B903-53DE21D140CE}" srcOrd="0" destOrd="0" presId="urn:microsoft.com/office/officeart/2005/8/layout/hProcess4"/>
    <dgm:cxn modelId="{CD232946-B433-4255-8D03-6E6DC3B685CF}" type="presParOf" srcId="{461BF93E-9BD4-45E7-987B-DDCAA62CE1EA}" destId="{41C85136-757F-4DF2-A2D3-70788C9E3A6F}" srcOrd="1" destOrd="0" presId="urn:microsoft.com/office/officeart/2005/8/layout/hProcess4"/>
    <dgm:cxn modelId="{C2C2DA40-DF28-4DDB-877F-EC44406CE3F1}" type="presParOf" srcId="{461BF93E-9BD4-45E7-987B-DDCAA62CE1EA}" destId="{4872EE7B-E7F6-4BB1-9ABB-758EFDFDE3E2}" srcOrd="2" destOrd="0" presId="urn:microsoft.com/office/officeart/2005/8/layout/hProcess4"/>
    <dgm:cxn modelId="{3142B046-7F08-4768-966E-70541CB4A9F2}" type="presParOf" srcId="{461BF93E-9BD4-45E7-987B-DDCAA62CE1EA}" destId="{F3FF9153-41CB-45A8-B159-24BA34825090}" srcOrd="3" destOrd="0" presId="urn:microsoft.com/office/officeart/2005/8/layout/hProcess4"/>
    <dgm:cxn modelId="{BB33EA96-B69D-4CEA-8669-1A67D4242D48}" type="presParOf" srcId="{461BF93E-9BD4-45E7-987B-DDCAA62CE1EA}" destId="{9DD4FF29-B124-4144-AC8A-9B8E54535CE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FBD2C-A498-41A7-86C4-E38D9B8C781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t-LT"/>
        </a:p>
      </dgm:t>
    </dgm:pt>
    <dgm:pt modelId="{22E744D5-AA18-440C-8362-D5A70501798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Math score</a:t>
          </a:r>
        </a:p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Reading score</a:t>
          </a:r>
        </a:p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Writing score</a:t>
          </a:r>
          <a:endParaRPr lang="lt-LT" dirty="0">
            <a:solidFill>
              <a:schemeClr val="bg1"/>
            </a:solidFill>
          </a:endParaRPr>
        </a:p>
      </dgm:t>
    </dgm:pt>
    <dgm:pt modelId="{12DBB21E-4A42-4472-9B3F-0330AA1700E4}" type="parTrans" cxnId="{94A36DAC-A486-4928-8B7C-120565C84238}">
      <dgm:prSet/>
      <dgm:spPr/>
      <dgm:t>
        <a:bodyPr/>
        <a:lstStyle/>
        <a:p>
          <a:endParaRPr lang="lt-LT"/>
        </a:p>
      </dgm:t>
    </dgm:pt>
    <dgm:pt modelId="{62693D20-6C98-4D4C-A153-EF39D7A7D089}" type="sibTrans" cxnId="{94A36DAC-A486-4928-8B7C-120565C84238}">
      <dgm:prSet/>
      <dgm:spPr/>
      <dgm:t>
        <a:bodyPr/>
        <a:lstStyle/>
        <a:p>
          <a:endParaRPr lang="lt-LT"/>
        </a:p>
      </dgm:t>
    </dgm:pt>
    <dgm:pt modelId="{E172B143-F245-4012-B89F-A1A4A503AE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Math score</a:t>
          </a:r>
        </a:p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Reading score</a:t>
          </a:r>
        </a:p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Writing score</a:t>
          </a:r>
        </a:p>
        <a:p>
          <a:pPr>
            <a:buFont typeface="Arial" panose="020B0604020202020204" pitchFamily="34" charset="0"/>
            <a:buChar char="•"/>
          </a:pPr>
          <a:r>
            <a:rPr lang="en-150" b="1" dirty="0">
              <a:solidFill>
                <a:schemeClr val="bg1"/>
              </a:solidFill>
            </a:rPr>
            <a:t>Final</a:t>
          </a:r>
          <a:r>
            <a:rPr lang="lt-LT" b="1" dirty="0">
              <a:solidFill>
                <a:schemeClr val="bg1"/>
              </a:solidFill>
            </a:rPr>
            <a:t> score</a:t>
          </a:r>
        </a:p>
        <a:p>
          <a:pPr>
            <a:buFont typeface="Arial" panose="020B0604020202020204" pitchFamily="34" charset="0"/>
            <a:buChar char="•"/>
          </a:pPr>
          <a:r>
            <a:rPr lang="lt-LT" b="1" dirty="0">
              <a:solidFill>
                <a:schemeClr val="bg1"/>
              </a:solidFill>
            </a:rPr>
            <a:t>Grade (A-F)</a:t>
          </a:r>
          <a:endParaRPr lang="lt-LT" dirty="0">
            <a:solidFill>
              <a:schemeClr val="bg1"/>
            </a:solidFill>
          </a:endParaRPr>
        </a:p>
      </dgm:t>
    </dgm:pt>
    <dgm:pt modelId="{C98C02B9-76C8-4C15-B844-7F8A4B438E35}" type="parTrans" cxnId="{0D71465D-A286-44D4-9D59-7749753FEAFB}">
      <dgm:prSet/>
      <dgm:spPr/>
      <dgm:t>
        <a:bodyPr/>
        <a:lstStyle/>
        <a:p>
          <a:endParaRPr lang="lt-LT"/>
        </a:p>
      </dgm:t>
    </dgm:pt>
    <dgm:pt modelId="{44EB3603-F309-4878-96A3-FB5000F9E60E}" type="sibTrans" cxnId="{0D71465D-A286-44D4-9D59-7749753FEAFB}">
      <dgm:prSet/>
      <dgm:spPr/>
      <dgm:t>
        <a:bodyPr/>
        <a:lstStyle/>
        <a:p>
          <a:endParaRPr lang="lt-LT"/>
        </a:p>
      </dgm:t>
    </dgm:pt>
    <dgm:pt modelId="{2C47985E-4D7E-4FA1-A909-AE638A34F517}" type="pres">
      <dgm:prSet presAssocID="{E83FBD2C-A498-41A7-86C4-E38D9B8C7818}" presName="rootnode" presStyleCnt="0">
        <dgm:presLayoutVars>
          <dgm:chMax/>
          <dgm:chPref/>
          <dgm:dir/>
          <dgm:animLvl val="lvl"/>
        </dgm:presLayoutVars>
      </dgm:prSet>
      <dgm:spPr/>
    </dgm:pt>
    <dgm:pt modelId="{529C6A80-53C0-456E-85A1-27A108396B9D}" type="pres">
      <dgm:prSet presAssocID="{22E744D5-AA18-440C-8362-D5A705017988}" presName="composite" presStyleCnt="0"/>
      <dgm:spPr/>
    </dgm:pt>
    <dgm:pt modelId="{8647D709-E1FB-4E98-8DEE-14B15AE3F89B}" type="pres">
      <dgm:prSet presAssocID="{22E744D5-AA18-440C-8362-D5A705017988}" presName="bentUpArrow1" presStyleLbl="alignImgPlace1" presStyleIdx="0" presStyleCnt="1"/>
      <dgm:spPr/>
    </dgm:pt>
    <dgm:pt modelId="{2993CA5B-949A-4A1C-9631-5B0FBEE70F53}" type="pres">
      <dgm:prSet presAssocID="{22E744D5-AA18-440C-8362-D5A705017988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FD429846-4E54-4582-A8B5-ED126C03399F}" type="pres">
      <dgm:prSet presAssocID="{22E744D5-AA18-440C-8362-D5A705017988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C35BC59-B135-4B0D-83C5-2F70D10B68CE}" type="pres">
      <dgm:prSet presAssocID="{62693D20-6C98-4D4C-A153-EF39D7A7D089}" presName="sibTrans" presStyleCnt="0"/>
      <dgm:spPr/>
    </dgm:pt>
    <dgm:pt modelId="{DB83779C-B97B-4B0A-A80A-09424EDBD7D5}" type="pres">
      <dgm:prSet presAssocID="{E172B143-F245-4012-B89F-A1A4A503AECF}" presName="composite" presStyleCnt="0"/>
      <dgm:spPr/>
    </dgm:pt>
    <dgm:pt modelId="{44F878F4-2FFE-4014-AAB2-693A4AA380CE}" type="pres">
      <dgm:prSet presAssocID="{E172B143-F245-4012-B89F-A1A4A503AEC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C548305-F297-4FAE-927D-5BAB3EDEC748}" type="presOf" srcId="{E172B143-F245-4012-B89F-A1A4A503AECF}" destId="{44F878F4-2FFE-4014-AAB2-693A4AA380CE}" srcOrd="0" destOrd="0" presId="urn:microsoft.com/office/officeart/2005/8/layout/StepDownProcess"/>
    <dgm:cxn modelId="{C263C20B-9C6D-4D03-9DA7-6E9466BEA19E}" type="presOf" srcId="{22E744D5-AA18-440C-8362-D5A705017988}" destId="{2993CA5B-949A-4A1C-9631-5B0FBEE70F53}" srcOrd="0" destOrd="0" presId="urn:microsoft.com/office/officeart/2005/8/layout/StepDownProcess"/>
    <dgm:cxn modelId="{0D71465D-A286-44D4-9D59-7749753FEAFB}" srcId="{E83FBD2C-A498-41A7-86C4-E38D9B8C7818}" destId="{E172B143-F245-4012-B89F-A1A4A503AECF}" srcOrd="1" destOrd="0" parTransId="{C98C02B9-76C8-4C15-B844-7F8A4B438E35}" sibTransId="{44EB3603-F309-4878-96A3-FB5000F9E60E}"/>
    <dgm:cxn modelId="{6931D863-ABB8-409F-89B7-1CEB75C5AA6E}" type="presOf" srcId="{E83FBD2C-A498-41A7-86C4-E38D9B8C7818}" destId="{2C47985E-4D7E-4FA1-A909-AE638A34F517}" srcOrd="0" destOrd="0" presId="urn:microsoft.com/office/officeart/2005/8/layout/StepDownProcess"/>
    <dgm:cxn modelId="{94A36DAC-A486-4928-8B7C-120565C84238}" srcId="{E83FBD2C-A498-41A7-86C4-E38D9B8C7818}" destId="{22E744D5-AA18-440C-8362-D5A705017988}" srcOrd="0" destOrd="0" parTransId="{12DBB21E-4A42-4472-9B3F-0330AA1700E4}" sibTransId="{62693D20-6C98-4D4C-A153-EF39D7A7D089}"/>
    <dgm:cxn modelId="{32EAF382-808B-49FF-8C5A-DBD5592E319D}" type="presParOf" srcId="{2C47985E-4D7E-4FA1-A909-AE638A34F517}" destId="{529C6A80-53C0-456E-85A1-27A108396B9D}" srcOrd="0" destOrd="0" presId="urn:microsoft.com/office/officeart/2005/8/layout/StepDownProcess"/>
    <dgm:cxn modelId="{BB7E73D6-3BD2-4F9B-9DDB-D18652FD264D}" type="presParOf" srcId="{529C6A80-53C0-456E-85A1-27A108396B9D}" destId="{8647D709-E1FB-4E98-8DEE-14B15AE3F89B}" srcOrd="0" destOrd="0" presId="urn:microsoft.com/office/officeart/2005/8/layout/StepDownProcess"/>
    <dgm:cxn modelId="{8F934C2C-E883-44F7-89BA-8BF5C336A176}" type="presParOf" srcId="{529C6A80-53C0-456E-85A1-27A108396B9D}" destId="{2993CA5B-949A-4A1C-9631-5B0FBEE70F53}" srcOrd="1" destOrd="0" presId="urn:microsoft.com/office/officeart/2005/8/layout/StepDownProcess"/>
    <dgm:cxn modelId="{EA538D19-5946-4836-A104-56317787C838}" type="presParOf" srcId="{529C6A80-53C0-456E-85A1-27A108396B9D}" destId="{FD429846-4E54-4582-A8B5-ED126C03399F}" srcOrd="2" destOrd="0" presId="urn:microsoft.com/office/officeart/2005/8/layout/StepDownProcess"/>
    <dgm:cxn modelId="{9277022D-9B2B-4F04-BCE4-CE47FEC53D30}" type="presParOf" srcId="{2C47985E-4D7E-4FA1-A909-AE638A34F517}" destId="{2C35BC59-B135-4B0D-83C5-2F70D10B68CE}" srcOrd="1" destOrd="0" presId="urn:microsoft.com/office/officeart/2005/8/layout/StepDownProcess"/>
    <dgm:cxn modelId="{83123B2C-DFD9-4509-9C9B-86C9DEC73533}" type="presParOf" srcId="{2C47985E-4D7E-4FA1-A909-AE638A34F517}" destId="{DB83779C-B97B-4B0A-A80A-09424EDBD7D5}" srcOrd="2" destOrd="0" presId="urn:microsoft.com/office/officeart/2005/8/layout/StepDownProcess"/>
    <dgm:cxn modelId="{C73219B7-D3E8-4AA3-8280-1CF29864B53A}" type="presParOf" srcId="{DB83779C-B97B-4B0A-A80A-09424EDBD7D5}" destId="{44F878F4-2FFE-4014-AAB2-693A4AA380C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1202A-7C8F-4892-ABF9-EDE478513DE5}">
      <dsp:nvSpPr>
        <dsp:cNvPr id="0" name=""/>
        <dsp:cNvSpPr/>
      </dsp:nvSpPr>
      <dsp:spPr>
        <a:xfrm>
          <a:off x="2094746" y="2055997"/>
          <a:ext cx="4789990" cy="3950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900" b="1" kern="1200" dirty="0">
              <a:solidFill>
                <a:schemeClr val="tx2"/>
              </a:solidFill>
            </a:rPr>
            <a:t>high school</a:t>
          </a:r>
          <a:endParaRPr lang="lt-LT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t-LT" sz="2900" b="1" kern="1200" dirty="0">
              <a:solidFill>
                <a:schemeClr val="tx2"/>
              </a:solidFill>
            </a:rPr>
            <a:t>some high school</a:t>
          </a:r>
          <a:endParaRPr lang="en-GB" sz="2900" b="1" kern="1200" dirty="0">
            <a:solidFill>
              <a:schemeClr val="tx2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1" kern="1200">
              <a:solidFill>
                <a:schemeClr val="tx2"/>
              </a:solidFill>
            </a:rPr>
            <a:t>associate's degree</a:t>
          </a:r>
          <a:endParaRPr lang="lt-LT" sz="2900" b="1" kern="1200" dirty="0">
            <a:solidFill>
              <a:schemeClr val="tx2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1" kern="1200" dirty="0">
              <a:solidFill>
                <a:schemeClr val="tx2"/>
              </a:solidFill>
            </a:rPr>
            <a:t>bachelor's degree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1" kern="1200">
              <a:solidFill>
                <a:schemeClr val="tx2"/>
              </a:solidFill>
            </a:rPr>
            <a:t>master's degree </a:t>
          </a:r>
          <a:endParaRPr lang="lt-LT" sz="2900" b="1" kern="1200" dirty="0">
            <a:solidFill>
              <a:schemeClr val="tx2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b="1" kern="1200" dirty="0">
              <a:solidFill>
                <a:schemeClr val="tx2"/>
              </a:solidFill>
            </a:rPr>
            <a:t>some college </a:t>
          </a:r>
          <a:endParaRPr lang="lt-LT" sz="2900" b="1" kern="1200" dirty="0">
            <a:solidFill>
              <a:schemeClr val="tx2"/>
            </a:solidFill>
          </a:endParaRPr>
        </a:p>
      </dsp:txBody>
      <dsp:txXfrm>
        <a:off x="2185664" y="2146915"/>
        <a:ext cx="4608154" cy="2922317"/>
      </dsp:txXfrm>
    </dsp:sp>
    <dsp:sp modelId="{244A73A7-CF69-4398-BE0B-7206C7DD1581}">
      <dsp:nvSpPr>
        <dsp:cNvPr id="0" name=""/>
        <dsp:cNvSpPr/>
      </dsp:nvSpPr>
      <dsp:spPr>
        <a:xfrm>
          <a:off x="4790448" y="3010776"/>
          <a:ext cx="5262031" cy="5262031"/>
        </a:xfrm>
        <a:prstGeom prst="leftCircularArrow">
          <a:avLst>
            <a:gd name="adj1" fmla="val 3116"/>
            <a:gd name="adj2" fmla="val 383090"/>
            <a:gd name="adj3" fmla="val 2158601"/>
            <a:gd name="adj4" fmla="val 9024489"/>
            <a:gd name="adj5" fmla="val 3635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F77BAD6-EC1C-4346-89A1-160E6B79C9F4}">
      <dsp:nvSpPr>
        <dsp:cNvPr id="0" name=""/>
        <dsp:cNvSpPr/>
      </dsp:nvSpPr>
      <dsp:spPr>
        <a:xfrm>
          <a:off x="3159189" y="5160151"/>
          <a:ext cx="4257769" cy="1693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6500" kern="1200" dirty="0"/>
            <a:t>prieš</a:t>
          </a:r>
        </a:p>
      </dsp:txBody>
      <dsp:txXfrm>
        <a:off x="3208780" y="5209742"/>
        <a:ext cx="4158587" cy="1593992"/>
      </dsp:txXfrm>
    </dsp:sp>
    <dsp:sp modelId="{41C85136-757F-4DF2-A2D3-70788C9E3A6F}">
      <dsp:nvSpPr>
        <dsp:cNvPr id="0" name=""/>
        <dsp:cNvSpPr/>
      </dsp:nvSpPr>
      <dsp:spPr>
        <a:xfrm>
          <a:off x="8197691" y="2055997"/>
          <a:ext cx="4789990" cy="3950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lt-LT" sz="2900" b="1" kern="1200" dirty="0">
              <a:solidFill>
                <a:schemeClr val="tx2"/>
              </a:solidFill>
            </a:rPr>
            <a:t>with degree</a:t>
          </a:r>
          <a:endParaRPr lang="lt-LT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lt-LT" sz="2900" b="1" kern="1200" dirty="0">
              <a:solidFill>
                <a:schemeClr val="tx2"/>
              </a:solidFill>
            </a:rPr>
            <a:t>no degree</a:t>
          </a:r>
        </a:p>
      </dsp:txBody>
      <dsp:txXfrm>
        <a:off x="8288609" y="2993502"/>
        <a:ext cx="4608154" cy="2922317"/>
      </dsp:txXfrm>
    </dsp:sp>
    <dsp:sp modelId="{F3FF9153-41CB-45A8-B159-24BA34825090}">
      <dsp:nvSpPr>
        <dsp:cNvPr id="0" name=""/>
        <dsp:cNvSpPr/>
      </dsp:nvSpPr>
      <dsp:spPr>
        <a:xfrm>
          <a:off x="9262133" y="1209410"/>
          <a:ext cx="4257769" cy="1693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6500" kern="1200" dirty="0"/>
            <a:t>po</a:t>
          </a:r>
        </a:p>
      </dsp:txBody>
      <dsp:txXfrm>
        <a:off x="9311724" y="1259001"/>
        <a:ext cx="4158587" cy="159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D709-E1FB-4E98-8DEE-14B15AE3F89B}">
      <dsp:nvSpPr>
        <dsp:cNvPr id="0" name=""/>
        <dsp:cNvSpPr/>
      </dsp:nvSpPr>
      <dsp:spPr>
        <a:xfrm rot="5400000">
          <a:off x="3249233" y="4278059"/>
          <a:ext cx="3825934" cy="4355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CA5B-949A-4A1C-9631-5B0FBEE70F53}">
      <dsp:nvSpPr>
        <dsp:cNvPr id="0" name=""/>
        <dsp:cNvSpPr/>
      </dsp:nvSpPr>
      <dsp:spPr>
        <a:xfrm>
          <a:off x="2235593" y="36934"/>
          <a:ext cx="6440621" cy="45082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Math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Reading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Writing score</a:t>
          </a:r>
          <a:endParaRPr lang="lt-LT" sz="4100" kern="1200" dirty="0">
            <a:solidFill>
              <a:schemeClr val="bg1"/>
            </a:solidFill>
          </a:endParaRPr>
        </a:p>
      </dsp:txBody>
      <dsp:txXfrm>
        <a:off x="2455706" y="257047"/>
        <a:ext cx="6000395" cy="4068000"/>
      </dsp:txXfrm>
    </dsp:sp>
    <dsp:sp modelId="{FD429846-4E54-4582-A8B5-ED126C03399F}">
      <dsp:nvSpPr>
        <dsp:cNvPr id="0" name=""/>
        <dsp:cNvSpPr/>
      </dsp:nvSpPr>
      <dsp:spPr>
        <a:xfrm>
          <a:off x="8676214" y="466896"/>
          <a:ext cx="4684294" cy="3643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878F4-2FFE-4014-AAB2-693A4AA380CE}">
      <dsp:nvSpPr>
        <dsp:cNvPr id="0" name=""/>
        <dsp:cNvSpPr/>
      </dsp:nvSpPr>
      <dsp:spPr>
        <a:xfrm>
          <a:off x="7575552" y="5101160"/>
          <a:ext cx="6440621" cy="45082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Math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Reading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Writing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150" sz="4100" b="1" kern="1200" dirty="0">
              <a:solidFill>
                <a:schemeClr val="bg1"/>
              </a:solidFill>
            </a:rPr>
            <a:t>Final</a:t>
          </a:r>
          <a:r>
            <a:rPr lang="lt-LT" sz="4100" b="1" kern="1200" dirty="0">
              <a:solidFill>
                <a:schemeClr val="bg1"/>
              </a:solidFill>
            </a:rPr>
            <a:t> score</a:t>
          </a: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lt-LT" sz="4100" b="1" kern="1200" dirty="0">
              <a:solidFill>
                <a:schemeClr val="bg1"/>
              </a:solidFill>
            </a:rPr>
            <a:t>Grade (A-F)</a:t>
          </a:r>
          <a:endParaRPr lang="lt-LT" sz="4100" kern="1200" dirty="0">
            <a:solidFill>
              <a:schemeClr val="bg1"/>
            </a:solidFill>
          </a:endParaRPr>
        </a:p>
      </dsp:txBody>
      <dsp:txXfrm>
        <a:off x="7795665" y="5321273"/>
        <a:ext cx="6000395" cy="40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FFEC22-958D-634F-8283-C371BE9165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02435" y="3196900"/>
            <a:ext cx="5261932" cy="7274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1901" y="3613699"/>
            <a:ext cx="23108134" cy="88010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4776" y="725724"/>
            <a:ext cx="22868097" cy="10826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752772" y="2704469"/>
            <a:ext cx="4581309" cy="8120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775966" y="2544947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39144" y="4431960"/>
            <a:ext cx="7407189" cy="4659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AD4587-DE6A-3546-B7AA-77B6947A33A3}"/>
              </a:ext>
            </a:extLst>
          </p:cNvPr>
          <p:cNvGrpSpPr/>
          <p:nvPr/>
        </p:nvGrpSpPr>
        <p:grpSpPr>
          <a:xfrm>
            <a:off x="0" y="0"/>
            <a:ext cx="24377650" cy="13716004"/>
            <a:chOff x="0" y="-2"/>
            <a:chExt cx="24377650" cy="137160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3E0A8D-45BF-FA49-89E1-DC812821FE7A}"/>
                </a:ext>
              </a:extLst>
            </p:cNvPr>
            <p:cNvGrpSpPr/>
            <p:nvPr/>
          </p:nvGrpSpPr>
          <p:grpSpPr>
            <a:xfrm>
              <a:off x="0" y="-2"/>
              <a:ext cx="24377650" cy="13716003"/>
              <a:chOff x="0" y="-1"/>
              <a:chExt cx="24377650" cy="121910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8C0586-D9B4-BE4F-849C-D23E7D63CE83}"/>
                  </a:ext>
                </a:extLst>
              </p:cNvPr>
              <p:cNvSpPr/>
              <p:nvPr/>
            </p:nvSpPr>
            <p:spPr>
              <a:xfrm>
                <a:off x="0" y="-1"/>
                <a:ext cx="24377650" cy="60955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24A7EAB-A7AB-6744-82F6-F80C078C9D31}"/>
                  </a:ext>
                </a:extLst>
              </p:cNvPr>
              <p:cNvSpPr/>
              <p:nvPr/>
            </p:nvSpPr>
            <p:spPr>
              <a:xfrm>
                <a:off x="0" y="6095500"/>
                <a:ext cx="24377650" cy="60955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5CD30-8ADC-4D46-BB50-05E6E759FB9A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AC9E205-1157-CA42-8FBC-93287FAE838A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722E4DF-FFB4-2B4B-8FA2-1809422309C8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C18B8D-316C-274D-9A1E-D1495695C6A8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1CD562B-D805-6F4B-8152-66684C32FA00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5E65D57-8F4C-F841-8485-5494E8BC1E4A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DB22EDB-2D04-5E48-B66E-DF24CA763769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6429385-F964-6241-B5DE-1575340CD928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66B0A9A-DED6-DC43-A06B-92C08AD875FC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FD56BF-AC63-E845-BDE6-83775EABC59F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AB1A7C4-B45B-AD4C-AFFE-9038F4DE2270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3E8E51-586F-184D-8817-5E82A9587A4A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0B7728-4040-514D-AF02-D1E33B30EEE0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AFB296-9FBD-A040-A865-7997DCB53AB8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3D617EB-21DD-FB47-A4DD-98C379296F54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C0D130F-6FF8-C542-9C1F-AB7635A5F532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5F0454F-15CE-2B4D-80FA-5E758DC01561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10C022F-49FE-804B-B438-9F3C7F9ABE6F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B7DA7C-37C3-2B4C-950A-DD19E539C31C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C9F4327-F9DD-B143-95ED-898FC46357B5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BBA969F-9D1C-6049-A281-08E885472E45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076F32-D1CD-D744-AEB8-AF1BD2E15408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DA13389-6990-9348-91C7-1210D2FEF6E7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370451-8CA3-8541-B473-0CBDE71EFB81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3E38896-1861-5443-8C6C-823B6EE9D1A1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AF09B67-9A6A-C147-A53D-EE56E4572D54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A2CE0-CCCA-A24E-BE01-05F5F3FAFD07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696C6C-66F5-8F4A-B67B-F2A4B694D6B7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77BC86-B380-2547-A716-9976A72771E7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BC9E77C-CF5F-094C-97E3-60751EC7CE05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7E79A7-5A3C-0746-8E5C-12ADC1DB7065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C0EC67-12D0-2E44-92EE-B9379AC42FF1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771DC1-C10A-8F4C-820E-BF30690CE5C7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1CC987-BDDC-674B-9ABD-269DC767FAA5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AA6FE50-739D-0E4E-9D51-075BBE4B7120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B45F468-5C32-5948-A461-AD28DFAC0BCE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FC23BC-6849-FA47-B54D-9F387631218D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A2287D2-4B8C-A84E-ADD9-121CD0CE3784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77C64D-683A-0345-AAA1-EBC580CDFC72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B9B0164-4426-FD4A-AD0A-404E4F19685D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9FFAAB3-4461-E843-A5A8-C6506833598A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7D224D3-A096-484D-865F-A710C6416FBC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947EC5B-2380-CA4C-83BE-C04DDC836313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3992B7C-F918-F144-B109-1E49B30E0A5D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35C4B9-97EC-1E42-BCE4-CE88B8135767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73BFD24-F616-4F48-9A9C-027AFB30BEF3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F98AC90-F0AB-4B4D-B082-532F7C597159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833E974-8978-8A42-8A06-884FD5615767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AB11A46-A89D-2B4C-B787-14C466EC4F8F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CC9E9A0-2958-AD41-BE0B-BEAEDD6613A5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ED1D3D7-E913-8C4A-AD43-96288CE69CEB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9FD93F2-DF41-A44F-8F20-1249EAE86225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86A1AD4-364A-A042-8D45-FECE66F6D139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8EFE135-F382-F34D-A346-F3337DDDC644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E7E6884-DA1E-1049-8ED1-985D39978AFF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B211BF9-2498-3241-8EEB-9FF0DD5C42BE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3DFD10D-8582-8442-9FB9-6C1994D8AB70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8D879DF-33B3-7940-8D72-C1CE2D5C835E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6711F8B-30C7-CE47-8029-193D9683CE91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A180992-656B-1444-A35D-DBD01006CBEB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3C8ADF5-06E8-0741-B214-971A6242ECBC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46ABCF2-BDA7-0244-A58F-38901FCAB8BE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9A49A80-BD8B-0F40-9E0C-B4A850462DD9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3D9DD77-D134-0648-8CCF-29F69EB3E88D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37C3F87-B26C-D443-826F-A36CB51ECF2C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E0FE2C2-0A5A-D942-88DC-46BA7AAFA8B4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7005308-4FCD-E248-BABD-88FD97AE095F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3D55F73-B6EB-9442-8B5A-28DB785274CB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EE65652-C858-D449-88F5-9ABF8C0219FA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F51CFAB-7006-6442-9ACE-E0B451871C1D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4FBAD3C-1708-B143-A5FE-E40DB9FC095F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18CFEFC-6ED7-DF48-9FCC-6CE6D5E63FE6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7A87475-E102-0346-A415-5D22EC4D5226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83AF10D-78A5-9A47-AD7C-6E5156DD150E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BC6DD00-6EA1-D047-9829-65AE0631BA87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394E6-887D-9547-BE20-61DBC0FD729A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F5056F6-3CE7-574E-B867-141359F247FF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665511F-F16C-C345-BA59-5A65A07B1213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CCF8928-ADE6-B44C-B6CC-F9A2CC903CA1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D39C88D-F3F2-064A-A29A-665B1A9F419A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82492FC-4313-024A-8256-5F9B990764DA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0F4CC19-2216-784C-A19E-58431177BD2A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30EB0EC-01BF-7E4B-AB71-B96F7816E59E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5B4D20-A889-9940-813D-9B3F599726CF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8900E2B-0E90-DB43-83C5-031534385833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CEFF707-5E21-714A-A64D-CA6DB133D8B4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5B6CB0-7FA2-1F44-A9B7-A885A8F6D932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5652ED1-8AC6-844F-A54F-2E2872752CED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4472098-AF12-C746-976C-3DCC8634DFB6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D2BFF61-3488-E042-B1E0-4001DCC1580B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FC573C4-1068-AD4A-B3A8-BE473249CDF6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FF545CC-3B46-FB45-8780-9D7D602C3246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488C84F-A0C4-4D44-9070-DF6632713286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5E0B18B-488F-BD41-9E54-09E5694F6598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8518B41-18E5-B540-8729-CD0235CD3708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70CC775-D84C-464C-8853-175412A02C9A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6653E3-B5C5-2A4F-B1AF-9CA8C0817905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0CDC154-1D67-0E44-BE99-29239A8D4F97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B958612-8943-1240-9F6B-1AE82A61ECE8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387517F-9E1E-9D48-B8A6-E44243B7AF25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AF76BAA-E177-9B45-A700-4D1F7FCD9CD8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0FFA9BF-3E6F-A048-B55A-80D5CB8B3741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0AFA966-AAEA-EF4E-9C2D-F4CC930899B5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470DCD5-211A-024C-8BA2-14C0C31253A1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68B4CF1-A77D-8244-AFB5-A5624419587B}"/>
              </a:ext>
            </a:extLst>
          </p:cNvPr>
          <p:cNvSpPr/>
          <p:nvPr/>
        </p:nvSpPr>
        <p:spPr>
          <a:xfrm>
            <a:off x="5001809" y="3202711"/>
            <a:ext cx="14374032" cy="7268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F4373-04A2-D543-A003-512B46259E5D}"/>
              </a:ext>
            </a:extLst>
          </p:cNvPr>
          <p:cNvGrpSpPr/>
          <p:nvPr/>
        </p:nvGrpSpPr>
        <p:grpSpPr>
          <a:xfrm>
            <a:off x="5905248" y="3396084"/>
            <a:ext cx="12759033" cy="6474161"/>
            <a:chOff x="5825935" y="3126785"/>
            <a:chExt cx="12759033" cy="64741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0B3D3-56C1-D04E-A5E3-75B695A5ECF7}"/>
                </a:ext>
              </a:extLst>
            </p:cNvPr>
            <p:cNvSpPr txBox="1"/>
            <p:nvPr/>
          </p:nvSpPr>
          <p:spPr>
            <a:xfrm>
              <a:off x="6102800" y="3126785"/>
              <a:ext cx="11772020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dirty="0">
                  <a:solidFill>
                    <a:schemeClr val="bg1"/>
                  </a:solidFill>
                  <a:latin typeface="Bebas Neue" panose="020B0606020202050201" pitchFamily="34" charset="77"/>
                  <a:ea typeface="Lato Black" panose="020F0502020204030203" pitchFamily="34" charset="0"/>
                  <a:cs typeface="Lato Black" panose="020F0502020204030203" pitchFamily="34" charset="0"/>
                </a:rPr>
                <a:t>Kas </a:t>
              </a:r>
              <a:r>
                <a:rPr lang="en-US" sz="11000" dirty="0" err="1">
                  <a:solidFill>
                    <a:schemeClr val="bg1"/>
                  </a:solidFill>
                  <a:latin typeface="Bebas Neue" panose="020B0606020202050201" pitchFamily="34" charset="77"/>
                  <a:ea typeface="Lato Black" panose="020F0502020204030203" pitchFamily="34" charset="0"/>
                  <a:cs typeface="Lato Black" panose="020F0502020204030203" pitchFamily="34" charset="0"/>
                </a:rPr>
                <a:t>lemia</a:t>
              </a:r>
              <a:r>
                <a:rPr lang="en-US" sz="11000" dirty="0">
                  <a:solidFill>
                    <a:schemeClr val="bg1"/>
                  </a:solidFill>
                  <a:latin typeface="Bebas Neue" panose="020B0606020202050201" pitchFamily="34" charset="77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en-US" sz="11000" dirty="0" err="1">
                  <a:solidFill>
                    <a:schemeClr val="bg1"/>
                  </a:solidFill>
                  <a:latin typeface="Bebas Neue" panose="020B0606020202050201" pitchFamily="34" charset="77"/>
                  <a:ea typeface="Lato Black" panose="020F0502020204030203" pitchFamily="34" charset="0"/>
                  <a:cs typeface="Lato Black" panose="020F0502020204030203" pitchFamily="34" charset="0"/>
                </a:rPr>
                <a:t>mokini</a:t>
              </a:r>
              <a:r>
                <a:rPr lang="lt-LT" sz="11000" dirty="0">
                  <a:solidFill>
                    <a:schemeClr val="bg1"/>
                  </a:solidFill>
                  <a:latin typeface="Bebas Neue" panose="020B0606020202050201" pitchFamily="34" charset="77"/>
                  <a:ea typeface="Lato Black" panose="020F0502020204030203" pitchFamily="34" charset="0"/>
                  <a:cs typeface="Lato Black" panose="020F0502020204030203" pitchFamily="34" charset="0"/>
                </a:rPr>
                <a:t>ų egzaminų rezultatus?</a:t>
              </a:r>
              <a:endParaRPr lang="en-US" sz="11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BBFFF4-300A-4C48-98A5-5CFB74E762C0}"/>
                </a:ext>
              </a:extLst>
            </p:cNvPr>
            <p:cNvSpPr txBox="1"/>
            <p:nvPr/>
          </p:nvSpPr>
          <p:spPr>
            <a:xfrm>
              <a:off x="5825935" y="8954615"/>
              <a:ext cx="12759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JAV baigiamųjų mokyklos egzaminų duomenys</a:t>
              </a:r>
              <a:endParaRPr lang="en-US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817" name="Freeform: Shape 636">
            <a:extLst>
              <a:ext uri="{FF2B5EF4-FFF2-40B4-BE49-F238E27FC236}">
                <a16:creationId xmlns:a16="http://schemas.microsoft.com/office/drawing/2014/main" id="{B69B03C4-7690-EE40-AC50-AE2FD8FBC8FB}"/>
              </a:ext>
            </a:extLst>
          </p:cNvPr>
          <p:cNvSpPr/>
          <p:nvPr/>
        </p:nvSpPr>
        <p:spPr>
          <a:xfrm>
            <a:off x="17853869" y="1100039"/>
            <a:ext cx="1270692" cy="10943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8" h="696">
                <a:moveTo>
                  <a:pt x="0" y="178"/>
                </a:moveTo>
                <a:lnTo>
                  <a:pt x="669" y="692"/>
                </a:lnTo>
                <a:cubicBezTo>
                  <a:pt x="685" y="706"/>
                  <a:pt x="729" y="676"/>
                  <a:pt x="765" y="627"/>
                </a:cubicBezTo>
                <a:cubicBezTo>
                  <a:pt x="802" y="578"/>
                  <a:pt x="818" y="528"/>
                  <a:pt x="802" y="515"/>
                </a:cubicBezTo>
                <a:lnTo>
                  <a:pt x="13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8" name="Freeform: Shape 637">
            <a:extLst>
              <a:ext uri="{FF2B5EF4-FFF2-40B4-BE49-F238E27FC236}">
                <a16:creationId xmlns:a16="http://schemas.microsoft.com/office/drawing/2014/main" id="{7AA24D03-801B-A145-8383-7B9295733B72}"/>
              </a:ext>
            </a:extLst>
          </p:cNvPr>
          <p:cNvSpPr/>
          <p:nvPr/>
        </p:nvSpPr>
        <p:spPr>
          <a:xfrm>
            <a:off x="17622405" y="981945"/>
            <a:ext cx="439310" cy="3967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" h="253">
                <a:moveTo>
                  <a:pt x="278" y="75"/>
                </a:moveTo>
                <a:lnTo>
                  <a:pt x="0" y="0"/>
                </a:lnTo>
                <a:lnTo>
                  <a:pt x="146" y="252"/>
                </a:lnTo>
                <a:lnTo>
                  <a:pt x="147" y="252"/>
                </a:lnTo>
                <a:lnTo>
                  <a:pt x="147" y="253"/>
                </a:lnTo>
                <a:cubicBezTo>
                  <a:pt x="155" y="259"/>
                  <a:pt x="190" y="223"/>
                  <a:pt x="227" y="176"/>
                </a:cubicBezTo>
                <a:cubicBezTo>
                  <a:pt x="264" y="126"/>
                  <a:pt x="286" y="82"/>
                  <a:pt x="278" y="75"/>
                </a:cubicBezTo>
                <a:lnTo>
                  <a:pt x="277" y="75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9" name="Freeform: Shape 638">
            <a:extLst>
              <a:ext uri="{FF2B5EF4-FFF2-40B4-BE49-F238E27FC236}">
                <a16:creationId xmlns:a16="http://schemas.microsoft.com/office/drawing/2014/main" id="{083FFEA0-9780-6E49-8029-2D0E7C612BA3}"/>
              </a:ext>
            </a:extLst>
          </p:cNvPr>
          <p:cNvSpPr/>
          <p:nvPr/>
        </p:nvSpPr>
        <p:spPr>
          <a:xfrm>
            <a:off x="17620826" y="981945"/>
            <a:ext cx="222017" cy="198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" h="127">
                <a:moveTo>
                  <a:pt x="140" y="37"/>
                </a:moveTo>
                <a:lnTo>
                  <a:pt x="0" y="0"/>
                </a:lnTo>
                <a:lnTo>
                  <a:pt x="74" y="126"/>
                </a:lnTo>
                <a:lnTo>
                  <a:pt x="74" y="125"/>
                </a:lnTo>
                <a:cubicBezTo>
                  <a:pt x="75" y="126"/>
                  <a:pt x="75" y="126"/>
                  <a:pt x="75" y="126"/>
                </a:cubicBezTo>
                <a:cubicBezTo>
                  <a:pt x="79" y="130"/>
                  <a:pt x="97" y="113"/>
                  <a:pt x="116" y="89"/>
                </a:cubicBezTo>
                <a:cubicBezTo>
                  <a:pt x="135" y="64"/>
                  <a:pt x="146" y="40"/>
                  <a:pt x="141" y="3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0" name="Freeform: Shape 639">
            <a:extLst>
              <a:ext uri="{FF2B5EF4-FFF2-40B4-BE49-F238E27FC236}">
                <a16:creationId xmlns:a16="http://schemas.microsoft.com/office/drawing/2014/main" id="{11FD93D2-C983-3945-973F-F906E0E98F70}"/>
              </a:ext>
            </a:extLst>
          </p:cNvPr>
          <p:cNvSpPr/>
          <p:nvPr/>
        </p:nvSpPr>
        <p:spPr>
          <a:xfrm>
            <a:off x="17594062" y="1062249"/>
            <a:ext cx="1503731" cy="12124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6" h="771">
                <a:moveTo>
                  <a:pt x="949" y="590"/>
                </a:moveTo>
                <a:lnTo>
                  <a:pt x="281" y="76"/>
                </a:lnTo>
                <a:cubicBezTo>
                  <a:pt x="279" y="76"/>
                  <a:pt x="279" y="76"/>
                  <a:pt x="279" y="76"/>
                </a:cubicBezTo>
                <a:lnTo>
                  <a:pt x="141" y="38"/>
                </a:lnTo>
                <a:lnTo>
                  <a:pt x="140" y="38"/>
                </a:lnTo>
                <a:lnTo>
                  <a:pt x="141" y="38"/>
                </a:lnTo>
                <a:lnTo>
                  <a:pt x="0" y="0"/>
                </a:lnTo>
                <a:lnTo>
                  <a:pt x="75" y="127"/>
                </a:lnTo>
                <a:lnTo>
                  <a:pt x="147" y="252"/>
                </a:lnTo>
                <a:lnTo>
                  <a:pt x="147" y="253"/>
                </a:lnTo>
                <a:lnTo>
                  <a:pt x="816" y="768"/>
                </a:lnTo>
                <a:cubicBezTo>
                  <a:pt x="834" y="780"/>
                  <a:pt x="876" y="751"/>
                  <a:pt x="913" y="702"/>
                </a:cubicBezTo>
                <a:cubicBezTo>
                  <a:pt x="950" y="654"/>
                  <a:pt x="966" y="604"/>
                  <a:pt x="949" y="590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1" name="Freeform: Shape 640">
            <a:extLst>
              <a:ext uri="{FF2B5EF4-FFF2-40B4-BE49-F238E27FC236}">
                <a16:creationId xmlns:a16="http://schemas.microsoft.com/office/drawing/2014/main" id="{4656363A-0D1D-074D-887D-7A5ED30F9D22}"/>
              </a:ext>
            </a:extLst>
          </p:cNvPr>
          <p:cNvSpPr/>
          <p:nvPr/>
        </p:nvSpPr>
        <p:spPr>
          <a:xfrm>
            <a:off x="17825526" y="1180339"/>
            <a:ext cx="212569" cy="278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78">
                <a:moveTo>
                  <a:pt x="0" y="176"/>
                </a:moveTo>
                <a:lnTo>
                  <a:pt x="0" y="177"/>
                </a:lnTo>
                <a:cubicBezTo>
                  <a:pt x="10" y="184"/>
                  <a:pt x="46" y="149"/>
                  <a:pt x="83" y="100"/>
                </a:cubicBezTo>
                <a:cubicBezTo>
                  <a:pt x="119" y="52"/>
                  <a:pt x="142" y="6"/>
                  <a:pt x="135" y="0"/>
                </a:cubicBezTo>
                <a:cubicBezTo>
                  <a:pt x="133" y="0"/>
                  <a:pt x="133" y="0"/>
                  <a:pt x="133" y="0"/>
                </a:cubicBezTo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2" name="Freeform: Shape 641">
            <a:extLst>
              <a:ext uri="{FF2B5EF4-FFF2-40B4-BE49-F238E27FC236}">
                <a16:creationId xmlns:a16="http://schemas.microsoft.com/office/drawing/2014/main" id="{2347F331-7A2E-144B-97BD-B52BF2447313}"/>
              </a:ext>
            </a:extLst>
          </p:cNvPr>
          <p:cNvSpPr/>
          <p:nvPr/>
        </p:nvSpPr>
        <p:spPr>
          <a:xfrm>
            <a:off x="17712152" y="1122083"/>
            <a:ext cx="103923" cy="1401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" h="90">
                <a:moveTo>
                  <a:pt x="0" y="89"/>
                </a:moveTo>
                <a:lnTo>
                  <a:pt x="0" y="88"/>
                </a:lnTo>
                <a:cubicBezTo>
                  <a:pt x="0" y="89"/>
                  <a:pt x="0" y="89"/>
                  <a:pt x="0" y="89"/>
                </a:cubicBezTo>
                <a:cubicBezTo>
                  <a:pt x="4" y="93"/>
                  <a:pt x="23" y="75"/>
                  <a:pt x="41" y="52"/>
                </a:cubicBezTo>
                <a:cubicBezTo>
                  <a:pt x="59" y="26"/>
                  <a:pt x="71" y="3"/>
                  <a:pt x="66" y="0"/>
                </a:cubicBezTo>
                <a:lnTo>
                  <a:pt x="65" y="0"/>
                </a:lnTo>
                <a:lnTo>
                  <a:pt x="66" y="0"/>
                </a:lnTo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4" name="Freeform: Shape 642">
            <a:extLst>
              <a:ext uri="{FF2B5EF4-FFF2-40B4-BE49-F238E27FC236}">
                <a16:creationId xmlns:a16="http://schemas.microsoft.com/office/drawing/2014/main" id="{6DD8AF8B-B9CD-0F4A-860D-01477F7F02FD}"/>
              </a:ext>
            </a:extLst>
          </p:cNvPr>
          <p:cNvSpPr/>
          <p:nvPr/>
        </p:nvSpPr>
        <p:spPr>
          <a:xfrm>
            <a:off x="8386031" y="857557"/>
            <a:ext cx="2509893" cy="19225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5" h="1222">
                <a:moveTo>
                  <a:pt x="1100" y="740"/>
                </a:moveTo>
                <a:lnTo>
                  <a:pt x="740" y="587"/>
                </a:lnTo>
                <a:lnTo>
                  <a:pt x="943" y="860"/>
                </a:lnTo>
                <a:close/>
                <a:moveTo>
                  <a:pt x="6" y="51"/>
                </a:moveTo>
                <a:cubicBezTo>
                  <a:pt x="-2" y="40"/>
                  <a:pt x="-2" y="23"/>
                  <a:pt x="6" y="12"/>
                </a:cubicBezTo>
                <a:cubicBezTo>
                  <a:pt x="15" y="1"/>
                  <a:pt x="31" y="-4"/>
                  <a:pt x="44" y="3"/>
                </a:cubicBezTo>
                <a:lnTo>
                  <a:pt x="1576" y="649"/>
                </a:lnTo>
                <a:cubicBezTo>
                  <a:pt x="1581" y="651"/>
                  <a:pt x="1586" y="655"/>
                  <a:pt x="1589" y="660"/>
                </a:cubicBezTo>
                <a:cubicBezTo>
                  <a:pt x="1592" y="663"/>
                  <a:pt x="1594" y="670"/>
                  <a:pt x="1595" y="675"/>
                </a:cubicBezTo>
                <a:cubicBezTo>
                  <a:pt x="1596" y="687"/>
                  <a:pt x="1592" y="698"/>
                  <a:pt x="1583" y="705"/>
                </a:cubicBezTo>
                <a:lnTo>
                  <a:pt x="918" y="1216"/>
                </a:lnTo>
                <a:cubicBezTo>
                  <a:pt x="905" y="1226"/>
                  <a:pt x="885" y="1223"/>
                  <a:pt x="874" y="121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5" name="Freeform: Shape 643">
            <a:extLst>
              <a:ext uri="{FF2B5EF4-FFF2-40B4-BE49-F238E27FC236}">
                <a16:creationId xmlns:a16="http://schemas.microsoft.com/office/drawing/2014/main" id="{C491E1ED-819C-5246-8616-A494CA3BA398}"/>
              </a:ext>
            </a:extLst>
          </p:cNvPr>
          <p:cNvSpPr/>
          <p:nvPr/>
        </p:nvSpPr>
        <p:spPr>
          <a:xfrm>
            <a:off x="8586004" y="1112636"/>
            <a:ext cx="2073732" cy="15572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18" h="990">
                <a:moveTo>
                  <a:pt x="188" y="303"/>
                </a:moveTo>
                <a:cubicBezTo>
                  <a:pt x="191" y="308"/>
                  <a:pt x="196" y="313"/>
                  <a:pt x="200" y="318"/>
                </a:cubicBezTo>
                <a:lnTo>
                  <a:pt x="264" y="271"/>
                </a:lnTo>
                <a:cubicBezTo>
                  <a:pt x="268" y="266"/>
                  <a:pt x="268" y="260"/>
                  <a:pt x="265" y="256"/>
                </a:cubicBezTo>
                <a:cubicBezTo>
                  <a:pt x="261" y="251"/>
                  <a:pt x="256" y="250"/>
                  <a:pt x="251" y="253"/>
                </a:cubicBezTo>
                <a:close/>
                <a:moveTo>
                  <a:pt x="281" y="425"/>
                </a:moveTo>
                <a:cubicBezTo>
                  <a:pt x="285" y="431"/>
                  <a:pt x="289" y="437"/>
                  <a:pt x="293" y="443"/>
                </a:cubicBezTo>
                <a:lnTo>
                  <a:pt x="356" y="394"/>
                </a:lnTo>
                <a:cubicBezTo>
                  <a:pt x="360" y="390"/>
                  <a:pt x="361" y="384"/>
                  <a:pt x="358" y="380"/>
                </a:cubicBezTo>
                <a:cubicBezTo>
                  <a:pt x="355" y="376"/>
                  <a:pt x="348" y="375"/>
                  <a:pt x="345" y="378"/>
                </a:cubicBezTo>
                <a:close/>
                <a:moveTo>
                  <a:pt x="232" y="362"/>
                </a:moveTo>
                <a:cubicBezTo>
                  <a:pt x="236" y="367"/>
                  <a:pt x="240" y="372"/>
                  <a:pt x="244" y="378"/>
                </a:cubicBezTo>
                <a:lnTo>
                  <a:pt x="340" y="303"/>
                </a:lnTo>
                <a:cubicBezTo>
                  <a:pt x="346" y="300"/>
                  <a:pt x="346" y="294"/>
                  <a:pt x="343" y="290"/>
                </a:cubicBezTo>
                <a:cubicBezTo>
                  <a:pt x="339" y="284"/>
                  <a:pt x="334" y="284"/>
                  <a:pt x="329" y="288"/>
                </a:cubicBezTo>
                <a:close/>
                <a:moveTo>
                  <a:pt x="140" y="237"/>
                </a:moveTo>
                <a:cubicBezTo>
                  <a:pt x="144" y="242"/>
                  <a:pt x="148" y="248"/>
                  <a:pt x="152" y="253"/>
                </a:cubicBezTo>
                <a:lnTo>
                  <a:pt x="248" y="179"/>
                </a:lnTo>
                <a:cubicBezTo>
                  <a:pt x="252" y="176"/>
                  <a:pt x="253" y="170"/>
                  <a:pt x="249" y="166"/>
                </a:cubicBezTo>
                <a:cubicBezTo>
                  <a:pt x="246" y="161"/>
                  <a:pt x="240" y="160"/>
                  <a:pt x="236" y="164"/>
                </a:cubicBezTo>
                <a:close/>
                <a:moveTo>
                  <a:pt x="0" y="51"/>
                </a:moveTo>
                <a:cubicBezTo>
                  <a:pt x="4" y="55"/>
                  <a:pt x="7" y="61"/>
                  <a:pt x="11" y="66"/>
                </a:cubicBezTo>
                <a:lnTo>
                  <a:pt x="75" y="18"/>
                </a:lnTo>
                <a:cubicBezTo>
                  <a:pt x="79" y="14"/>
                  <a:pt x="80" y="8"/>
                  <a:pt x="77" y="4"/>
                </a:cubicBezTo>
                <a:cubicBezTo>
                  <a:pt x="73" y="0"/>
                  <a:pt x="67" y="-1"/>
                  <a:pt x="63" y="2"/>
                </a:cubicBezTo>
                <a:close/>
                <a:moveTo>
                  <a:pt x="96" y="179"/>
                </a:moveTo>
                <a:cubicBezTo>
                  <a:pt x="100" y="184"/>
                  <a:pt x="104" y="190"/>
                  <a:pt x="107" y="194"/>
                </a:cubicBezTo>
                <a:lnTo>
                  <a:pt x="171" y="146"/>
                </a:lnTo>
                <a:cubicBezTo>
                  <a:pt x="175" y="143"/>
                  <a:pt x="176" y="137"/>
                  <a:pt x="173" y="132"/>
                </a:cubicBezTo>
                <a:cubicBezTo>
                  <a:pt x="169" y="128"/>
                  <a:pt x="163" y="126"/>
                  <a:pt x="159" y="131"/>
                </a:cubicBezTo>
                <a:close/>
                <a:moveTo>
                  <a:pt x="48" y="114"/>
                </a:moveTo>
                <a:cubicBezTo>
                  <a:pt x="52" y="120"/>
                  <a:pt x="56" y="124"/>
                  <a:pt x="59" y="130"/>
                </a:cubicBezTo>
                <a:lnTo>
                  <a:pt x="156" y="54"/>
                </a:lnTo>
                <a:cubicBezTo>
                  <a:pt x="160" y="51"/>
                  <a:pt x="161" y="45"/>
                  <a:pt x="158" y="41"/>
                </a:cubicBezTo>
                <a:cubicBezTo>
                  <a:pt x="155" y="37"/>
                  <a:pt x="149" y="36"/>
                  <a:pt x="144" y="40"/>
                </a:cubicBezTo>
                <a:close/>
                <a:moveTo>
                  <a:pt x="603" y="856"/>
                </a:moveTo>
                <a:cubicBezTo>
                  <a:pt x="607" y="862"/>
                  <a:pt x="611" y="868"/>
                  <a:pt x="615" y="872"/>
                </a:cubicBezTo>
                <a:lnTo>
                  <a:pt x="711" y="798"/>
                </a:lnTo>
                <a:cubicBezTo>
                  <a:pt x="716" y="794"/>
                  <a:pt x="717" y="788"/>
                  <a:pt x="713" y="784"/>
                </a:cubicBezTo>
                <a:cubicBezTo>
                  <a:pt x="711" y="780"/>
                  <a:pt x="704" y="779"/>
                  <a:pt x="700" y="782"/>
                </a:cubicBezTo>
                <a:close/>
                <a:moveTo>
                  <a:pt x="511" y="733"/>
                </a:moveTo>
                <a:cubicBezTo>
                  <a:pt x="515" y="739"/>
                  <a:pt x="519" y="744"/>
                  <a:pt x="523" y="749"/>
                </a:cubicBezTo>
                <a:lnTo>
                  <a:pt x="618" y="675"/>
                </a:lnTo>
                <a:cubicBezTo>
                  <a:pt x="623" y="671"/>
                  <a:pt x="623" y="665"/>
                  <a:pt x="620" y="661"/>
                </a:cubicBezTo>
                <a:cubicBezTo>
                  <a:pt x="617" y="657"/>
                  <a:pt x="611" y="656"/>
                  <a:pt x="607" y="659"/>
                </a:cubicBezTo>
                <a:close/>
                <a:moveTo>
                  <a:pt x="559" y="798"/>
                </a:moveTo>
                <a:cubicBezTo>
                  <a:pt x="563" y="802"/>
                  <a:pt x="567" y="808"/>
                  <a:pt x="571" y="814"/>
                </a:cubicBezTo>
                <a:lnTo>
                  <a:pt x="633" y="765"/>
                </a:lnTo>
                <a:cubicBezTo>
                  <a:pt x="638" y="762"/>
                  <a:pt x="639" y="756"/>
                  <a:pt x="635" y="752"/>
                </a:cubicBezTo>
                <a:cubicBezTo>
                  <a:pt x="632" y="747"/>
                  <a:pt x="626" y="746"/>
                  <a:pt x="622" y="750"/>
                </a:cubicBezTo>
                <a:close/>
                <a:moveTo>
                  <a:pt x="652" y="922"/>
                </a:moveTo>
                <a:cubicBezTo>
                  <a:pt x="656" y="927"/>
                  <a:pt x="660" y="932"/>
                  <a:pt x="664" y="938"/>
                </a:cubicBezTo>
                <a:lnTo>
                  <a:pt x="727" y="889"/>
                </a:lnTo>
                <a:cubicBezTo>
                  <a:pt x="731" y="886"/>
                  <a:pt x="732" y="880"/>
                  <a:pt x="729" y="875"/>
                </a:cubicBezTo>
                <a:cubicBezTo>
                  <a:pt x="726" y="870"/>
                  <a:pt x="720" y="869"/>
                  <a:pt x="715" y="872"/>
                </a:cubicBezTo>
                <a:close/>
                <a:moveTo>
                  <a:pt x="374" y="550"/>
                </a:moveTo>
                <a:cubicBezTo>
                  <a:pt x="378" y="555"/>
                  <a:pt x="382" y="561"/>
                  <a:pt x="386" y="566"/>
                </a:cubicBezTo>
                <a:lnTo>
                  <a:pt x="449" y="517"/>
                </a:lnTo>
                <a:cubicBezTo>
                  <a:pt x="453" y="514"/>
                  <a:pt x="454" y="508"/>
                  <a:pt x="451" y="503"/>
                </a:cubicBezTo>
                <a:cubicBezTo>
                  <a:pt x="448" y="500"/>
                  <a:pt x="441" y="499"/>
                  <a:pt x="437" y="501"/>
                </a:cubicBezTo>
                <a:close/>
                <a:moveTo>
                  <a:pt x="325" y="485"/>
                </a:moveTo>
                <a:cubicBezTo>
                  <a:pt x="329" y="490"/>
                  <a:pt x="334" y="495"/>
                  <a:pt x="337" y="501"/>
                </a:cubicBezTo>
                <a:lnTo>
                  <a:pt x="434" y="427"/>
                </a:lnTo>
                <a:cubicBezTo>
                  <a:pt x="438" y="423"/>
                  <a:pt x="439" y="418"/>
                  <a:pt x="436" y="412"/>
                </a:cubicBezTo>
                <a:cubicBezTo>
                  <a:pt x="433" y="408"/>
                  <a:pt x="427" y="407"/>
                  <a:pt x="422" y="411"/>
                </a:cubicBezTo>
                <a:close/>
                <a:moveTo>
                  <a:pt x="467" y="674"/>
                </a:moveTo>
                <a:cubicBezTo>
                  <a:pt x="470" y="679"/>
                  <a:pt x="474" y="684"/>
                  <a:pt x="478" y="689"/>
                </a:cubicBezTo>
                <a:lnTo>
                  <a:pt x="542" y="641"/>
                </a:lnTo>
                <a:cubicBezTo>
                  <a:pt x="546" y="639"/>
                  <a:pt x="547" y="632"/>
                  <a:pt x="543" y="628"/>
                </a:cubicBezTo>
                <a:cubicBezTo>
                  <a:pt x="540" y="622"/>
                  <a:pt x="534" y="622"/>
                  <a:pt x="530" y="625"/>
                </a:cubicBezTo>
                <a:close/>
                <a:moveTo>
                  <a:pt x="418" y="609"/>
                </a:moveTo>
                <a:cubicBezTo>
                  <a:pt x="422" y="614"/>
                  <a:pt x="426" y="619"/>
                  <a:pt x="430" y="624"/>
                </a:cubicBezTo>
                <a:lnTo>
                  <a:pt x="527" y="551"/>
                </a:lnTo>
                <a:cubicBezTo>
                  <a:pt x="531" y="548"/>
                  <a:pt x="532" y="541"/>
                  <a:pt x="529" y="537"/>
                </a:cubicBezTo>
                <a:cubicBezTo>
                  <a:pt x="525" y="532"/>
                  <a:pt x="519" y="531"/>
                  <a:pt x="515" y="535"/>
                </a:cubicBezTo>
                <a:close/>
                <a:moveTo>
                  <a:pt x="995" y="896"/>
                </a:moveTo>
                <a:lnTo>
                  <a:pt x="1010" y="884"/>
                </a:lnTo>
                <a:lnTo>
                  <a:pt x="940" y="790"/>
                </a:lnTo>
                <a:cubicBezTo>
                  <a:pt x="937" y="787"/>
                  <a:pt x="930" y="785"/>
                  <a:pt x="926" y="788"/>
                </a:cubicBezTo>
                <a:cubicBezTo>
                  <a:pt x="921" y="791"/>
                  <a:pt x="920" y="798"/>
                  <a:pt x="925" y="802"/>
                </a:cubicBezTo>
                <a:close/>
                <a:moveTo>
                  <a:pt x="936" y="941"/>
                </a:moveTo>
                <a:lnTo>
                  <a:pt x="952" y="929"/>
                </a:lnTo>
                <a:lnTo>
                  <a:pt x="907" y="869"/>
                </a:lnTo>
                <a:cubicBezTo>
                  <a:pt x="904" y="864"/>
                  <a:pt x="898" y="864"/>
                  <a:pt x="894" y="868"/>
                </a:cubicBezTo>
                <a:cubicBezTo>
                  <a:pt x="890" y="870"/>
                  <a:pt x="889" y="877"/>
                  <a:pt x="892" y="880"/>
                </a:cubicBezTo>
                <a:close/>
                <a:moveTo>
                  <a:pt x="1058" y="847"/>
                </a:moveTo>
                <a:lnTo>
                  <a:pt x="1075" y="835"/>
                </a:lnTo>
                <a:lnTo>
                  <a:pt x="1029" y="775"/>
                </a:lnTo>
                <a:cubicBezTo>
                  <a:pt x="1026" y="771"/>
                  <a:pt x="1020" y="770"/>
                  <a:pt x="1016" y="773"/>
                </a:cubicBezTo>
                <a:cubicBezTo>
                  <a:pt x="1012" y="776"/>
                  <a:pt x="1011" y="782"/>
                  <a:pt x="1014" y="788"/>
                </a:cubicBezTo>
                <a:close/>
                <a:moveTo>
                  <a:pt x="873" y="990"/>
                </a:moveTo>
                <a:lnTo>
                  <a:pt x="888" y="978"/>
                </a:lnTo>
                <a:lnTo>
                  <a:pt x="818" y="885"/>
                </a:lnTo>
                <a:cubicBezTo>
                  <a:pt x="815" y="880"/>
                  <a:pt x="809" y="879"/>
                  <a:pt x="805" y="883"/>
                </a:cubicBezTo>
                <a:cubicBezTo>
                  <a:pt x="800" y="886"/>
                  <a:pt x="799" y="892"/>
                  <a:pt x="803" y="896"/>
                </a:cubicBezTo>
                <a:close/>
                <a:moveTo>
                  <a:pt x="1259" y="599"/>
                </a:moveTo>
                <a:lnTo>
                  <a:pt x="1302" y="660"/>
                </a:lnTo>
                <a:lnTo>
                  <a:pt x="1318" y="648"/>
                </a:lnTo>
                <a:lnTo>
                  <a:pt x="1274" y="588"/>
                </a:lnTo>
                <a:cubicBezTo>
                  <a:pt x="1271" y="582"/>
                  <a:pt x="1265" y="582"/>
                  <a:pt x="1260" y="586"/>
                </a:cubicBezTo>
                <a:cubicBezTo>
                  <a:pt x="1256" y="589"/>
                  <a:pt x="1255" y="595"/>
                  <a:pt x="1259" y="599"/>
                </a:cubicBezTo>
                <a:close/>
                <a:moveTo>
                  <a:pt x="1240" y="708"/>
                </a:moveTo>
                <a:lnTo>
                  <a:pt x="1255" y="696"/>
                </a:lnTo>
                <a:lnTo>
                  <a:pt x="1184" y="602"/>
                </a:lnTo>
                <a:cubicBezTo>
                  <a:pt x="1181" y="598"/>
                  <a:pt x="1175" y="597"/>
                  <a:pt x="1171" y="601"/>
                </a:cubicBezTo>
                <a:cubicBezTo>
                  <a:pt x="1167" y="604"/>
                  <a:pt x="1166" y="610"/>
                  <a:pt x="1169" y="614"/>
                </a:cubicBezTo>
                <a:close/>
                <a:moveTo>
                  <a:pt x="1181" y="753"/>
                </a:moveTo>
                <a:lnTo>
                  <a:pt x="1196" y="742"/>
                </a:lnTo>
                <a:lnTo>
                  <a:pt x="1152" y="681"/>
                </a:lnTo>
                <a:cubicBezTo>
                  <a:pt x="1149" y="677"/>
                  <a:pt x="1143" y="676"/>
                  <a:pt x="1138" y="679"/>
                </a:cubicBezTo>
                <a:cubicBezTo>
                  <a:pt x="1133" y="683"/>
                  <a:pt x="1133" y="689"/>
                  <a:pt x="1136" y="693"/>
                </a:cubicBezTo>
                <a:close/>
                <a:moveTo>
                  <a:pt x="1046" y="708"/>
                </a:moveTo>
                <a:cubicBezTo>
                  <a:pt x="1043" y="704"/>
                  <a:pt x="1044" y="698"/>
                  <a:pt x="1048" y="694"/>
                </a:cubicBezTo>
                <a:cubicBezTo>
                  <a:pt x="1052" y="691"/>
                  <a:pt x="1058" y="692"/>
                  <a:pt x="1063" y="696"/>
                </a:cubicBezTo>
                <a:lnTo>
                  <a:pt x="1132" y="790"/>
                </a:lnTo>
                <a:lnTo>
                  <a:pt x="1117" y="801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6" name="Freeform: Shape 644">
            <a:extLst>
              <a:ext uri="{FF2B5EF4-FFF2-40B4-BE49-F238E27FC236}">
                <a16:creationId xmlns:a16="http://schemas.microsoft.com/office/drawing/2014/main" id="{F16C761B-F213-8743-A32B-AE159A04594F}"/>
              </a:ext>
            </a:extLst>
          </p:cNvPr>
          <p:cNvSpPr/>
          <p:nvPr/>
        </p:nvSpPr>
        <p:spPr>
          <a:xfrm>
            <a:off x="9655149" y="1810182"/>
            <a:ext cx="565277" cy="4251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" h="271">
                <a:moveTo>
                  <a:pt x="360" y="152"/>
                </a:moveTo>
                <a:lnTo>
                  <a:pt x="0" y="0"/>
                </a:lnTo>
                <a:lnTo>
                  <a:pt x="204" y="271"/>
                </a:ln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7" name="Freeform: Shape 645">
            <a:extLst>
              <a:ext uri="{FF2B5EF4-FFF2-40B4-BE49-F238E27FC236}">
                <a16:creationId xmlns:a16="http://schemas.microsoft.com/office/drawing/2014/main" id="{1CB16DAF-3FE9-BD4C-9F07-29FD4AC102FD}"/>
              </a:ext>
            </a:extLst>
          </p:cNvPr>
          <p:cNvSpPr/>
          <p:nvPr/>
        </p:nvSpPr>
        <p:spPr>
          <a:xfrm>
            <a:off x="8491528" y="884325"/>
            <a:ext cx="2509893" cy="19225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5" h="1222">
                <a:moveTo>
                  <a:pt x="6" y="51"/>
                </a:moveTo>
                <a:cubicBezTo>
                  <a:pt x="-3" y="40"/>
                  <a:pt x="-2" y="23"/>
                  <a:pt x="6" y="12"/>
                </a:cubicBezTo>
                <a:cubicBezTo>
                  <a:pt x="15" y="1"/>
                  <a:pt x="31" y="-3"/>
                  <a:pt x="44" y="2"/>
                </a:cubicBezTo>
                <a:lnTo>
                  <a:pt x="1576" y="649"/>
                </a:lnTo>
                <a:cubicBezTo>
                  <a:pt x="1580" y="652"/>
                  <a:pt x="1585" y="656"/>
                  <a:pt x="1588" y="660"/>
                </a:cubicBezTo>
                <a:cubicBezTo>
                  <a:pt x="1592" y="664"/>
                  <a:pt x="1594" y="669"/>
                  <a:pt x="1595" y="675"/>
                </a:cubicBezTo>
                <a:cubicBezTo>
                  <a:pt x="1596" y="687"/>
                  <a:pt x="1591" y="698"/>
                  <a:pt x="1583" y="704"/>
                </a:cubicBezTo>
                <a:lnTo>
                  <a:pt x="918" y="1215"/>
                </a:lnTo>
                <a:cubicBezTo>
                  <a:pt x="904" y="1226"/>
                  <a:pt x="884" y="1223"/>
                  <a:pt x="874" y="1209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9" name="Freeform: Shape 646">
            <a:extLst>
              <a:ext uri="{FF2B5EF4-FFF2-40B4-BE49-F238E27FC236}">
                <a16:creationId xmlns:a16="http://schemas.microsoft.com/office/drawing/2014/main" id="{85C2D915-C361-0F45-A43E-14D6721407B9}"/>
              </a:ext>
            </a:extLst>
          </p:cNvPr>
          <p:cNvSpPr/>
          <p:nvPr/>
        </p:nvSpPr>
        <p:spPr>
          <a:xfrm>
            <a:off x="20927622" y="1738539"/>
            <a:ext cx="362155" cy="344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" h="220">
                <a:moveTo>
                  <a:pt x="63" y="220"/>
                </a:moveTo>
                <a:lnTo>
                  <a:pt x="0" y="145"/>
                </a:lnTo>
                <a:lnTo>
                  <a:pt x="169" y="0"/>
                </a:lnTo>
                <a:lnTo>
                  <a:pt x="231" y="7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0" name="Freeform: Shape 647">
            <a:extLst>
              <a:ext uri="{FF2B5EF4-FFF2-40B4-BE49-F238E27FC236}">
                <a16:creationId xmlns:a16="http://schemas.microsoft.com/office/drawing/2014/main" id="{21B2077E-F731-FE42-A7B9-25EE5C0B15C6}"/>
              </a:ext>
            </a:extLst>
          </p:cNvPr>
          <p:cNvSpPr/>
          <p:nvPr/>
        </p:nvSpPr>
        <p:spPr>
          <a:xfrm>
            <a:off x="21108699" y="850467"/>
            <a:ext cx="1136853" cy="1154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34">
                <a:moveTo>
                  <a:pt x="594" y="647"/>
                </a:moveTo>
                <a:cubicBezTo>
                  <a:pt x="442" y="778"/>
                  <a:pt x="214" y="758"/>
                  <a:pt x="85" y="603"/>
                </a:cubicBezTo>
                <a:cubicBezTo>
                  <a:pt x="-44" y="448"/>
                  <a:pt x="-24" y="216"/>
                  <a:pt x="129" y="87"/>
                </a:cubicBezTo>
                <a:cubicBezTo>
                  <a:pt x="281" y="-45"/>
                  <a:pt x="510" y="-24"/>
                  <a:pt x="639" y="130"/>
                </a:cubicBezTo>
                <a:cubicBezTo>
                  <a:pt x="767" y="285"/>
                  <a:pt x="747" y="517"/>
                  <a:pt x="594" y="6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1" name="Freeform: Shape 648">
            <a:extLst>
              <a:ext uri="{FF2B5EF4-FFF2-40B4-BE49-F238E27FC236}">
                <a16:creationId xmlns:a16="http://schemas.microsoft.com/office/drawing/2014/main" id="{74195D69-76E6-AC46-888E-5D8E5FC7A70E}"/>
              </a:ext>
            </a:extLst>
          </p:cNvPr>
          <p:cNvSpPr/>
          <p:nvPr/>
        </p:nvSpPr>
        <p:spPr>
          <a:xfrm>
            <a:off x="21017373" y="759145"/>
            <a:ext cx="1317930" cy="1336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8" h="850">
                <a:moveTo>
                  <a:pt x="171" y="636"/>
                </a:moveTo>
                <a:cubicBezTo>
                  <a:pt x="55" y="498"/>
                  <a:pt x="72" y="291"/>
                  <a:pt x="210" y="173"/>
                </a:cubicBezTo>
                <a:cubicBezTo>
                  <a:pt x="348" y="56"/>
                  <a:pt x="552" y="74"/>
                  <a:pt x="667" y="214"/>
                </a:cubicBezTo>
                <a:cubicBezTo>
                  <a:pt x="782" y="352"/>
                  <a:pt x="765" y="560"/>
                  <a:pt x="628" y="677"/>
                </a:cubicBezTo>
                <a:cubicBezTo>
                  <a:pt x="491" y="793"/>
                  <a:pt x="286" y="776"/>
                  <a:pt x="171" y="636"/>
                </a:cubicBezTo>
                <a:close/>
                <a:moveTo>
                  <a:pt x="740" y="152"/>
                </a:moveTo>
                <a:cubicBezTo>
                  <a:pt x="590" y="-29"/>
                  <a:pt x="327" y="-51"/>
                  <a:pt x="149" y="100"/>
                </a:cubicBezTo>
                <a:cubicBezTo>
                  <a:pt x="-27" y="251"/>
                  <a:pt x="-51" y="519"/>
                  <a:pt x="99" y="698"/>
                </a:cubicBezTo>
                <a:cubicBezTo>
                  <a:pt x="248" y="879"/>
                  <a:pt x="512" y="901"/>
                  <a:pt x="690" y="751"/>
                </a:cubicBezTo>
                <a:cubicBezTo>
                  <a:pt x="866" y="599"/>
                  <a:pt x="888" y="331"/>
                  <a:pt x="740" y="152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2" name="Freeform: Shape 649">
            <a:extLst>
              <a:ext uri="{FF2B5EF4-FFF2-40B4-BE49-F238E27FC236}">
                <a16:creationId xmlns:a16="http://schemas.microsoft.com/office/drawing/2014/main" id="{4601353B-BB4C-A749-8A1E-539C0CFEB138}"/>
              </a:ext>
            </a:extLst>
          </p:cNvPr>
          <p:cNvSpPr/>
          <p:nvPr/>
        </p:nvSpPr>
        <p:spPr>
          <a:xfrm>
            <a:off x="20165521" y="1851909"/>
            <a:ext cx="969946" cy="903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7" h="575">
                <a:moveTo>
                  <a:pt x="617" y="161"/>
                </a:moveTo>
                <a:cubicBezTo>
                  <a:pt x="620" y="144"/>
                  <a:pt x="600" y="105"/>
                  <a:pt x="568" y="66"/>
                </a:cubicBezTo>
                <a:cubicBezTo>
                  <a:pt x="536" y="27"/>
                  <a:pt x="502" y="1"/>
                  <a:pt x="484" y="1"/>
                </a:cubicBezTo>
                <a:cubicBezTo>
                  <a:pt x="468" y="-2"/>
                  <a:pt x="451" y="2"/>
                  <a:pt x="438" y="13"/>
                </a:cubicBezTo>
                <a:lnTo>
                  <a:pt x="19" y="370"/>
                </a:lnTo>
                <a:cubicBezTo>
                  <a:pt x="6" y="381"/>
                  <a:pt x="0" y="397"/>
                  <a:pt x="1" y="413"/>
                </a:cubicBezTo>
                <a:cubicBezTo>
                  <a:pt x="-3" y="431"/>
                  <a:pt x="16" y="470"/>
                  <a:pt x="48" y="509"/>
                </a:cubicBezTo>
                <a:cubicBezTo>
                  <a:pt x="81" y="548"/>
                  <a:pt x="115" y="574"/>
                  <a:pt x="133" y="574"/>
                </a:cubicBezTo>
                <a:cubicBezTo>
                  <a:pt x="149" y="577"/>
                  <a:pt x="166" y="573"/>
                  <a:pt x="179" y="562"/>
                </a:cubicBezTo>
                <a:lnTo>
                  <a:pt x="597" y="205"/>
                </a:lnTo>
                <a:cubicBezTo>
                  <a:pt x="611" y="194"/>
                  <a:pt x="617" y="178"/>
                  <a:pt x="617" y="16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3" name="Freeform: Shape 650">
            <a:extLst>
              <a:ext uri="{FF2B5EF4-FFF2-40B4-BE49-F238E27FC236}">
                <a16:creationId xmlns:a16="http://schemas.microsoft.com/office/drawing/2014/main" id="{1975533C-B932-B940-91BB-8330F89AC55A}"/>
              </a:ext>
            </a:extLst>
          </p:cNvPr>
          <p:cNvSpPr/>
          <p:nvPr/>
        </p:nvSpPr>
        <p:spPr>
          <a:xfrm>
            <a:off x="20165521" y="2436081"/>
            <a:ext cx="277127" cy="3196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204">
                <a:moveTo>
                  <a:pt x="124" y="74"/>
                </a:moveTo>
                <a:cubicBezTo>
                  <a:pt x="89" y="30"/>
                  <a:pt x="47" y="4"/>
                  <a:pt x="18" y="0"/>
                </a:cubicBezTo>
                <a:cubicBezTo>
                  <a:pt x="6" y="11"/>
                  <a:pt x="0" y="26"/>
                  <a:pt x="1" y="43"/>
                </a:cubicBezTo>
                <a:cubicBezTo>
                  <a:pt x="-3" y="60"/>
                  <a:pt x="16" y="99"/>
                  <a:pt x="48" y="138"/>
                </a:cubicBezTo>
                <a:cubicBezTo>
                  <a:pt x="81" y="177"/>
                  <a:pt x="115" y="203"/>
                  <a:pt x="133" y="203"/>
                </a:cubicBezTo>
                <a:cubicBezTo>
                  <a:pt x="148" y="206"/>
                  <a:pt x="164" y="202"/>
                  <a:pt x="177" y="192"/>
                </a:cubicBezTo>
                <a:cubicBezTo>
                  <a:pt x="179" y="162"/>
                  <a:pt x="159" y="116"/>
                  <a:pt x="124" y="7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4" name="Freeform: Shape 651">
            <a:extLst>
              <a:ext uri="{FF2B5EF4-FFF2-40B4-BE49-F238E27FC236}">
                <a16:creationId xmlns:a16="http://schemas.microsoft.com/office/drawing/2014/main" id="{DDBF8641-689A-8B4E-A785-B1FE79D5050D}"/>
              </a:ext>
            </a:extLst>
          </p:cNvPr>
          <p:cNvSpPr/>
          <p:nvPr/>
        </p:nvSpPr>
        <p:spPr>
          <a:xfrm>
            <a:off x="20195438" y="828427"/>
            <a:ext cx="2171357" cy="19949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0" h="1268">
                <a:moveTo>
                  <a:pt x="1282" y="150"/>
                </a:moveTo>
                <a:cubicBezTo>
                  <a:pt x="1133" y="-29"/>
                  <a:pt x="868" y="-51"/>
                  <a:pt x="691" y="100"/>
                </a:cubicBezTo>
                <a:cubicBezTo>
                  <a:pt x="527" y="240"/>
                  <a:pt x="496" y="481"/>
                  <a:pt x="611" y="659"/>
                </a:cubicBezTo>
                <a:lnTo>
                  <a:pt x="534" y="724"/>
                </a:lnTo>
                <a:cubicBezTo>
                  <a:pt x="514" y="706"/>
                  <a:pt x="496" y="695"/>
                  <a:pt x="485" y="695"/>
                </a:cubicBezTo>
                <a:cubicBezTo>
                  <a:pt x="468" y="691"/>
                  <a:pt x="451" y="696"/>
                  <a:pt x="438" y="707"/>
                </a:cubicBezTo>
                <a:lnTo>
                  <a:pt x="19" y="1064"/>
                </a:lnTo>
                <a:cubicBezTo>
                  <a:pt x="19" y="1064"/>
                  <a:pt x="19" y="1065"/>
                  <a:pt x="18" y="1065"/>
                </a:cubicBezTo>
                <a:lnTo>
                  <a:pt x="18" y="1066"/>
                </a:lnTo>
                <a:cubicBezTo>
                  <a:pt x="9" y="1074"/>
                  <a:pt x="3" y="1084"/>
                  <a:pt x="1" y="1096"/>
                </a:cubicBezTo>
                <a:cubicBezTo>
                  <a:pt x="0" y="1100"/>
                  <a:pt x="0" y="1104"/>
                  <a:pt x="0" y="1107"/>
                </a:cubicBezTo>
                <a:cubicBezTo>
                  <a:pt x="-3" y="1125"/>
                  <a:pt x="16" y="1164"/>
                  <a:pt x="49" y="1204"/>
                </a:cubicBezTo>
                <a:cubicBezTo>
                  <a:pt x="81" y="1242"/>
                  <a:pt x="115" y="1267"/>
                  <a:pt x="134" y="1267"/>
                </a:cubicBezTo>
                <a:cubicBezTo>
                  <a:pt x="137" y="1268"/>
                  <a:pt x="141" y="1268"/>
                  <a:pt x="145" y="1268"/>
                </a:cubicBezTo>
                <a:cubicBezTo>
                  <a:pt x="156" y="1268"/>
                  <a:pt x="167" y="1265"/>
                  <a:pt x="177" y="1257"/>
                </a:cubicBezTo>
                <a:cubicBezTo>
                  <a:pt x="177" y="1256"/>
                  <a:pt x="177" y="1256"/>
                  <a:pt x="179" y="1256"/>
                </a:cubicBezTo>
                <a:lnTo>
                  <a:pt x="180" y="1255"/>
                </a:lnTo>
                <a:lnTo>
                  <a:pt x="598" y="898"/>
                </a:lnTo>
                <a:cubicBezTo>
                  <a:pt x="611" y="887"/>
                  <a:pt x="617" y="871"/>
                  <a:pt x="617" y="855"/>
                </a:cubicBezTo>
                <a:cubicBezTo>
                  <a:pt x="619" y="844"/>
                  <a:pt x="611" y="823"/>
                  <a:pt x="597" y="799"/>
                </a:cubicBezTo>
                <a:lnTo>
                  <a:pt x="673" y="735"/>
                </a:lnTo>
                <a:cubicBezTo>
                  <a:pt x="826" y="880"/>
                  <a:pt x="1066" y="889"/>
                  <a:pt x="1231" y="750"/>
                </a:cubicBezTo>
                <a:cubicBezTo>
                  <a:pt x="1407" y="598"/>
                  <a:pt x="1431" y="331"/>
                  <a:pt x="1282" y="150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5" name="Freeform: Shape 652">
            <a:extLst>
              <a:ext uri="{FF2B5EF4-FFF2-40B4-BE49-F238E27FC236}">
                <a16:creationId xmlns:a16="http://schemas.microsoft.com/office/drawing/2014/main" id="{9D4F3968-602A-0D43-9641-F4B5A97D8DF9}"/>
              </a:ext>
            </a:extLst>
          </p:cNvPr>
          <p:cNvSpPr/>
          <p:nvPr/>
        </p:nvSpPr>
        <p:spPr>
          <a:xfrm>
            <a:off x="21196876" y="979587"/>
            <a:ext cx="1020333" cy="10345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58">
                <a:moveTo>
                  <a:pt x="77" y="541"/>
                </a:moveTo>
                <a:cubicBezTo>
                  <a:pt x="-39" y="402"/>
                  <a:pt x="-22" y="194"/>
                  <a:pt x="115" y="77"/>
                </a:cubicBezTo>
                <a:cubicBezTo>
                  <a:pt x="253" y="-39"/>
                  <a:pt x="458" y="-22"/>
                  <a:pt x="574" y="117"/>
                </a:cubicBezTo>
                <a:cubicBezTo>
                  <a:pt x="689" y="256"/>
                  <a:pt x="671" y="464"/>
                  <a:pt x="534" y="581"/>
                </a:cubicBezTo>
                <a:cubicBezTo>
                  <a:pt x="396" y="698"/>
                  <a:pt x="193" y="680"/>
                  <a:pt x="77" y="541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7" name="Freeform: Shape 653">
            <a:extLst>
              <a:ext uri="{FF2B5EF4-FFF2-40B4-BE49-F238E27FC236}">
                <a16:creationId xmlns:a16="http://schemas.microsoft.com/office/drawing/2014/main" id="{12C503EB-AF2C-C342-AF07-49FB6802E243}"/>
              </a:ext>
            </a:extLst>
          </p:cNvPr>
          <p:cNvSpPr/>
          <p:nvPr/>
        </p:nvSpPr>
        <p:spPr>
          <a:xfrm>
            <a:off x="11887441" y="782755"/>
            <a:ext cx="1576158" cy="18422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2" h="1171">
                <a:moveTo>
                  <a:pt x="1002" y="1044"/>
                </a:moveTo>
                <a:cubicBezTo>
                  <a:pt x="1003" y="1079"/>
                  <a:pt x="980" y="1107"/>
                  <a:pt x="947" y="1110"/>
                </a:cubicBezTo>
                <a:lnTo>
                  <a:pt x="138" y="1171"/>
                </a:lnTo>
                <a:cubicBezTo>
                  <a:pt x="104" y="1174"/>
                  <a:pt x="75" y="1149"/>
                  <a:pt x="72" y="1115"/>
                </a:cubicBezTo>
                <a:lnTo>
                  <a:pt x="0" y="126"/>
                </a:lnTo>
                <a:cubicBezTo>
                  <a:pt x="-3" y="93"/>
                  <a:pt x="22" y="64"/>
                  <a:pt x="55" y="62"/>
                </a:cubicBezTo>
                <a:lnTo>
                  <a:pt x="866" y="0"/>
                </a:lnTo>
                <a:cubicBezTo>
                  <a:pt x="898" y="-2"/>
                  <a:pt x="927" y="22"/>
                  <a:pt x="929" y="57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8" name="Freeform: Shape 654">
            <a:extLst>
              <a:ext uri="{FF2B5EF4-FFF2-40B4-BE49-F238E27FC236}">
                <a16:creationId xmlns:a16="http://schemas.microsoft.com/office/drawing/2014/main" id="{A2CB34E1-0572-6A46-B7B4-3EA85CF6C549}"/>
              </a:ext>
            </a:extLst>
          </p:cNvPr>
          <p:cNvSpPr/>
          <p:nvPr/>
        </p:nvSpPr>
        <p:spPr>
          <a:xfrm>
            <a:off x="12019702" y="927621"/>
            <a:ext cx="1237626" cy="5369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7" h="342">
                <a:moveTo>
                  <a:pt x="787" y="265"/>
                </a:moveTo>
                <a:cubicBezTo>
                  <a:pt x="787" y="276"/>
                  <a:pt x="779" y="285"/>
                  <a:pt x="768" y="286"/>
                </a:cubicBezTo>
                <a:lnTo>
                  <a:pt x="39" y="342"/>
                </a:lnTo>
                <a:cubicBezTo>
                  <a:pt x="28" y="342"/>
                  <a:pt x="18" y="334"/>
                  <a:pt x="18" y="322"/>
                </a:cubicBezTo>
                <a:lnTo>
                  <a:pt x="0" y="78"/>
                </a:lnTo>
                <a:cubicBezTo>
                  <a:pt x="-1" y="66"/>
                  <a:pt x="7" y="57"/>
                  <a:pt x="18" y="56"/>
                </a:cubicBezTo>
                <a:lnTo>
                  <a:pt x="748" y="0"/>
                </a:lnTo>
                <a:cubicBezTo>
                  <a:pt x="759" y="-1"/>
                  <a:pt x="768" y="8"/>
                  <a:pt x="769" y="1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9" name="Freeform: Shape 655">
            <a:extLst>
              <a:ext uri="{FF2B5EF4-FFF2-40B4-BE49-F238E27FC236}">
                <a16:creationId xmlns:a16="http://schemas.microsoft.com/office/drawing/2014/main" id="{A47EF2F2-8C11-6D48-BC84-90483ED8E516}"/>
              </a:ext>
            </a:extLst>
          </p:cNvPr>
          <p:cNvSpPr/>
          <p:nvPr/>
        </p:nvSpPr>
        <p:spPr>
          <a:xfrm>
            <a:off x="12088988" y="1669252"/>
            <a:ext cx="21256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18">
                <a:moveTo>
                  <a:pt x="136" y="91"/>
                </a:moveTo>
                <a:cubicBezTo>
                  <a:pt x="137" y="102"/>
                  <a:pt x="129" y="110"/>
                  <a:pt x="119" y="111"/>
                </a:cubicBezTo>
                <a:lnTo>
                  <a:pt x="24" y="118"/>
                </a:lnTo>
                <a:cubicBezTo>
                  <a:pt x="14" y="119"/>
                  <a:pt x="5" y="111"/>
                  <a:pt x="4" y="101"/>
                </a:cubicBezTo>
                <a:lnTo>
                  <a:pt x="0" y="28"/>
                </a:lnTo>
                <a:cubicBezTo>
                  <a:pt x="-2" y="18"/>
                  <a:pt x="6" y="9"/>
                  <a:pt x="17" y="8"/>
                </a:cubicBezTo>
                <a:lnTo>
                  <a:pt x="111" y="0"/>
                </a:lnTo>
                <a:cubicBezTo>
                  <a:pt x="121" y="-1"/>
                  <a:pt x="130" y="8"/>
                  <a:pt x="131" y="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0" name="Freeform: Shape 656">
            <a:extLst>
              <a:ext uri="{FF2B5EF4-FFF2-40B4-BE49-F238E27FC236}">
                <a16:creationId xmlns:a16="http://schemas.microsoft.com/office/drawing/2014/main" id="{C0DC3D95-A8F1-654B-8EFD-0A5A62AB4F01}"/>
              </a:ext>
            </a:extLst>
          </p:cNvPr>
          <p:cNvSpPr/>
          <p:nvPr/>
        </p:nvSpPr>
        <p:spPr>
          <a:xfrm>
            <a:off x="12413349" y="1647203"/>
            <a:ext cx="214144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7">
                <a:moveTo>
                  <a:pt x="137" y="90"/>
                </a:moveTo>
                <a:cubicBezTo>
                  <a:pt x="138" y="100"/>
                  <a:pt x="130" y="109"/>
                  <a:pt x="120" y="110"/>
                </a:cubicBezTo>
                <a:lnTo>
                  <a:pt x="25" y="117"/>
                </a:lnTo>
                <a:cubicBezTo>
                  <a:pt x="15" y="118"/>
                  <a:pt x="6" y="110"/>
                  <a:pt x="5" y="100"/>
                </a:cubicBezTo>
                <a:lnTo>
                  <a:pt x="0" y="27"/>
                </a:lnTo>
                <a:cubicBezTo>
                  <a:pt x="-1" y="16"/>
                  <a:pt x="7" y="6"/>
                  <a:pt x="17" y="6"/>
                </a:cubicBezTo>
                <a:lnTo>
                  <a:pt x="112" y="0"/>
                </a:lnTo>
                <a:cubicBezTo>
                  <a:pt x="122" y="-1"/>
                  <a:pt x="131" y="6"/>
                  <a:pt x="132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1" name="Freeform: Shape 657">
            <a:extLst>
              <a:ext uri="{FF2B5EF4-FFF2-40B4-BE49-F238E27FC236}">
                <a16:creationId xmlns:a16="http://schemas.microsoft.com/office/drawing/2014/main" id="{001F69D0-5BB8-8F4D-BF02-8CE67EF80EAD}"/>
              </a:ext>
            </a:extLst>
          </p:cNvPr>
          <p:cNvSpPr/>
          <p:nvPr/>
        </p:nvSpPr>
        <p:spPr>
          <a:xfrm>
            <a:off x="12737718" y="1618865"/>
            <a:ext cx="215719" cy="18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9">
                <a:moveTo>
                  <a:pt x="138" y="91"/>
                </a:moveTo>
                <a:cubicBezTo>
                  <a:pt x="138" y="101"/>
                  <a:pt x="131" y="110"/>
                  <a:pt x="121" y="112"/>
                </a:cubicBezTo>
                <a:lnTo>
                  <a:pt x="26" y="119"/>
                </a:lnTo>
                <a:cubicBezTo>
                  <a:pt x="15" y="119"/>
                  <a:pt x="6" y="112"/>
                  <a:pt x="6" y="101"/>
                </a:cubicBezTo>
                <a:lnTo>
                  <a:pt x="0" y="28"/>
                </a:lnTo>
                <a:cubicBezTo>
                  <a:pt x="0" y="18"/>
                  <a:pt x="7" y="8"/>
                  <a:pt x="18" y="7"/>
                </a:cubicBezTo>
                <a:lnTo>
                  <a:pt x="111" y="0"/>
                </a:lnTo>
                <a:cubicBezTo>
                  <a:pt x="123" y="0"/>
                  <a:pt x="132" y="7"/>
                  <a:pt x="132" y="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2" name="Freeform: Shape 658">
            <a:extLst>
              <a:ext uri="{FF2B5EF4-FFF2-40B4-BE49-F238E27FC236}">
                <a16:creationId xmlns:a16="http://schemas.microsoft.com/office/drawing/2014/main" id="{2AF2F6CB-44F3-3D47-A782-674453AA0D2F}"/>
              </a:ext>
            </a:extLst>
          </p:cNvPr>
          <p:cNvSpPr/>
          <p:nvPr/>
        </p:nvSpPr>
        <p:spPr>
          <a:xfrm>
            <a:off x="13065233" y="1595242"/>
            <a:ext cx="214144" cy="18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9">
                <a:moveTo>
                  <a:pt x="137" y="91"/>
                </a:moveTo>
                <a:cubicBezTo>
                  <a:pt x="138" y="102"/>
                  <a:pt x="130" y="111"/>
                  <a:pt x="120" y="112"/>
                </a:cubicBezTo>
                <a:lnTo>
                  <a:pt x="25" y="119"/>
                </a:lnTo>
                <a:cubicBezTo>
                  <a:pt x="15" y="119"/>
                  <a:pt x="6" y="112"/>
                  <a:pt x="5" y="100"/>
                </a:cubicBezTo>
                <a:lnTo>
                  <a:pt x="0" y="27"/>
                </a:lnTo>
                <a:cubicBezTo>
                  <a:pt x="-1" y="17"/>
                  <a:pt x="7" y="8"/>
                  <a:pt x="17" y="7"/>
                </a:cubicBezTo>
                <a:lnTo>
                  <a:pt x="111" y="0"/>
                </a:lnTo>
                <a:cubicBezTo>
                  <a:pt x="121" y="-1"/>
                  <a:pt x="131" y="7"/>
                  <a:pt x="131" y="1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3" name="Freeform: Shape 659">
            <a:extLst>
              <a:ext uri="{FF2B5EF4-FFF2-40B4-BE49-F238E27FC236}">
                <a16:creationId xmlns:a16="http://schemas.microsoft.com/office/drawing/2014/main" id="{46B88444-F43F-CB45-81D6-AE7663149E85}"/>
              </a:ext>
            </a:extLst>
          </p:cNvPr>
          <p:cNvSpPr/>
          <p:nvPr/>
        </p:nvSpPr>
        <p:spPr>
          <a:xfrm>
            <a:off x="12107883" y="1924335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1"/>
                </a:moveTo>
                <a:cubicBezTo>
                  <a:pt x="137" y="101"/>
                  <a:pt x="130" y="110"/>
                  <a:pt x="119" y="111"/>
                </a:cubicBezTo>
                <a:lnTo>
                  <a:pt x="26" y="118"/>
                </a:lnTo>
                <a:cubicBezTo>
                  <a:pt x="15" y="118"/>
                  <a:pt x="6" y="111"/>
                  <a:pt x="6" y="100"/>
                </a:cubicBezTo>
                <a:lnTo>
                  <a:pt x="0" y="27"/>
                </a:lnTo>
                <a:cubicBezTo>
                  <a:pt x="0" y="17"/>
                  <a:pt x="7" y="8"/>
                  <a:pt x="17" y="7"/>
                </a:cubicBezTo>
                <a:lnTo>
                  <a:pt x="111" y="0"/>
                </a:lnTo>
                <a:cubicBezTo>
                  <a:pt x="122" y="0"/>
                  <a:pt x="131" y="7"/>
                  <a:pt x="131" y="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4" name="Freeform: Shape 660">
            <a:extLst>
              <a:ext uri="{FF2B5EF4-FFF2-40B4-BE49-F238E27FC236}">
                <a16:creationId xmlns:a16="http://schemas.microsoft.com/office/drawing/2014/main" id="{4805DC1F-FED2-DD49-9AB8-0FD560E5ECB6}"/>
              </a:ext>
            </a:extLst>
          </p:cNvPr>
          <p:cNvSpPr/>
          <p:nvPr/>
        </p:nvSpPr>
        <p:spPr>
          <a:xfrm>
            <a:off x="12432248" y="1899142"/>
            <a:ext cx="214144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7">
                <a:moveTo>
                  <a:pt x="137" y="91"/>
                </a:moveTo>
                <a:cubicBezTo>
                  <a:pt x="138" y="101"/>
                  <a:pt x="130" y="110"/>
                  <a:pt x="120" y="111"/>
                </a:cubicBezTo>
                <a:lnTo>
                  <a:pt x="26" y="117"/>
                </a:lnTo>
                <a:cubicBezTo>
                  <a:pt x="15" y="118"/>
                  <a:pt x="6" y="111"/>
                  <a:pt x="5" y="100"/>
                </a:cubicBezTo>
                <a:lnTo>
                  <a:pt x="0" y="27"/>
                </a:lnTo>
                <a:cubicBezTo>
                  <a:pt x="-1" y="17"/>
                  <a:pt x="8" y="8"/>
                  <a:pt x="18" y="7"/>
                </a:cubicBezTo>
                <a:lnTo>
                  <a:pt x="112" y="0"/>
                </a:lnTo>
                <a:cubicBezTo>
                  <a:pt x="122" y="-1"/>
                  <a:pt x="131" y="7"/>
                  <a:pt x="132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5" name="Freeform: Shape 661">
            <a:extLst>
              <a:ext uri="{FF2B5EF4-FFF2-40B4-BE49-F238E27FC236}">
                <a16:creationId xmlns:a16="http://schemas.microsoft.com/office/drawing/2014/main" id="{14D8D99A-9E5C-144B-AC5A-55977650CE7F}"/>
              </a:ext>
            </a:extLst>
          </p:cNvPr>
          <p:cNvSpPr/>
          <p:nvPr/>
        </p:nvSpPr>
        <p:spPr>
          <a:xfrm>
            <a:off x="12756614" y="1873944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1"/>
                </a:moveTo>
                <a:cubicBezTo>
                  <a:pt x="138" y="102"/>
                  <a:pt x="131" y="111"/>
                  <a:pt x="120" y="111"/>
                </a:cubicBezTo>
                <a:lnTo>
                  <a:pt x="25" y="118"/>
                </a:lnTo>
                <a:cubicBezTo>
                  <a:pt x="15" y="119"/>
                  <a:pt x="6" y="111"/>
                  <a:pt x="5" y="101"/>
                </a:cubicBezTo>
                <a:lnTo>
                  <a:pt x="0" y="28"/>
                </a:lnTo>
                <a:cubicBezTo>
                  <a:pt x="-1" y="17"/>
                  <a:pt x="7" y="8"/>
                  <a:pt x="18" y="7"/>
                </a:cubicBezTo>
                <a:lnTo>
                  <a:pt x="111" y="0"/>
                </a:lnTo>
                <a:cubicBezTo>
                  <a:pt x="122" y="-1"/>
                  <a:pt x="131" y="7"/>
                  <a:pt x="132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6" name="Freeform: Shape 662">
            <a:extLst>
              <a:ext uri="{FF2B5EF4-FFF2-40B4-BE49-F238E27FC236}">
                <a16:creationId xmlns:a16="http://schemas.microsoft.com/office/drawing/2014/main" id="{6110C643-9BCA-AF44-B03E-A75638921AF5}"/>
              </a:ext>
            </a:extLst>
          </p:cNvPr>
          <p:cNvSpPr/>
          <p:nvPr/>
        </p:nvSpPr>
        <p:spPr>
          <a:xfrm>
            <a:off x="13084128" y="1850330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0"/>
                </a:moveTo>
                <a:cubicBezTo>
                  <a:pt x="138" y="101"/>
                  <a:pt x="130" y="110"/>
                  <a:pt x="119" y="111"/>
                </a:cubicBezTo>
                <a:lnTo>
                  <a:pt x="25" y="118"/>
                </a:lnTo>
                <a:cubicBezTo>
                  <a:pt x="15" y="119"/>
                  <a:pt x="6" y="111"/>
                  <a:pt x="5" y="101"/>
                </a:cubicBezTo>
                <a:lnTo>
                  <a:pt x="0" y="28"/>
                </a:lnTo>
                <a:cubicBezTo>
                  <a:pt x="-1" y="16"/>
                  <a:pt x="6" y="7"/>
                  <a:pt x="17" y="7"/>
                </a:cubicBezTo>
                <a:lnTo>
                  <a:pt x="111" y="0"/>
                </a:lnTo>
                <a:cubicBezTo>
                  <a:pt x="121" y="-1"/>
                  <a:pt x="130" y="7"/>
                  <a:pt x="132" y="17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7" name="Freeform: Shape 663">
            <a:extLst>
              <a:ext uri="{FF2B5EF4-FFF2-40B4-BE49-F238E27FC236}">
                <a16:creationId xmlns:a16="http://schemas.microsoft.com/office/drawing/2014/main" id="{5D141CF9-FA0E-9341-8EE5-4E2A1A6A3577}"/>
              </a:ext>
            </a:extLst>
          </p:cNvPr>
          <p:cNvSpPr/>
          <p:nvPr/>
        </p:nvSpPr>
        <p:spPr>
          <a:xfrm>
            <a:off x="12125199" y="2177844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0"/>
                </a:moveTo>
                <a:cubicBezTo>
                  <a:pt x="137" y="101"/>
                  <a:pt x="129" y="110"/>
                  <a:pt x="119" y="111"/>
                </a:cubicBezTo>
                <a:lnTo>
                  <a:pt x="25" y="118"/>
                </a:lnTo>
                <a:cubicBezTo>
                  <a:pt x="15" y="119"/>
                  <a:pt x="6" y="111"/>
                  <a:pt x="5" y="101"/>
                </a:cubicBezTo>
                <a:lnTo>
                  <a:pt x="0" y="27"/>
                </a:lnTo>
                <a:cubicBezTo>
                  <a:pt x="-1" y="16"/>
                  <a:pt x="7" y="8"/>
                  <a:pt x="17" y="7"/>
                </a:cubicBezTo>
                <a:lnTo>
                  <a:pt x="111" y="0"/>
                </a:lnTo>
                <a:cubicBezTo>
                  <a:pt x="121" y="-1"/>
                  <a:pt x="130" y="7"/>
                  <a:pt x="131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8" name="Freeform: Shape 664">
            <a:extLst>
              <a:ext uri="{FF2B5EF4-FFF2-40B4-BE49-F238E27FC236}">
                <a16:creationId xmlns:a16="http://schemas.microsoft.com/office/drawing/2014/main" id="{C40D170E-9BB5-E94D-A882-E202ED9BEC29}"/>
              </a:ext>
            </a:extLst>
          </p:cNvPr>
          <p:cNvSpPr/>
          <p:nvPr/>
        </p:nvSpPr>
        <p:spPr>
          <a:xfrm>
            <a:off x="12449565" y="2154225"/>
            <a:ext cx="215719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7">
                <a:moveTo>
                  <a:pt x="138" y="90"/>
                </a:moveTo>
                <a:cubicBezTo>
                  <a:pt x="139" y="100"/>
                  <a:pt x="131" y="109"/>
                  <a:pt x="121" y="110"/>
                </a:cubicBezTo>
                <a:lnTo>
                  <a:pt x="27" y="117"/>
                </a:lnTo>
                <a:cubicBezTo>
                  <a:pt x="16" y="118"/>
                  <a:pt x="7" y="110"/>
                  <a:pt x="7" y="100"/>
                </a:cubicBezTo>
                <a:lnTo>
                  <a:pt x="0" y="26"/>
                </a:lnTo>
                <a:cubicBezTo>
                  <a:pt x="0" y="16"/>
                  <a:pt x="8" y="7"/>
                  <a:pt x="19" y="7"/>
                </a:cubicBezTo>
                <a:lnTo>
                  <a:pt x="113" y="0"/>
                </a:lnTo>
                <a:cubicBezTo>
                  <a:pt x="123" y="-1"/>
                  <a:pt x="132" y="7"/>
                  <a:pt x="133" y="1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9" name="Freeform: Shape 665">
            <a:extLst>
              <a:ext uri="{FF2B5EF4-FFF2-40B4-BE49-F238E27FC236}">
                <a16:creationId xmlns:a16="http://schemas.microsoft.com/office/drawing/2014/main" id="{55D4F695-8A45-E549-BA9E-477DA498D6B0}"/>
              </a:ext>
            </a:extLst>
          </p:cNvPr>
          <p:cNvSpPr/>
          <p:nvPr/>
        </p:nvSpPr>
        <p:spPr>
          <a:xfrm>
            <a:off x="12775509" y="2129031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1"/>
                </a:moveTo>
                <a:cubicBezTo>
                  <a:pt x="138" y="101"/>
                  <a:pt x="130" y="110"/>
                  <a:pt x="120" y="111"/>
                </a:cubicBezTo>
                <a:lnTo>
                  <a:pt x="26" y="118"/>
                </a:lnTo>
                <a:cubicBezTo>
                  <a:pt x="16" y="118"/>
                  <a:pt x="7" y="111"/>
                  <a:pt x="6" y="100"/>
                </a:cubicBezTo>
                <a:lnTo>
                  <a:pt x="0" y="27"/>
                </a:lnTo>
                <a:cubicBezTo>
                  <a:pt x="-1" y="17"/>
                  <a:pt x="8" y="7"/>
                  <a:pt x="18" y="6"/>
                </a:cubicBezTo>
                <a:lnTo>
                  <a:pt x="112" y="0"/>
                </a:lnTo>
                <a:cubicBezTo>
                  <a:pt x="122" y="0"/>
                  <a:pt x="131" y="6"/>
                  <a:pt x="132" y="1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0" name="Freeform: Shape 666">
            <a:extLst>
              <a:ext uri="{FF2B5EF4-FFF2-40B4-BE49-F238E27FC236}">
                <a16:creationId xmlns:a16="http://schemas.microsoft.com/office/drawing/2014/main" id="{9930822C-D9B0-D04F-8D91-5EE645371967}"/>
              </a:ext>
            </a:extLst>
          </p:cNvPr>
          <p:cNvSpPr/>
          <p:nvPr/>
        </p:nvSpPr>
        <p:spPr>
          <a:xfrm>
            <a:off x="13101448" y="2103838"/>
            <a:ext cx="21571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8">
                <a:moveTo>
                  <a:pt x="138" y="91"/>
                </a:moveTo>
                <a:cubicBezTo>
                  <a:pt x="138" y="102"/>
                  <a:pt x="131" y="111"/>
                  <a:pt x="119" y="112"/>
                </a:cubicBezTo>
                <a:lnTo>
                  <a:pt x="27" y="118"/>
                </a:lnTo>
                <a:cubicBezTo>
                  <a:pt x="15" y="119"/>
                  <a:pt x="6" y="112"/>
                  <a:pt x="6" y="101"/>
                </a:cubicBezTo>
                <a:lnTo>
                  <a:pt x="0" y="28"/>
                </a:lnTo>
                <a:cubicBezTo>
                  <a:pt x="-1" y="18"/>
                  <a:pt x="7" y="9"/>
                  <a:pt x="17" y="8"/>
                </a:cubicBezTo>
                <a:lnTo>
                  <a:pt x="112" y="0"/>
                </a:lnTo>
                <a:cubicBezTo>
                  <a:pt x="123" y="-1"/>
                  <a:pt x="132" y="8"/>
                  <a:pt x="132" y="18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1" name="Freeform: Shape 667">
            <a:extLst>
              <a:ext uri="{FF2B5EF4-FFF2-40B4-BE49-F238E27FC236}">
                <a16:creationId xmlns:a16="http://schemas.microsoft.com/office/drawing/2014/main" id="{AE24C86F-088E-1D49-89FB-213941481F1B}"/>
              </a:ext>
            </a:extLst>
          </p:cNvPr>
          <p:cNvSpPr/>
          <p:nvPr/>
        </p:nvSpPr>
        <p:spPr>
          <a:xfrm>
            <a:off x="11956723" y="809527"/>
            <a:ext cx="1576158" cy="18438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2" h="1172">
                <a:moveTo>
                  <a:pt x="1002" y="1044"/>
                </a:moveTo>
                <a:cubicBezTo>
                  <a:pt x="1004" y="1079"/>
                  <a:pt x="980" y="1108"/>
                  <a:pt x="947" y="1110"/>
                </a:cubicBezTo>
                <a:lnTo>
                  <a:pt x="138" y="1172"/>
                </a:lnTo>
                <a:cubicBezTo>
                  <a:pt x="105" y="1174"/>
                  <a:pt x="76" y="1150"/>
                  <a:pt x="73" y="1115"/>
                </a:cubicBezTo>
                <a:lnTo>
                  <a:pt x="0" y="126"/>
                </a:lnTo>
                <a:cubicBezTo>
                  <a:pt x="-2" y="94"/>
                  <a:pt x="22" y="64"/>
                  <a:pt x="56" y="62"/>
                </a:cubicBezTo>
                <a:lnTo>
                  <a:pt x="865" y="0"/>
                </a:lnTo>
                <a:cubicBezTo>
                  <a:pt x="898" y="-2"/>
                  <a:pt x="927" y="23"/>
                  <a:pt x="930" y="5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2" name="Freeform: Shape 668">
            <a:extLst>
              <a:ext uri="{FF2B5EF4-FFF2-40B4-BE49-F238E27FC236}">
                <a16:creationId xmlns:a16="http://schemas.microsoft.com/office/drawing/2014/main" id="{376BF414-4390-E945-833D-D40233F2BA6F}"/>
              </a:ext>
            </a:extLst>
          </p:cNvPr>
          <p:cNvSpPr/>
          <p:nvPr/>
        </p:nvSpPr>
        <p:spPr>
          <a:xfrm>
            <a:off x="12088988" y="955960"/>
            <a:ext cx="1237626" cy="535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7" h="341">
                <a:moveTo>
                  <a:pt x="787" y="264"/>
                </a:moveTo>
                <a:cubicBezTo>
                  <a:pt x="787" y="275"/>
                  <a:pt x="779" y="284"/>
                  <a:pt x="768" y="285"/>
                </a:cubicBezTo>
                <a:lnTo>
                  <a:pt x="39" y="341"/>
                </a:lnTo>
                <a:cubicBezTo>
                  <a:pt x="28" y="342"/>
                  <a:pt x="18" y="333"/>
                  <a:pt x="17" y="323"/>
                </a:cubicBezTo>
                <a:lnTo>
                  <a:pt x="0" y="76"/>
                </a:lnTo>
                <a:cubicBezTo>
                  <a:pt x="-2" y="65"/>
                  <a:pt x="6" y="56"/>
                  <a:pt x="18" y="55"/>
                </a:cubicBezTo>
                <a:lnTo>
                  <a:pt x="748" y="0"/>
                </a:lnTo>
                <a:cubicBezTo>
                  <a:pt x="758" y="-1"/>
                  <a:pt x="768" y="8"/>
                  <a:pt x="769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3" name="Freeform: Shape 669">
            <a:extLst>
              <a:ext uri="{FF2B5EF4-FFF2-40B4-BE49-F238E27FC236}">
                <a16:creationId xmlns:a16="http://schemas.microsoft.com/office/drawing/2014/main" id="{45F4BC3C-CAE5-9A44-9AA6-B91AF83F432E}"/>
              </a:ext>
            </a:extLst>
          </p:cNvPr>
          <p:cNvSpPr/>
          <p:nvPr/>
        </p:nvSpPr>
        <p:spPr>
          <a:xfrm>
            <a:off x="12156691" y="1697595"/>
            <a:ext cx="21571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8">
                <a:moveTo>
                  <a:pt x="138" y="91"/>
                </a:moveTo>
                <a:cubicBezTo>
                  <a:pt x="139" y="101"/>
                  <a:pt x="131" y="110"/>
                  <a:pt x="120" y="111"/>
                </a:cubicBezTo>
                <a:lnTo>
                  <a:pt x="26" y="118"/>
                </a:lnTo>
                <a:cubicBezTo>
                  <a:pt x="15" y="118"/>
                  <a:pt x="6" y="111"/>
                  <a:pt x="6" y="100"/>
                </a:cubicBezTo>
                <a:lnTo>
                  <a:pt x="0" y="27"/>
                </a:lnTo>
                <a:cubicBezTo>
                  <a:pt x="0" y="17"/>
                  <a:pt x="7" y="8"/>
                  <a:pt x="18" y="7"/>
                </a:cubicBezTo>
                <a:lnTo>
                  <a:pt x="112" y="0"/>
                </a:lnTo>
                <a:cubicBezTo>
                  <a:pt x="123" y="-1"/>
                  <a:pt x="132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4" name="Freeform: Shape 670">
            <a:extLst>
              <a:ext uri="{FF2B5EF4-FFF2-40B4-BE49-F238E27FC236}">
                <a16:creationId xmlns:a16="http://schemas.microsoft.com/office/drawing/2014/main" id="{E98115A4-0331-4C40-81FE-C3AA42B9B175}"/>
              </a:ext>
            </a:extLst>
          </p:cNvPr>
          <p:cNvSpPr/>
          <p:nvPr/>
        </p:nvSpPr>
        <p:spPr>
          <a:xfrm>
            <a:off x="12484210" y="1673976"/>
            <a:ext cx="214144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7">
                <a:moveTo>
                  <a:pt x="137" y="90"/>
                </a:moveTo>
                <a:cubicBezTo>
                  <a:pt x="137" y="101"/>
                  <a:pt x="129" y="110"/>
                  <a:pt x="119" y="110"/>
                </a:cubicBezTo>
                <a:lnTo>
                  <a:pt x="25" y="117"/>
                </a:lnTo>
                <a:cubicBezTo>
                  <a:pt x="15" y="118"/>
                  <a:pt x="6" y="110"/>
                  <a:pt x="5" y="100"/>
                </a:cubicBezTo>
                <a:lnTo>
                  <a:pt x="0" y="27"/>
                </a:lnTo>
                <a:cubicBezTo>
                  <a:pt x="-1" y="17"/>
                  <a:pt x="7" y="8"/>
                  <a:pt x="17" y="7"/>
                </a:cubicBezTo>
                <a:lnTo>
                  <a:pt x="111" y="0"/>
                </a:lnTo>
                <a:cubicBezTo>
                  <a:pt x="121" y="-1"/>
                  <a:pt x="131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5" name="Freeform: Shape 671">
            <a:extLst>
              <a:ext uri="{FF2B5EF4-FFF2-40B4-BE49-F238E27FC236}">
                <a16:creationId xmlns:a16="http://schemas.microsoft.com/office/drawing/2014/main" id="{27692C2C-D888-C948-87C0-93C33968BA53}"/>
              </a:ext>
            </a:extLst>
          </p:cNvPr>
          <p:cNvSpPr/>
          <p:nvPr/>
        </p:nvSpPr>
        <p:spPr>
          <a:xfrm>
            <a:off x="12806996" y="1648778"/>
            <a:ext cx="21571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8">
                <a:moveTo>
                  <a:pt x="138" y="91"/>
                </a:moveTo>
                <a:cubicBezTo>
                  <a:pt x="138" y="101"/>
                  <a:pt x="131" y="110"/>
                  <a:pt x="120" y="111"/>
                </a:cubicBezTo>
                <a:lnTo>
                  <a:pt x="27" y="118"/>
                </a:lnTo>
                <a:cubicBezTo>
                  <a:pt x="16" y="119"/>
                  <a:pt x="7" y="111"/>
                  <a:pt x="7" y="101"/>
                </a:cubicBezTo>
                <a:lnTo>
                  <a:pt x="0" y="28"/>
                </a:lnTo>
                <a:cubicBezTo>
                  <a:pt x="-1" y="17"/>
                  <a:pt x="8" y="8"/>
                  <a:pt x="18" y="8"/>
                </a:cubicBezTo>
                <a:lnTo>
                  <a:pt x="112" y="0"/>
                </a:lnTo>
                <a:cubicBezTo>
                  <a:pt x="123" y="0"/>
                  <a:pt x="132" y="8"/>
                  <a:pt x="132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6" name="Freeform: Shape 672">
            <a:extLst>
              <a:ext uri="{FF2B5EF4-FFF2-40B4-BE49-F238E27FC236}">
                <a16:creationId xmlns:a16="http://schemas.microsoft.com/office/drawing/2014/main" id="{ECEEA77C-6CFD-504F-9F38-5FCC30278634}"/>
              </a:ext>
            </a:extLst>
          </p:cNvPr>
          <p:cNvSpPr/>
          <p:nvPr/>
        </p:nvSpPr>
        <p:spPr>
          <a:xfrm>
            <a:off x="13134515" y="1622010"/>
            <a:ext cx="214144" cy="18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9">
                <a:moveTo>
                  <a:pt x="137" y="91"/>
                </a:moveTo>
                <a:cubicBezTo>
                  <a:pt x="138" y="102"/>
                  <a:pt x="130" y="111"/>
                  <a:pt x="120" y="112"/>
                </a:cubicBezTo>
                <a:lnTo>
                  <a:pt x="26" y="119"/>
                </a:lnTo>
                <a:cubicBezTo>
                  <a:pt x="16" y="120"/>
                  <a:pt x="7" y="112"/>
                  <a:pt x="6" y="102"/>
                </a:cubicBezTo>
                <a:lnTo>
                  <a:pt x="0" y="27"/>
                </a:lnTo>
                <a:cubicBezTo>
                  <a:pt x="-1" y="17"/>
                  <a:pt x="7" y="8"/>
                  <a:pt x="18" y="7"/>
                </a:cubicBezTo>
                <a:lnTo>
                  <a:pt x="112" y="0"/>
                </a:lnTo>
                <a:cubicBezTo>
                  <a:pt x="122" y="0"/>
                  <a:pt x="131" y="7"/>
                  <a:pt x="132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7" name="Freeform: Shape 673">
            <a:extLst>
              <a:ext uri="{FF2B5EF4-FFF2-40B4-BE49-F238E27FC236}">
                <a16:creationId xmlns:a16="http://schemas.microsoft.com/office/drawing/2014/main" id="{A0764813-FAC0-A948-A13F-DD61E535B512}"/>
              </a:ext>
            </a:extLst>
          </p:cNvPr>
          <p:cNvSpPr/>
          <p:nvPr/>
        </p:nvSpPr>
        <p:spPr>
          <a:xfrm>
            <a:off x="12175591" y="1952673"/>
            <a:ext cx="215719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7">
                <a:moveTo>
                  <a:pt x="138" y="90"/>
                </a:moveTo>
                <a:cubicBezTo>
                  <a:pt x="138" y="100"/>
                  <a:pt x="131" y="109"/>
                  <a:pt x="120" y="110"/>
                </a:cubicBezTo>
                <a:lnTo>
                  <a:pt x="25" y="117"/>
                </a:lnTo>
                <a:cubicBezTo>
                  <a:pt x="15" y="118"/>
                  <a:pt x="6" y="110"/>
                  <a:pt x="5" y="100"/>
                </a:cubicBezTo>
                <a:lnTo>
                  <a:pt x="0" y="26"/>
                </a:lnTo>
                <a:cubicBezTo>
                  <a:pt x="-1" y="16"/>
                  <a:pt x="7" y="7"/>
                  <a:pt x="17" y="7"/>
                </a:cubicBezTo>
                <a:lnTo>
                  <a:pt x="112" y="0"/>
                </a:lnTo>
                <a:cubicBezTo>
                  <a:pt x="123" y="-1"/>
                  <a:pt x="131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8" name="Freeform: Shape 674">
            <a:extLst>
              <a:ext uri="{FF2B5EF4-FFF2-40B4-BE49-F238E27FC236}">
                <a16:creationId xmlns:a16="http://schemas.microsoft.com/office/drawing/2014/main" id="{D864BBA1-1E1C-3540-8483-7D322E4B72BA}"/>
              </a:ext>
            </a:extLst>
          </p:cNvPr>
          <p:cNvSpPr/>
          <p:nvPr/>
        </p:nvSpPr>
        <p:spPr>
          <a:xfrm>
            <a:off x="12503105" y="1927484"/>
            <a:ext cx="214144" cy="18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9">
                <a:moveTo>
                  <a:pt x="137" y="91"/>
                </a:moveTo>
                <a:cubicBezTo>
                  <a:pt x="138" y="101"/>
                  <a:pt x="130" y="111"/>
                  <a:pt x="120" y="111"/>
                </a:cubicBezTo>
                <a:lnTo>
                  <a:pt x="25" y="119"/>
                </a:lnTo>
                <a:cubicBezTo>
                  <a:pt x="15" y="119"/>
                  <a:pt x="6" y="111"/>
                  <a:pt x="5" y="100"/>
                </a:cubicBezTo>
                <a:lnTo>
                  <a:pt x="0" y="27"/>
                </a:lnTo>
                <a:cubicBezTo>
                  <a:pt x="-1" y="17"/>
                  <a:pt x="6" y="8"/>
                  <a:pt x="17" y="7"/>
                </a:cubicBezTo>
                <a:lnTo>
                  <a:pt x="112" y="0"/>
                </a:lnTo>
                <a:cubicBezTo>
                  <a:pt x="122" y="0"/>
                  <a:pt x="131" y="7"/>
                  <a:pt x="132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9" name="Freeform: Shape 675">
            <a:extLst>
              <a:ext uri="{FF2B5EF4-FFF2-40B4-BE49-F238E27FC236}">
                <a16:creationId xmlns:a16="http://schemas.microsoft.com/office/drawing/2014/main" id="{37C4D7B0-9EA0-C04C-B66A-0D6BBB748045}"/>
              </a:ext>
            </a:extLst>
          </p:cNvPr>
          <p:cNvSpPr/>
          <p:nvPr/>
        </p:nvSpPr>
        <p:spPr>
          <a:xfrm>
            <a:off x="12827470" y="1900716"/>
            <a:ext cx="21256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18">
                <a:moveTo>
                  <a:pt x="136" y="92"/>
                </a:moveTo>
                <a:cubicBezTo>
                  <a:pt x="138" y="102"/>
                  <a:pt x="130" y="111"/>
                  <a:pt x="119" y="112"/>
                </a:cubicBezTo>
                <a:lnTo>
                  <a:pt x="25" y="118"/>
                </a:lnTo>
                <a:cubicBezTo>
                  <a:pt x="15" y="119"/>
                  <a:pt x="6" y="112"/>
                  <a:pt x="5" y="101"/>
                </a:cubicBezTo>
                <a:lnTo>
                  <a:pt x="0" y="28"/>
                </a:lnTo>
                <a:cubicBezTo>
                  <a:pt x="-1" y="18"/>
                  <a:pt x="7" y="9"/>
                  <a:pt x="17" y="8"/>
                </a:cubicBezTo>
                <a:lnTo>
                  <a:pt x="111" y="0"/>
                </a:lnTo>
                <a:cubicBezTo>
                  <a:pt x="122" y="0"/>
                  <a:pt x="131" y="8"/>
                  <a:pt x="132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0" name="Freeform: Shape 676">
            <a:extLst>
              <a:ext uri="{FF2B5EF4-FFF2-40B4-BE49-F238E27FC236}">
                <a16:creationId xmlns:a16="http://schemas.microsoft.com/office/drawing/2014/main" id="{78304FB7-0AC8-A640-8276-3E118765E1C0}"/>
              </a:ext>
            </a:extLst>
          </p:cNvPr>
          <p:cNvSpPr/>
          <p:nvPr/>
        </p:nvSpPr>
        <p:spPr>
          <a:xfrm>
            <a:off x="13151835" y="1877093"/>
            <a:ext cx="21571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8">
                <a:moveTo>
                  <a:pt x="138" y="91"/>
                </a:moveTo>
                <a:cubicBezTo>
                  <a:pt x="139" y="102"/>
                  <a:pt x="131" y="111"/>
                  <a:pt x="121" y="111"/>
                </a:cubicBezTo>
                <a:lnTo>
                  <a:pt x="27" y="118"/>
                </a:lnTo>
                <a:cubicBezTo>
                  <a:pt x="16" y="119"/>
                  <a:pt x="7" y="111"/>
                  <a:pt x="7" y="101"/>
                </a:cubicBezTo>
                <a:lnTo>
                  <a:pt x="0" y="28"/>
                </a:lnTo>
                <a:cubicBezTo>
                  <a:pt x="0" y="17"/>
                  <a:pt x="8" y="8"/>
                  <a:pt x="19" y="7"/>
                </a:cubicBezTo>
                <a:lnTo>
                  <a:pt x="112" y="0"/>
                </a:lnTo>
                <a:cubicBezTo>
                  <a:pt x="123" y="-1"/>
                  <a:pt x="133" y="7"/>
                  <a:pt x="133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1" name="Freeform: Shape 677">
            <a:extLst>
              <a:ext uri="{FF2B5EF4-FFF2-40B4-BE49-F238E27FC236}">
                <a16:creationId xmlns:a16="http://schemas.microsoft.com/office/drawing/2014/main" id="{B3212EFC-CC12-3B48-BF9C-086432171FC9}"/>
              </a:ext>
            </a:extLst>
          </p:cNvPr>
          <p:cNvSpPr/>
          <p:nvPr/>
        </p:nvSpPr>
        <p:spPr>
          <a:xfrm>
            <a:off x="12194486" y="2204612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0"/>
                </a:moveTo>
                <a:cubicBezTo>
                  <a:pt x="138" y="102"/>
                  <a:pt x="130" y="111"/>
                  <a:pt x="120" y="111"/>
                </a:cubicBezTo>
                <a:lnTo>
                  <a:pt x="25" y="118"/>
                </a:lnTo>
                <a:cubicBezTo>
                  <a:pt x="15" y="119"/>
                  <a:pt x="6" y="111"/>
                  <a:pt x="5" y="101"/>
                </a:cubicBezTo>
                <a:lnTo>
                  <a:pt x="0" y="27"/>
                </a:lnTo>
                <a:cubicBezTo>
                  <a:pt x="-1" y="17"/>
                  <a:pt x="7" y="8"/>
                  <a:pt x="17" y="7"/>
                </a:cubicBezTo>
                <a:lnTo>
                  <a:pt x="112" y="0"/>
                </a:lnTo>
                <a:cubicBezTo>
                  <a:pt x="122" y="-1"/>
                  <a:pt x="131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2" name="Freeform: Shape 678">
            <a:extLst>
              <a:ext uri="{FF2B5EF4-FFF2-40B4-BE49-F238E27FC236}">
                <a16:creationId xmlns:a16="http://schemas.microsoft.com/office/drawing/2014/main" id="{A2CE17D1-F96E-1E4B-9A8A-485C2EA86BE9}"/>
              </a:ext>
            </a:extLst>
          </p:cNvPr>
          <p:cNvSpPr/>
          <p:nvPr/>
        </p:nvSpPr>
        <p:spPr>
          <a:xfrm>
            <a:off x="12520425" y="2180993"/>
            <a:ext cx="215719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" h="118">
                <a:moveTo>
                  <a:pt x="138" y="90"/>
                </a:moveTo>
                <a:cubicBezTo>
                  <a:pt x="138" y="101"/>
                  <a:pt x="131" y="110"/>
                  <a:pt x="120" y="110"/>
                </a:cubicBezTo>
                <a:lnTo>
                  <a:pt x="26" y="118"/>
                </a:lnTo>
                <a:cubicBezTo>
                  <a:pt x="15" y="119"/>
                  <a:pt x="6" y="110"/>
                  <a:pt x="6" y="100"/>
                </a:cubicBezTo>
                <a:lnTo>
                  <a:pt x="0" y="28"/>
                </a:lnTo>
                <a:cubicBezTo>
                  <a:pt x="0" y="16"/>
                  <a:pt x="7" y="8"/>
                  <a:pt x="17" y="7"/>
                </a:cubicBezTo>
                <a:lnTo>
                  <a:pt x="112" y="0"/>
                </a:lnTo>
                <a:cubicBezTo>
                  <a:pt x="123" y="-1"/>
                  <a:pt x="132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3" name="Freeform: Shape 679">
            <a:extLst>
              <a:ext uri="{FF2B5EF4-FFF2-40B4-BE49-F238E27FC236}">
                <a16:creationId xmlns:a16="http://schemas.microsoft.com/office/drawing/2014/main" id="{4E1E772C-14EB-4447-9E24-C70D9065EA91}"/>
              </a:ext>
            </a:extLst>
          </p:cNvPr>
          <p:cNvSpPr/>
          <p:nvPr/>
        </p:nvSpPr>
        <p:spPr>
          <a:xfrm>
            <a:off x="12846365" y="2157374"/>
            <a:ext cx="214144" cy="182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7">
                <a:moveTo>
                  <a:pt x="137" y="90"/>
                </a:moveTo>
                <a:cubicBezTo>
                  <a:pt x="138" y="100"/>
                  <a:pt x="130" y="109"/>
                  <a:pt x="120" y="110"/>
                </a:cubicBezTo>
                <a:lnTo>
                  <a:pt x="25" y="117"/>
                </a:lnTo>
                <a:cubicBezTo>
                  <a:pt x="15" y="118"/>
                  <a:pt x="6" y="110"/>
                  <a:pt x="5" y="100"/>
                </a:cubicBezTo>
                <a:lnTo>
                  <a:pt x="0" y="26"/>
                </a:lnTo>
                <a:cubicBezTo>
                  <a:pt x="-1" y="16"/>
                  <a:pt x="7" y="7"/>
                  <a:pt x="17" y="7"/>
                </a:cubicBezTo>
                <a:lnTo>
                  <a:pt x="111" y="0"/>
                </a:lnTo>
                <a:cubicBezTo>
                  <a:pt x="122" y="-1"/>
                  <a:pt x="131" y="7"/>
                  <a:pt x="132" y="17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4" name="Freeform: Shape 680">
            <a:extLst>
              <a:ext uri="{FF2B5EF4-FFF2-40B4-BE49-F238E27FC236}">
                <a16:creationId xmlns:a16="http://schemas.microsoft.com/office/drawing/2014/main" id="{AAD46997-B756-2E4D-B2D1-D629269CCD42}"/>
              </a:ext>
            </a:extLst>
          </p:cNvPr>
          <p:cNvSpPr/>
          <p:nvPr/>
        </p:nvSpPr>
        <p:spPr>
          <a:xfrm>
            <a:off x="13172300" y="2132181"/>
            <a:ext cx="214144" cy="184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" h="118">
                <a:moveTo>
                  <a:pt x="137" y="91"/>
                </a:moveTo>
                <a:cubicBezTo>
                  <a:pt x="138" y="101"/>
                  <a:pt x="131" y="110"/>
                  <a:pt x="120" y="111"/>
                </a:cubicBezTo>
                <a:lnTo>
                  <a:pt x="25" y="118"/>
                </a:lnTo>
                <a:cubicBezTo>
                  <a:pt x="15" y="118"/>
                  <a:pt x="6" y="111"/>
                  <a:pt x="5" y="100"/>
                </a:cubicBezTo>
                <a:lnTo>
                  <a:pt x="0" y="27"/>
                </a:lnTo>
                <a:cubicBezTo>
                  <a:pt x="-1" y="17"/>
                  <a:pt x="7" y="8"/>
                  <a:pt x="17" y="7"/>
                </a:cubicBezTo>
                <a:lnTo>
                  <a:pt x="111" y="0"/>
                </a:lnTo>
                <a:cubicBezTo>
                  <a:pt x="122" y="0"/>
                  <a:pt x="131" y="7"/>
                  <a:pt x="131" y="18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6" name="Freeform: Shape 681">
            <a:extLst>
              <a:ext uri="{FF2B5EF4-FFF2-40B4-BE49-F238E27FC236}">
                <a16:creationId xmlns:a16="http://schemas.microsoft.com/office/drawing/2014/main" id="{F8E5D2D9-F4F9-E545-8062-4DAF32E1E7F4}"/>
              </a:ext>
            </a:extLst>
          </p:cNvPr>
          <p:cNvSpPr/>
          <p:nvPr/>
        </p:nvSpPr>
        <p:spPr>
          <a:xfrm>
            <a:off x="15663775" y="1000840"/>
            <a:ext cx="908537" cy="7605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8" h="484">
                <a:moveTo>
                  <a:pt x="553" y="0"/>
                </a:moveTo>
                <a:lnTo>
                  <a:pt x="0" y="432"/>
                </a:lnTo>
                <a:lnTo>
                  <a:pt x="40" y="484"/>
                </a:lnTo>
                <a:cubicBezTo>
                  <a:pt x="40" y="484"/>
                  <a:pt x="713" y="208"/>
                  <a:pt x="55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7" name="Freeform: Shape 682">
            <a:extLst>
              <a:ext uri="{FF2B5EF4-FFF2-40B4-BE49-F238E27FC236}">
                <a16:creationId xmlns:a16="http://schemas.microsoft.com/office/drawing/2014/main" id="{8F307476-04AD-364D-8343-3A31B21AFAEA}"/>
              </a:ext>
            </a:extLst>
          </p:cNvPr>
          <p:cNvSpPr/>
          <p:nvPr/>
        </p:nvSpPr>
        <p:spPr>
          <a:xfrm>
            <a:off x="15644880" y="684348"/>
            <a:ext cx="489697" cy="105182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" h="669">
                <a:moveTo>
                  <a:pt x="312" y="9"/>
                </a:moveTo>
                <a:lnTo>
                  <a:pt x="61" y="669"/>
                </a:lnTo>
                <a:lnTo>
                  <a:pt x="0" y="646"/>
                </a:lnTo>
                <a:cubicBezTo>
                  <a:pt x="0" y="646"/>
                  <a:pt x="69" y="-88"/>
                  <a:pt x="312" y="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8" name="Freeform: Shape 683">
            <a:extLst>
              <a:ext uri="{FF2B5EF4-FFF2-40B4-BE49-F238E27FC236}">
                <a16:creationId xmlns:a16="http://schemas.microsoft.com/office/drawing/2014/main" id="{3E98772B-AC47-0A4D-89F6-E325E7EC7A39}"/>
              </a:ext>
            </a:extLst>
          </p:cNvPr>
          <p:cNvSpPr/>
          <p:nvPr/>
        </p:nvSpPr>
        <p:spPr>
          <a:xfrm>
            <a:off x="14701702" y="1509432"/>
            <a:ext cx="1048675" cy="6723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7" h="428">
                <a:moveTo>
                  <a:pt x="132" y="317"/>
                </a:moveTo>
                <a:cubicBezTo>
                  <a:pt x="121" y="309"/>
                  <a:pt x="112" y="300"/>
                  <a:pt x="105" y="288"/>
                </a:cubicBezTo>
                <a:cubicBezTo>
                  <a:pt x="85" y="261"/>
                  <a:pt x="78" y="227"/>
                  <a:pt x="85" y="193"/>
                </a:cubicBezTo>
                <a:cubicBezTo>
                  <a:pt x="93" y="160"/>
                  <a:pt x="112" y="129"/>
                  <a:pt x="142" y="108"/>
                </a:cubicBezTo>
                <a:cubicBezTo>
                  <a:pt x="188" y="75"/>
                  <a:pt x="250" y="76"/>
                  <a:pt x="293" y="109"/>
                </a:cubicBezTo>
                <a:cubicBezTo>
                  <a:pt x="304" y="117"/>
                  <a:pt x="313" y="126"/>
                  <a:pt x="321" y="138"/>
                </a:cubicBezTo>
                <a:cubicBezTo>
                  <a:pt x="339" y="165"/>
                  <a:pt x="345" y="199"/>
                  <a:pt x="339" y="234"/>
                </a:cubicBezTo>
                <a:cubicBezTo>
                  <a:pt x="333" y="268"/>
                  <a:pt x="313" y="297"/>
                  <a:pt x="284" y="319"/>
                </a:cubicBezTo>
                <a:cubicBezTo>
                  <a:pt x="236" y="351"/>
                  <a:pt x="176" y="351"/>
                  <a:pt x="132" y="317"/>
                </a:cubicBezTo>
                <a:close/>
                <a:moveTo>
                  <a:pt x="660" y="106"/>
                </a:moveTo>
                <a:cubicBezTo>
                  <a:pt x="647" y="86"/>
                  <a:pt x="621" y="83"/>
                  <a:pt x="602" y="96"/>
                </a:cubicBezTo>
                <a:lnTo>
                  <a:pt x="424" y="220"/>
                </a:lnTo>
                <a:cubicBezTo>
                  <a:pt x="427" y="174"/>
                  <a:pt x="415" y="129"/>
                  <a:pt x="389" y="90"/>
                </a:cubicBezTo>
                <a:cubicBezTo>
                  <a:pt x="376" y="71"/>
                  <a:pt x="360" y="55"/>
                  <a:pt x="342" y="42"/>
                </a:cubicBezTo>
                <a:cubicBezTo>
                  <a:pt x="270" y="-13"/>
                  <a:pt x="170" y="-14"/>
                  <a:pt x="94" y="40"/>
                </a:cubicBezTo>
                <a:cubicBezTo>
                  <a:pt x="47" y="73"/>
                  <a:pt x="15" y="120"/>
                  <a:pt x="4" y="177"/>
                </a:cubicBezTo>
                <a:cubicBezTo>
                  <a:pt x="-8" y="234"/>
                  <a:pt x="5" y="290"/>
                  <a:pt x="36" y="337"/>
                </a:cubicBezTo>
                <a:cubicBezTo>
                  <a:pt x="49" y="355"/>
                  <a:pt x="64" y="372"/>
                  <a:pt x="82" y="384"/>
                </a:cubicBezTo>
                <a:cubicBezTo>
                  <a:pt x="154" y="441"/>
                  <a:pt x="255" y="442"/>
                  <a:pt x="332" y="388"/>
                </a:cubicBezTo>
                <a:cubicBezTo>
                  <a:pt x="333" y="386"/>
                  <a:pt x="334" y="384"/>
                  <a:pt x="336" y="384"/>
                </a:cubicBezTo>
                <a:cubicBezTo>
                  <a:pt x="337" y="384"/>
                  <a:pt x="337" y="384"/>
                  <a:pt x="337" y="383"/>
                </a:cubicBezTo>
                <a:lnTo>
                  <a:pt x="649" y="165"/>
                </a:lnTo>
                <a:cubicBezTo>
                  <a:pt x="668" y="152"/>
                  <a:pt x="674" y="125"/>
                  <a:pt x="660" y="10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9" name="Freeform: Shape 684">
            <a:extLst>
              <a:ext uri="{FF2B5EF4-FFF2-40B4-BE49-F238E27FC236}">
                <a16:creationId xmlns:a16="http://schemas.microsoft.com/office/drawing/2014/main" id="{7D8EBC12-E0CE-694C-A32A-04633020E304}"/>
              </a:ext>
            </a:extLst>
          </p:cNvPr>
          <p:cNvSpPr/>
          <p:nvPr/>
        </p:nvSpPr>
        <p:spPr>
          <a:xfrm>
            <a:off x="15627559" y="1695233"/>
            <a:ext cx="69282" cy="69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45">
                <a:moveTo>
                  <a:pt x="36" y="42"/>
                </a:moveTo>
                <a:cubicBezTo>
                  <a:pt x="25" y="48"/>
                  <a:pt x="11" y="46"/>
                  <a:pt x="5" y="36"/>
                </a:cubicBezTo>
                <a:cubicBezTo>
                  <a:pt x="-3" y="25"/>
                  <a:pt x="-1" y="10"/>
                  <a:pt x="9" y="3"/>
                </a:cubicBezTo>
                <a:cubicBezTo>
                  <a:pt x="20" y="-3"/>
                  <a:pt x="34" y="-1"/>
                  <a:pt x="41" y="9"/>
                </a:cubicBezTo>
                <a:cubicBezTo>
                  <a:pt x="48" y="20"/>
                  <a:pt x="46" y="35"/>
                  <a:pt x="36" y="42"/>
                </a:cubicBezTo>
                <a:close/>
              </a:path>
            </a:pathLst>
          </a:custGeom>
          <a:solidFill>
            <a:srgbClr val="FBB03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0" name="Freeform: Shape 685">
            <a:extLst>
              <a:ext uri="{FF2B5EF4-FFF2-40B4-BE49-F238E27FC236}">
                <a16:creationId xmlns:a16="http://schemas.microsoft.com/office/drawing/2014/main" id="{31D3D5F2-528D-0948-9040-66021144483E}"/>
              </a:ext>
            </a:extLst>
          </p:cNvPr>
          <p:cNvSpPr/>
          <p:nvPr/>
        </p:nvSpPr>
        <p:spPr>
          <a:xfrm>
            <a:off x="15418139" y="1647995"/>
            <a:ext cx="656603" cy="10754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8" h="684">
                <a:moveTo>
                  <a:pt x="264" y="584"/>
                </a:moveTo>
                <a:cubicBezTo>
                  <a:pt x="234" y="601"/>
                  <a:pt x="199" y="605"/>
                  <a:pt x="168" y="593"/>
                </a:cubicBezTo>
                <a:cubicBezTo>
                  <a:pt x="157" y="588"/>
                  <a:pt x="144" y="583"/>
                  <a:pt x="134" y="575"/>
                </a:cubicBezTo>
                <a:cubicBezTo>
                  <a:pt x="90" y="542"/>
                  <a:pt x="73" y="482"/>
                  <a:pt x="90" y="428"/>
                </a:cubicBezTo>
                <a:cubicBezTo>
                  <a:pt x="101" y="393"/>
                  <a:pt x="124" y="365"/>
                  <a:pt x="154" y="349"/>
                </a:cubicBezTo>
                <a:cubicBezTo>
                  <a:pt x="184" y="334"/>
                  <a:pt x="218" y="331"/>
                  <a:pt x="250" y="341"/>
                </a:cubicBezTo>
                <a:cubicBezTo>
                  <a:pt x="262" y="345"/>
                  <a:pt x="274" y="351"/>
                  <a:pt x="285" y="359"/>
                </a:cubicBezTo>
                <a:cubicBezTo>
                  <a:pt x="328" y="392"/>
                  <a:pt x="346" y="452"/>
                  <a:pt x="328" y="506"/>
                </a:cubicBezTo>
                <a:cubicBezTo>
                  <a:pt x="317" y="541"/>
                  <a:pt x="295" y="568"/>
                  <a:pt x="264" y="584"/>
                </a:cubicBezTo>
                <a:close/>
                <a:moveTo>
                  <a:pt x="408" y="533"/>
                </a:moveTo>
                <a:cubicBezTo>
                  <a:pt x="436" y="444"/>
                  <a:pt x="407" y="346"/>
                  <a:pt x="334" y="292"/>
                </a:cubicBezTo>
                <a:cubicBezTo>
                  <a:pt x="317" y="278"/>
                  <a:pt x="297" y="268"/>
                  <a:pt x="275" y="261"/>
                </a:cubicBezTo>
                <a:cubicBezTo>
                  <a:pt x="231" y="247"/>
                  <a:pt x="185" y="248"/>
                  <a:pt x="143" y="263"/>
                </a:cubicBezTo>
                <a:lnTo>
                  <a:pt x="209" y="55"/>
                </a:lnTo>
                <a:cubicBezTo>
                  <a:pt x="217" y="33"/>
                  <a:pt x="204" y="8"/>
                  <a:pt x="183" y="2"/>
                </a:cubicBezTo>
                <a:cubicBezTo>
                  <a:pt x="162" y="-5"/>
                  <a:pt x="139" y="7"/>
                  <a:pt x="131" y="29"/>
                </a:cubicBezTo>
                <a:lnTo>
                  <a:pt x="14" y="393"/>
                </a:lnTo>
                <a:cubicBezTo>
                  <a:pt x="13" y="394"/>
                  <a:pt x="13" y="395"/>
                  <a:pt x="13" y="396"/>
                </a:cubicBezTo>
                <a:cubicBezTo>
                  <a:pt x="12" y="398"/>
                  <a:pt x="12" y="399"/>
                  <a:pt x="11" y="401"/>
                </a:cubicBezTo>
                <a:cubicBezTo>
                  <a:pt x="-18" y="490"/>
                  <a:pt x="12" y="587"/>
                  <a:pt x="84" y="642"/>
                </a:cubicBezTo>
                <a:cubicBezTo>
                  <a:pt x="102" y="656"/>
                  <a:pt x="121" y="666"/>
                  <a:pt x="142" y="674"/>
                </a:cubicBezTo>
                <a:cubicBezTo>
                  <a:pt x="195" y="691"/>
                  <a:pt x="252" y="686"/>
                  <a:pt x="303" y="660"/>
                </a:cubicBezTo>
                <a:cubicBezTo>
                  <a:pt x="352" y="633"/>
                  <a:pt x="390" y="587"/>
                  <a:pt x="408" y="53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1" name="Freeform: Shape 686">
            <a:extLst>
              <a:ext uri="{FF2B5EF4-FFF2-40B4-BE49-F238E27FC236}">
                <a16:creationId xmlns:a16="http://schemas.microsoft.com/office/drawing/2014/main" id="{C6D75946-B029-E249-86E2-15704FECE08A}"/>
              </a:ext>
            </a:extLst>
          </p:cNvPr>
          <p:cNvSpPr/>
          <p:nvPr/>
        </p:nvSpPr>
        <p:spPr>
          <a:xfrm>
            <a:off x="15643305" y="1707830"/>
            <a:ext cx="67707" cy="69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" h="45">
                <a:moveTo>
                  <a:pt x="0" y="15"/>
                </a:moveTo>
                <a:cubicBezTo>
                  <a:pt x="-2" y="28"/>
                  <a:pt x="4" y="40"/>
                  <a:pt x="16" y="45"/>
                </a:cubicBezTo>
                <a:cubicBezTo>
                  <a:pt x="27" y="48"/>
                  <a:pt x="40" y="41"/>
                  <a:pt x="43" y="29"/>
                </a:cubicBezTo>
                <a:cubicBezTo>
                  <a:pt x="47" y="17"/>
                  <a:pt x="41" y="4"/>
                  <a:pt x="29" y="1"/>
                </a:cubicBezTo>
                <a:cubicBezTo>
                  <a:pt x="18" y="-3"/>
                  <a:pt x="5" y="3"/>
                  <a:pt x="0" y="1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2" name="Freeform: Shape 687">
            <a:extLst>
              <a:ext uri="{FF2B5EF4-FFF2-40B4-BE49-F238E27FC236}">
                <a16:creationId xmlns:a16="http://schemas.microsoft.com/office/drawing/2014/main" id="{0909A7CC-5C08-E744-AF05-A6795B996DB0}"/>
              </a:ext>
            </a:extLst>
          </p:cNvPr>
          <p:cNvSpPr/>
          <p:nvPr/>
        </p:nvSpPr>
        <p:spPr>
          <a:xfrm>
            <a:off x="15696841" y="744182"/>
            <a:ext cx="924283" cy="10675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8" h="679">
                <a:moveTo>
                  <a:pt x="64" y="679"/>
                </a:moveTo>
                <a:cubicBezTo>
                  <a:pt x="162" y="636"/>
                  <a:pt x="709" y="391"/>
                  <a:pt x="563" y="201"/>
                </a:cubicBezTo>
                <a:lnTo>
                  <a:pt x="98" y="563"/>
                </a:lnTo>
                <a:lnTo>
                  <a:pt x="309" y="9"/>
                </a:lnTo>
                <a:cubicBezTo>
                  <a:pt x="94" y="-76"/>
                  <a:pt x="15" y="489"/>
                  <a:pt x="0" y="619"/>
                </a:cubicBezTo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3" name="Freeform: Shape 688">
            <a:extLst>
              <a:ext uri="{FF2B5EF4-FFF2-40B4-BE49-F238E27FC236}">
                <a16:creationId xmlns:a16="http://schemas.microsoft.com/office/drawing/2014/main" id="{85CA3B8D-D3C7-3A41-ABA0-B3B2171704D9}"/>
              </a:ext>
            </a:extLst>
          </p:cNvPr>
          <p:cNvSpPr/>
          <p:nvPr/>
        </p:nvSpPr>
        <p:spPr>
          <a:xfrm>
            <a:off x="15596068" y="2233742"/>
            <a:ext cx="396796" cy="4156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3" h="265">
                <a:moveTo>
                  <a:pt x="245" y="172"/>
                </a:moveTo>
                <a:cubicBezTo>
                  <a:pt x="234" y="206"/>
                  <a:pt x="212" y="234"/>
                  <a:pt x="182" y="250"/>
                </a:cubicBezTo>
                <a:cubicBezTo>
                  <a:pt x="151" y="266"/>
                  <a:pt x="118" y="269"/>
                  <a:pt x="86" y="259"/>
                </a:cubicBezTo>
                <a:cubicBezTo>
                  <a:pt x="73" y="255"/>
                  <a:pt x="62" y="249"/>
                  <a:pt x="51" y="241"/>
                </a:cubicBezTo>
                <a:cubicBezTo>
                  <a:pt x="7" y="208"/>
                  <a:pt x="-11" y="149"/>
                  <a:pt x="7" y="93"/>
                </a:cubicBezTo>
                <a:cubicBezTo>
                  <a:pt x="18" y="59"/>
                  <a:pt x="41" y="32"/>
                  <a:pt x="72" y="16"/>
                </a:cubicBezTo>
                <a:cubicBezTo>
                  <a:pt x="101" y="-1"/>
                  <a:pt x="136" y="-5"/>
                  <a:pt x="166" y="6"/>
                </a:cubicBezTo>
                <a:cubicBezTo>
                  <a:pt x="179" y="12"/>
                  <a:pt x="191" y="18"/>
                  <a:pt x="202" y="25"/>
                </a:cubicBezTo>
                <a:cubicBezTo>
                  <a:pt x="245" y="58"/>
                  <a:pt x="264" y="118"/>
                  <a:pt x="245" y="172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4" name="Freeform: Shape 689">
            <a:extLst>
              <a:ext uri="{FF2B5EF4-FFF2-40B4-BE49-F238E27FC236}">
                <a16:creationId xmlns:a16="http://schemas.microsoft.com/office/drawing/2014/main" id="{FE166257-2E38-F545-82FA-6C66F167215E}"/>
              </a:ext>
            </a:extLst>
          </p:cNvPr>
          <p:cNvSpPr/>
          <p:nvPr/>
        </p:nvSpPr>
        <p:spPr>
          <a:xfrm>
            <a:off x="14881205" y="1701531"/>
            <a:ext cx="404669" cy="4046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" h="258">
                <a:moveTo>
                  <a:pt x="256" y="149"/>
                </a:moveTo>
                <a:cubicBezTo>
                  <a:pt x="249" y="183"/>
                  <a:pt x="229" y="214"/>
                  <a:pt x="200" y="233"/>
                </a:cubicBezTo>
                <a:cubicBezTo>
                  <a:pt x="153" y="267"/>
                  <a:pt x="92" y="267"/>
                  <a:pt x="49" y="233"/>
                </a:cubicBezTo>
                <a:cubicBezTo>
                  <a:pt x="39" y="225"/>
                  <a:pt x="29" y="216"/>
                  <a:pt x="22" y="205"/>
                </a:cubicBezTo>
                <a:cubicBezTo>
                  <a:pt x="3" y="177"/>
                  <a:pt x="-4" y="143"/>
                  <a:pt x="3" y="110"/>
                </a:cubicBezTo>
                <a:cubicBezTo>
                  <a:pt x="9" y="75"/>
                  <a:pt x="29" y="44"/>
                  <a:pt x="58" y="24"/>
                </a:cubicBezTo>
                <a:cubicBezTo>
                  <a:pt x="104" y="-8"/>
                  <a:pt x="165" y="-8"/>
                  <a:pt x="210" y="25"/>
                </a:cubicBezTo>
                <a:cubicBezTo>
                  <a:pt x="220" y="32"/>
                  <a:pt x="229" y="43"/>
                  <a:pt x="237" y="53"/>
                </a:cubicBezTo>
                <a:cubicBezTo>
                  <a:pt x="255" y="82"/>
                  <a:pt x="263" y="115"/>
                  <a:pt x="256" y="149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5" name="Freeform: Shape 690">
            <a:extLst>
              <a:ext uri="{FF2B5EF4-FFF2-40B4-BE49-F238E27FC236}">
                <a16:creationId xmlns:a16="http://schemas.microsoft.com/office/drawing/2014/main" id="{406BC341-61C3-3C4C-BC2C-12BDF9D6448B}"/>
              </a:ext>
            </a:extLst>
          </p:cNvPr>
          <p:cNvSpPr/>
          <p:nvPr/>
        </p:nvSpPr>
        <p:spPr>
          <a:xfrm>
            <a:off x="14748940" y="1569266"/>
            <a:ext cx="1373040" cy="12140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3" h="772">
                <a:moveTo>
                  <a:pt x="601" y="95"/>
                </a:moveTo>
                <a:lnTo>
                  <a:pt x="425" y="220"/>
                </a:lnTo>
                <a:cubicBezTo>
                  <a:pt x="427" y="173"/>
                  <a:pt x="414" y="128"/>
                  <a:pt x="388" y="90"/>
                </a:cubicBezTo>
                <a:cubicBezTo>
                  <a:pt x="376" y="72"/>
                  <a:pt x="361" y="56"/>
                  <a:pt x="342" y="42"/>
                </a:cubicBezTo>
                <a:cubicBezTo>
                  <a:pt x="270" y="-13"/>
                  <a:pt x="170" y="-14"/>
                  <a:pt x="94" y="39"/>
                </a:cubicBezTo>
                <a:cubicBezTo>
                  <a:pt x="46" y="72"/>
                  <a:pt x="15" y="121"/>
                  <a:pt x="4" y="177"/>
                </a:cubicBezTo>
                <a:cubicBezTo>
                  <a:pt x="-7" y="234"/>
                  <a:pt x="4" y="290"/>
                  <a:pt x="36" y="337"/>
                </a:cubicBezTo>
                <a:cubicBezTo>
                  <a:pt x="48" y="356"/>
                  <a:pt x="65" y="372"/>
                  <a:pt x="82" y="385"/>
                </a:cubicBezTo>
                <a:cubicBezTo>
                  <a:pt x="155" y="440"/>
                  <a:pt x="254" y="441"/>
                  <a:pt x="331" y="387"/>
                </a:cubicBezTo>
                <a:cubicBezTo>
                  <a:pt x="332" y="386"/>
                  <a:pt x="333" y="385"/>
                  <a:pt x="335" y="384"/>
                </a:cubicBezTo>
                <a:cubicBezTo>
                  <a:pt x="335" y="383"/>
                  <a:pt x="337" y="383"/>
                  <a:pt x="338" y="382"/>
                </a:cubicBezTo>
                <a:lnTo>
                  <a:pt x="548" y="236"/>
                </a:lnTo>
                <a:lnTo>
                  <a:pt x="468" y="481"/>
                </a:lnTo>
                <a:cubicBezTo>
                  <a:pt x="468" y="483"/>
                  <a:pt x="468" y="484"/>
                  <a:pt x="468" y="484"/>
                </a:cubicBezTo>
                <a:cubicBezTo>
                  <a:pt x="467" y="486"/>
                  <a:pt x="466" y="488"/>
                  <a:pt x="466" y="489"/>
                </a:cubicBezTo>
                <a:cubicBezTo>
                  <a:pt x="437" y="580"/>
                  <a:pt x="466" y="676"/>
                  <a:pt x="539" y="731"/>
                </a:cubicBezTo>
                <a:cubicBezTo>
                  <a:pt x="557" y="744"/>
                  <a:pt x="577" y="754"/>
                  <a:pt x="598" y="761"/>
                </a:cubicBezTo>
                <a:cubicBezTo>
                  <a:pt x="651" y="779"/>
                  <a:pt x="707" y="774"/>
                  <a:pt x="758" y="747"/>
                </a:cubicBezTo>
                <a:cubicBezTo>
                  <a:pt x="808" y="721"/>
                  <a:pt x="845" y="676"/>
                  <a:pt x="862" y="621"/>
                </a:cubicBezTo>
                <a:cubicBezTo>
                  <a:pt x="892" y="532"/>
                  <a:pt x="862" y="435"/>
                  <a:pt x="790" y="379"/>
                </a:cubicBezTo>
                <a:cubicBezTo>
                  <a:pt x="771" y="366"/>
                  <a:pt x="752" y="356"/>
                  <a:pt x="731" y="348"/>
                </a:cubicBezTo>
                <a:cubicBezTo>
                  <a:pt x="687" y="335"/>
                  <a:pt x="641" y="335"/>
                  <a:pt x="599" y="351"/>
                </a:cubicBezTo>
                <a:lnTo>
                  <a:pt x="665" y="144"/>
                </a:lnTo>
                <a:cubicBezTo>
                  <a:pt x="669" y="130"/>
                  <a:pt x="667" y="117"/>
                  <a:pt x="659" y="106"/>
                </a:cubicBezTo>
                <a:cubicBezTo>
                  <a:pt x="658" y="103"/>
                  <a:pt x="656" y="102"/>
                  <a:pt x="654" y="100"/>
                </a:cubicBezTo>
                <a:lnTo>
                  <a:pt x="654" y="99"/>
                </a:lnTo>
                <a:cubicBezTo>
                  <a:pt x="652" y="98"/>
                  <a:pt x="651" y="97"/>
                  <a:pt x="649" y="95"/>
                </a:cubicBezTo>
                <a:cubicBezTo>
                  <a:pt x="647" y="95"/>
                  <a:pt x="647" y="94"/>
                  <a:pt x="646" y="94"/>
                </a:cubicBezTo>
                <a:cubicBezTo>
                  <a:pt x="645" y="93"/>
                  <a:pt x="645" y="93"/>
                  <a:pt x="644" y="92"/>
                </a:cubicBezTo>
                <a:cubicBezTo>
                  <a:pt x="642" y="92"/>
                  <a:pt x="641" y="91"/>
                  <a:pt x="638" y="90"/>
                </a:cubicBezTo>
                <a:cubicBezTo>
                  <a:pt x="637" y="90"/>
                  <a:pt x="636" y="90"/>
                  <a:pt x="636" y="90"/>
                </a:cubicBezTo>
                <a:cubicBezTo>
                  <a:pt x="634" y="89"/>
                  <a:pt x="633" y="89"/>
                  <a:pt x="630" y="88"/>
                </a:cubicBezTo>
                <a:cubicBezTo>
                  <a:pt x="629" y="88"/>
                  <a:pt x="629" y="88"/>
                  <a:pt x="628" y="88"/>
                </a:cubicBezTo>
                <a:cubicBezTo>
                  <a:pt x="626" y="88"/>
                  <a:pt x="624" y="88"/>
                  <a:pt x="622" y="88"/>
                </a:cubicBezTo>
                <a:cubicBezTo>
                  <a:pt x="621" y="88"/>
                  <a:pt x="621" y="88"/>
                  <a:pt x="620" y="88"/>
                </a:cubicBezTo>
                <a:cubicBezTo>
                  <a:pt x="618" y="88"/>
                  <a:pt x="616" y="89"/>
                  <a:pt x="614" y="89"/>
                </a:cubicBezTo>
                <a:cubicBezTo>
                  <a:pt x="614" y="90"/>
                  <a:pt x="613" y="90"/>
                  <a:pt x="613" y="90"/>
                </a:cubicBezTo>
                <a:cubicBezTo>
                  <a:pt x="611" y="90"/>
                  <a:pt x="608" y="91"/>
                  <a:pt x="606" y="92"/>
                </a:cubicBezTo>
                <a:lnTo>
                  <a:pt x="606" y="93"/>
                </a:lnTo>
                <a:cubicBezTo>
                  <a:pt x="604" y="93"/>
                  <a:pt x="603" y="94"/>
                  <a:pt x="601" y="95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6" name="Freeform: Shape 691">
            <a:extLst>
              <a:ext uri="{FF2B5EF4-FFF2-40B4-BE49-F238E27FC236}">
                <a16:creationId xmlns:a16="http://schemas.microsoft.com/office/drawing/2014/main" id="{67051800-7A0B-054A-8601-534471EF4772}"/>
              </a:ext>
            </a:extLst>
          </p:cNvPr>
          <p:cNvSpPr/>
          <p:nvPr/>
        </p:nvSpPr>
        <p:spPr>
          <a:xfrm>
            <a:off x="15690538" y="1766090"/>
            <a:ext cx="69282" cy="69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" h="45">
                <a:moveTo>
                  <a:pt x="1" y="15"/>
                </a:moveTo>
                <a:cubicBezTo>
                  <a:pt x="-3" y="28"/>
                  <a:pt x="4" y="40"/>
                  <a:pt x="15" y="44"/>
                </a:cubicBezTo>
                <a:cubicBezTo>
                  <a:pt x="27" y="48"/>
                  <a:pt x="39" y="42"/>
                  <a:pt x="44" y="30"/>
                </a:cubicBezTo>
                <a:cubicBezTo>
                  <a:pt x="48" y="17"/>
                  <a:pt x="41" y="4"/>
                  <a:pt x="29" y="1"/>
                </a:cubicBezTo>
                <a:cubicBezTo>
                  <a:pt x="17" y="-3"/>
                  <a:pt x="5" y="3"/>
                  <a:pt x="1" y="15"/>
                </a:cubicBezTo>
                <a:close/>
              </a:path>
            </a:pathLst>
          </a:custGeom>
          <a:solidFill>
            <a:srgbClr val="36675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8" name="Freeform: Shape 692">
            <a:extLst>
              <a:ext uri="{FF2B5EF4-FFF2-40B4-BE49-F238E27FC236}">
                <a16:creationId xmlns:a16="http://schemas.microsoft.com/office/drawing/2014/main" id="{63CCF11A-07F1-A34F-A410-1E5F665B5E4C}"/>
              </a:ext>
            </a:extLst>
          </p:cNvPr>
          <p:cNvSpPr/>
          <p:nvPr/>
        </p:nvSpPr>
        <p:spPr>
          <a:xfrm>
            <a:off x="5393369" y="1154826"/>
            <a:ext cx="2476826" cy="13809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74" h="878">
                <a:moveTo>
                  <a:pt x="1574" y="346"/>
                </a:moveTo>
                <a:lnTo>
                  <a:pt x="125" y="878"/>
                </a:lnTo>
                <a:lnTo>
                  <a:pt x="0" y="534"/>
                </a:lnTo>
                <a:lnTo>
                  <a:pt x="145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9" name="Freeform: Shape 693">
            <a:extLst>
              <a:ext uri="{FF2B5EF4-FFF2-40B4-BE49-F238E27FC236}">
                <a16:creationId xmlns:a16="http://schemas.microsoft.com/office/drawing/2014/main" id="{43436B9F-14C8-0D4C-A58D-00BE655E7E9B}"/>
              </a:ext>
            </a:extLst>
          </p:cNvPr>
          <p:cNvSpPr/>
          <p:nvPr/>
        </p:nvSpPr>
        <p:spPr>
          <a:xfrm>
            <a:off x="5632706" y="1548473"/>
            <a:ext cx="2128842" cy="9494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53" h="604">
                <a:moveTo>
                  <a:pt x="1311" y="7"/>
                </a:moveTo>
                <a:lnTo>
                  <a:pt x="1353" y="122"/>
                </a:lnTo>
                <a:cubicBezTo>
                  <a:pt x="1345" y="124"/>
                  <a:pt x="1341" y="126"/>
                  <a:pt x="1334" y="128"/>
                </a:cubicBezTo>
                <a:lnTo>
                  <a:pt x="1293" y="14"/>
                </a:lnTo>
                <a:cubicBezTo>
                  <a:pt x="1291" y="9"/>
                  <a:pt x="1294" y="3"/>
                  <a:pt x="1299" y="0"/>
                </a:cubicBezTo>
                <a:cubicBezTo>
                  <a:pt x="1304" y="-1"/>
                  <a:pt x="1309" y="2"/>
                  <a:pt x="1311" y="7"/>
                </a:cubicBezTo>
                <a:close/>
                <a:moveTo>
                  <a:pt x="1169" y="59"/>
                </a:moveTo>
                <a:lnTo>
                  <a:pt x="1209" y="174"/>
                </a:lnTo>
                <a:cubicBezTo>
                  <a:pt x="1203" y="176"/>
                  <a:pt x="1196" y="178"/>
                  <a:pt x="1192" y="180"/>
                </a:cubicBezTo>
                <a:lnTo>
                  <a:pt x="1151" y="67"/>
                </a:lnTo>
                <a:cubicBezTo>
                  <a:pt x="1149" y="61"/>
                  <a:pt x="1152" y="56"/>
                  <a:pt x="1157" y="55"/>
                </a:cubicBezTo>
                <a:cubicBezTo>
                  <a:pt x="1162" y="52"/>
                  <a:pt x="1167" y="55"/>
                  <a:pt x="1169" y="59"/>
                </a:cubicBezTo>
                <a:close/>
                <a:moveTo>
                  <a:pt x="1257" y="72"/>
                </a:moveTo>
                <a:lnTo>
                  <a:pt x="1284" y="147"/>
                </a:lnTo>
                <a:cubicBezTo>
                  <a:pt x="1278" y="149"/>
                  <a:pt x="1272" y="151"/>
                  <a:pt x="1265" y="154"/>
                </a:cubicBezTo>
                <a:lnTo>
                  <a:pt x="1239" y="79"/>
                </a:lnTo>
                <a:cubicBezTo>
                  <a:pt x="1237" y="74"/>
                  <a:pt x="1240" y="68"/>
                  <a:pt x="1245" y="67"/>
                </a:cubicBezTo>
                <a:cubicBezTo>
                  <a:pt x="1250" y="65"/>
                  <a:pt x="1255" y="67"/>
                  <a:pt x="1257" y="72"/>
                </a:cubicBezTo>
                <a:close/>
                <a:moveTo>
                  <a:pt x="18" y="482"/>
                </a:moveTo>
                <a:lnTo>
                  <a:pt x="60" y="597"/>
                </a:lnTo>
                <a:cubicBezTo>
                  <a:pt x="54" y="600"/>
                  <a:pt x="48" y="602"/>
                  <a:pt x="42" y="604"/>
                </a:cubicBezTo>
                <a:lnTo>
                  <a:pt x="1" y="488"/>
                </a:lnTo>
                <a:cubicBezTo>
                  <a:pt x="-1" y="483"/>
                  <a:pt x="1" y="478"/>
                  <a:pt x="6" y="476"/>
                </a:cubicBezTo>
                <a:cubicBezTo>
                  <a:pt x="11" y="474"/>
                  <a:pt x="17" y="477"/>
                  <a:pt x="18" y="482"/>
                </a:cubicBezTo>
                <a:lnTo>
                  <a:pt x="405" y="470"/>
                </a:lnTo>
                <a:cubicBezTo>
                  <a:pt x="411" y="468"/>
                  <a:pt x="417" y="465"/>
                  <a:pt x="423" y="463"/>
                </a:cubicBezTo>
                <a:lnTo>
                  <a:pt x="396" y="388"/>
                </a:lnTo>
                <a:cubicBezTo>
                  <a:pt x="395" y="383"/>
                  <a:pt x="389" y="381"/>
                  <a:pt x="383" y="383"/>
                </a:cubicBezTo>
                <a:cubicBezTo>
                  <a:pt x="378" y="384"/>
                  <a:pt x="377" y="390"/>
                  <a:pt x="377" y="395"/>
                </a:cubicBezTo>
                <a:close/>
                <a:moveTo>
                  <a:pt x="547" y="417"/>
                </a:moveTo>
                <a:cubicBezTo>
                  <a:pt x="553" y="415"/>
                  <a:pt x="559" y="413"/>
                  <a:pt x="565" y="411"/>
                </a:cubicBezTo>
                <a:lnTo>
                  <a:pt x="537" y="336"/>
                </a:lnTo>
                <a:cubicBezTo>
                  <a:pt x="536" y="331"/>
                  <a:pt x="530" y="329"/>
                  <a:pt x="525" y="330"/>
                </a:cubicBezTo>
                <a:cubicBezTo>
                  <a:pt x="520" y="332"/>
                  <a:pt x="518" y="338"/>
                  <a:pt x="519" y="343"/>
                </a:cubicBezTo>
                <a:close/>
                <a:moveTo>
                  <a:pt x="472" y="445"/>
                </a:moveTo>
                <a:cubicBezTo>
                  <a:pt x="478" y="443"/>
                  <a:pt x="484" y="441"/>
                  <a:pt x="490" y="438"/>
                </a:cubicBezTo>
                <a:lnTo>
                  <a:pt x="449" y="324"/>
                </a:lnTo>
                <a:cubicBezTo>
                  <a:pt x="448" y="319"/>
                  <a:pt x="442" y="317"/>
                  <a:pt x="437" y="319"/>
                </a:cubicBezTo>
                <a:cubicBezTo>
                  <a:pt x="432" y="320"/>
                  <a:pt x="430" y="326"/>
                  <a:pt x="432" y="331"/>
                </a:cubicBezTo>
                <a:close/>
                <a:moveTo>
                  <a:pt x="330" y="498"/>
                </a:moveTo>
                <a:cubicBezTo>
                  <a:pt x="336" y="495"/>
                  <a:pt x="342" y="493"/>
                  <a:pt x="348" y="490"/>
                </a:cubicBezTo>
                <a:lnTo>
                  <a:pt x="307" y="377"/>
                </a:lnTo>
                <a:cubicBezTo>
                  <a:pt x="305" y="372"/>
                  <a:pt x="299" y="368"/>
                  <a:pt x="294" y="371"/>
                </a:cubicBezTo>
                <a:cubicBezTo>
                  <a:pt x="289" y="373"/>
                  <a:pt x="287" y="378"/>
                  <a:pt x="289" y="383"/>
                </a:cubicBezTo>
                <a:close/>
                <a:moveTo>
                  <a:pt x="114" y="576"/>
                </a:moveTo>
                <a:cubicBezTo>
                  <a:pt x="119" y="574"/>
                  <a:pt x="125" y="573"/>
                  <a:pt x="131" y="570"/>
                </a:cubicBezTo>
                <a:lnTo>
                  <a:pt x="104" y="496"/>
                </a:lnTo>
                <a:cubicBezTo>
                  <a:pt x="103" y="490"/>
                  <a:pt x="97" y="487"/>
                  <a:pt x="93" y="489"/>
                </a:cubicBezTo>
                <a:cubicBezTo>
                  <a:pt x="88" y="491"/>
                  <a:pt x="85" y="497"/>
                  <a:pt x="87" y="503"/>
                </a:cubicBezTo>
                <a:close/>
                <a:moveTo>
                  <a:pt x="262" y="523"/>
                </a:moveTo>
                <a:cubicBezTo>
                  <a:pt x="268" y="521"/>
                  <a:pt x="274" y="518"/>
                  <a:pt x="280" y="516"/>
                </a:cubicBezTo>
                <a:lnTo>
                  <a:pt x="252" y="442"/>
                </a:lnTo>
                <a:cubicBezTo>
                  <a:pt x="252" y="437"/>
                  <a:pt x="246" y="434"/>
                  <a:pt x="240" y="436"/>
                </a:cubicBezTo>
                <a:cubicBezTo>
                  <a:pt x="235" y="437"/>
                  <a:pt x="233" y="443"/>
                  <a:pt x="234" y="448"/>
                </a:cubicBezTo>
                <a:close/>
                <a:moveTo>
                  <a:pt x="187" y="550"/>
                </a:moveTo>
                <a:cubicBezTo>
                  <a:pt x="193" y="548"/>
                  <a:pt x="199" y="545"/>
                  <a:pt x="205" y="543"/>
                </a:cubicBezTo>
                <a:lnTo>
                  <a:pt x="163" y="429"/>
                </a:lnTo>
                <a:cubicBezTo>
                  <a:pt x="162" y="425"/>
                  <a:pt x="156" y="421"/>
                  <a:pt x="151" y="424"/>
                </a:cubicBezTo>
                <a:cubicBezTo>
                  <a:pt x="146" y="425"/>
                  <a:pt x="144" y="430"/>
                  <a:pt x="145" y="436"/>
                </a:cubicBezTo>
                <a:close/>
                <a:moveTo>
                  <a:pt x="1042" y="235"/>
                </a:moveTo>
                <a:cubicBezTo>
                  <a:pt x="1048" y="233"/>
                  <a:pt x="1055" y="231"/>
                  <a:pt x="1060" y="229"/>
                </a:cubicBezTo>
                <a:lnTo>
                  <a:pt x="1020" y="113"/>
                </a:lnTo>
                <a:cubicBezTo>
                  <a:pt x="1018" y="109"/>
                  <a:pt x="1012" y="106"/>
                  <a:pt x="1007" y="108"/>
                </a:cubicBezTo>
                <a:cubicBezTo>
                  <a:pt x="1002" y="110"/>
                  <a:pt x="1000" y="115"/>
                  <a:pt x="1002" y="120"/>
                </a:cubicBezTo>
                <a:close/>
                <a:moveTo>
                  <a:pt x="899" y="287"/>
                </a:moveTo>
                <a:cubicBezTo>
                  <a:pt x="906" y="285"/>
                  <a:pt x="911" y="283"/>
                  <a:pt x="918" y="280"/>
                </a:cubicBezTo>
                <a:lnTo>
                  <a:pt x="877" y="167"/>
                </a:lnTo>
                <a:cubicBezTo>
                  <a:pt x="875" y="162"/>
                  <a:pt x="869" y="159"/>
                  <a:pt x="864" y="161"/>
                </a:cubicBezTo>
                <a:cubicBezTo>
                  <a:pt x="859" y="163"/>
                  <a:pt x="857" y="168"/>
                  <a:pt x="859" y="173"/>
                </a:cubicBezTo>
                <a:close/>
                <a:moveTo>
                  <a:pt x="975" y="260"/>
                </a:moveTo>
                <a:cubicBezTo>
                  <a:pt x="980" y="258"/>
                  <a:pt x="987" y="255"/>
                  <a:pt x="993" y="253"/>
                </a:cubicBezTo>
                <a:lnTo>
                  <a:pt x="966" y="179"/>
                </a:lnTo>
                <a:cubicBezTo>
                  <a:pt x="964" y="174"/>
                  <a:pt x="958" y="171"/>
                  <a:pt x="953" y="173"/>
                </a:cubicBezTo>
                <a:cubicBezTo>
                  <a:pt x="948" y="175"/>
                  <a:pt x="946" y="180"/>
                  <a:pt x="948" y="185"/>
                </a:cubicBezTo>
                <a:close/>
                <a:moveTo>
                  <a:pt x="1117" y="207"/>
                </a:moveTo>
                <a:cubicBezTo>
                  <a:pt x="1124" y="205"/>
                  <a:pt x="1129" y="202"/>
                  <a:pt x="1136" y="200"/>
                </a:cubicBezTo>
                <a:lnTo>
                  <a:pt x="1109" y="126"/>
                </a:lnTo>
                <a:cubicBezTo>
                  <a:pt x="1107" y="120"/>
                  <a:pt x="1101" y="118"/>
                  <a:pt x="1096" y="120"/>
                </a:cubicBezTo>
                <a:cubicBezTo>
                  <a:pt x="1091" y="122"/>
                  <a:pt x="1089" y="128"/>
                  <a:pt x="1091" y="134"/>
                </a:cubicBezTo>
                <a:close/>
                <a:moveTo>
                  <a:pt x="690" y="365"/>
                </a:moveTo>
                <a:cubicBezTo>
                  <a:pt x="695" y="363"/>
                  <a:pt x="702" y="360"/>
                  <a:pt x="708" y="358"/>
                </a:cubicBezTo>
                <a:lnTo>
                  <a:pt x="681" y="284"/>
                </a:lnTo>
                <a:cubicBezTo>
                  <a:pt x="680" y="278"/>
                  <a:pt x="673" y="275"/>
                  <a:pt x="668" y="277"/>
                </a:cubicBezTo>
                <a:cubicBezTo>
                  <a:pt x="663" y="279"/>
                  <a:pt x="661" y="286"/>
                  <a:pt x="663" y="289"/>
                </a:cubicBezTo>
                <a:close/>
                <a:moveTo>
                  <a:pt x="615" y="392"/>
                </a:moveTo>
                <a:cubicBezTo>
                  <a:pt x="621" y="390"/>
                  <a:pt x="627" y="388"/>
                  <a:pt x="633" y="386"/>
                </a:cubicBezTo>
                <a:lnTo>
                  <a:pt x="593" y="271"/>
                </a:lnTo>
                <a:cubicBezTo>
                  <a:pt x="590" y="266"/>
                  <a:pt x="584" y="264"/>
                  <a:pt x="579" y="265"/>
                </a:cubicBezTo>
                <a:cubicBezTo>
                  <a:pt x="574" y="267"/>
                  <a:pt x="572" y="274"/>
                  <a:pt x="574" y="278"/>
                </a:cubicBezTo>
                <a:close/>
                <a:moveTo>
                  <a:pt x="831" y="313"/>
                </a:moveTo>
                <a:cubicBezTo>
                  <a:pt x="838" y="311"/>
                  <a:pt x="844" y="309"/>
                  <a:pt x="850" y="307"/>
                </a:cubicBezTo>
                <a:lnTo>
                  <a:pt x="823" y="232"/>
                </a:lnTo>
                <a:cubicBezTo>
                  <a:pt x="822" y="227"/>
                  <a:pt x="816" y="224"/>
                  <a:pt x="811" y="226"/>
                </a:cubicBezTo>
                <a:cubicBezTo>
                  <a:pt x="806" y="228"/>
                  <a:pt x="804" y="233"/>
                  <a:pt x="806" y="238"/>
                </a:cubicBezTo>
                <a:close/>
                <a:moveTo>
                  <a:pt x="758" y="340"/>
                </a:moveTo>
                <a:cubicBezTo>
                  <a:pt x="763" y="338"/>
                  <a:pt x="770" y="336"/>
                  <a:pt x="776" y="333"/>
                </a:cubicBezTo>
                <a:lnTo>
                  <a:pt x="735" y="219"/>
                </a:lnTo>
                <a:cubicBezTo>
                  <a:pt x="733" y="215"/>
                  <a:pt x="727" y="210"/>
                  <a:pt x="722" y="213"/>
                </a:cubicBezTo>
                <a:cubicBezTo>
                  <a:pt x="717" y="216"/>
                  <a:pt x="715" y="220"/>
                  <a:pt x="717" y="22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0" name="Freeform: Shape 694">
            <a:extLst>
              <a:ext uri="{FF2B5EF4-FFF2-40B4-BE49-F238E27FC236}">
                <a16:creationId xmlns:a16="http://schemas.microsoft.com/office/drawing/2014/main" id="{22B75C2D-E0F0-574E-A58A-406FAA661D53}"/>
              </a:ext>
            </a:extLst>
          </p:cNvPr>
          <p:cNvSpPr/>
          <p:nvPr/>
        </p:nvSpPr>
        <p:spPr>
          <a:xfrm>
            <a:off x="5473669" y="1209941"/>
            <a:ext cx="2475251" cy="13809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73" h="878">
                <a:moveTo>
                  <a:pt x="1573" y="345"/>
                </a:moveTo>
                <a:lnTo>
                  <a:pt x="125" y="878"/>
                </a:lnTo>
                <a:lnTo>
                  <a:pt x="0" y="533"/>
                </a:lnTo>
                <a:lnTo>
                  <a:pt x="1450" y="0"/>
                </a:ln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2" name="Freeform: Shape 695">
            <a:extLst>
              <a:ext uri="{FF2B5EF4-FFF2-40B4-BE49-F238E27FC236}">
                <a16:creationId xmlns:a16="http://schemas.microsoft.com/office/drawing/2014/main" id="{C80C88D9-7883-394D-B7C6-79F9C707696E}"/>
              </a:ext>
            </a:extLst>
          </p:cNvPr>
          <p:cNvSpPr/>
          <p:nvPr/>
        </p:nvSpPr>
        <p:spPr>
          <a:xfrm>
            <a:off x="1787091" y="848101"/>
            <a:ext cx="2716164" cy="2034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6" h="1293">
                <a:moveTo>
                  <a:pt x="1513" y="1"/>
                </a:moveTo>
                <a:lnTo>
                  <a:pt x="879" y="118"/>
                </a:lnTo>
                <a:cubicBezTo>
                  <a:pt x="866" y="120"/>
                  <a:pt x="855" y="130"/>
                  <a:pt x="851" y="143"/>
                </a:cubicBezTo>
                <a:lnTo>
                  <a:pt x="698" y="172"/>
                </a:lnTo>
                <a:cubicBezTo>
                  <a:pt x="690" y="161"/>
                  <a:pt x="677" y="155"/>
                  <a:pt x="662" y="158"/>
                </a:cubicBezTo>
                <a:lnTo>
                  <a:pt x="30" y="275"/>
                </a:lnTo>
                <a:cubicBezTo>
                  <a:pt x="10" y="279"/>
                  <a:pt x="-4" y="297"/>
                  <a:pt x="1" y="317"/>
                </a:cubicBezTo>
                <a:lnTo>
                  <a:pt x="172" y="1263"/>
                </a:lnTo>
                <a:cubicBezTo>
                  <a:pt x="175" y="1284"/>
                  <a:pt x="193" y="1296"/>
                  <a:pt x="212" y="1293"/>
                </a:cubicBezTo>
                <a:lnTo>
                  <a:pt x="786" y="1187"/>
                </a:lnTo>
                <a:lnTo>
                  <a:pt x="824" y="1179"/>
                </a:lnTo>
                <a:lnTo>
                  <a:pt x="826" y="1191"/>
                </a:lnTo>
                <a:cubicBezTo>
                  <a:pt x="831" y="1218"/>
                  <a:pt x="857" y="1236"/>
                  <a:pt x="884" y="1231"/>
                </a:cubicBezTo>
                <a:lnTo>
                  <a:pt x="1050" y="1201"/>
                </a:lnTo>
                <a:cubicBezTo>
                  <a:pt x="1077" y="1196"/>
                  <a:pt x="1094" y="1169"/>
                  <a:pt x="1091" y="1142"/>
                </a:cubicBezTo>
                <a:lnTo>
                  <a:pt x="1088" y="1131"/>
                </a:lnTo>
                <a:lnTo>
                  <a:pt x="1695" y="1018"/>
                </a:lnTo>
                <a:cubicBezTo>
                  <a:pt x="1715" y="1014"/>
                  <a:pt x="1728" y="995"/>
                  <a:pt x="1725" y="976"/>
                </a:cubicBezTo>
                <a:lnTo>
                  <a:pt x="1555" y="29"/>
                </a:lnTo>
                <a:cubicBezTo>
                  <a:pt x="1551" y="10"/>
                  <a:pt x="1533" y="-3"/>
                  <a:pt x="1513" y="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3" name="Freeform: Shape 696">
            <a:extLst>
              <a:ext uri="{FF2B5EF4-FFF2-40B4-BE49-F238E27FC236}">
                <a16:creationId xmlns:a16="http://schemas.microsoft.com/office/drawing/2014/main" id="{2541290D-EB8D-084B-8011-7976F391EA99}"/>
              </a:ext>
            </a:extLst>
          </p:cNvPr>
          <p:cNvSpPr/>
          <p:nvPr/>
        </p:nvSpPr>
        <p:spPr>
          <a:xfrm>
            <a:off x="1856373" y="1030753"/>
            <a:ext cx="1406107" cy="17005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4" h="1081">
                <a:moveTo>
                  <a:pt x="724" y="116"/>
                </a:moveTo>
                <a:cubicBezTo>
                  <a:pt x="705" y="43"/>
                  <a:pt x="631" y="-13"/>
                  <a:pt x="540" y="3"/>
                </a:cubicBezTo>
                <a:cubicBezTo>
                  <a:pt x="449" y="19"/>
                  <a:pt x="0" y="104"/>
                  <a:pt x="0" y="104"/>
                </a:cubicBezTo>
                <a:lnTo>
                  <a:pt x="176" y="1081"/>
                </a:lnTo>
                <a:cubicBezTo>
                  <a:pt x="176" y="1081"/>
                  <a:pt x="626" y="998"/>
                  <a:pt x="717" y="982"/>
                </a:cubicBezTo>
                <a:cubicBezTo>
                  <a:pt x="808" y="964"/>
                  <a:pt x="875" y="985"/>
                  <a:pt x="894" y="1058"/>
                </a:cubicBezTo>
                <a:cubicBezTo>
                  <a:pt x="834" y="727"/>
                  <a:pt x="732" y="148"/>
                  <a:pt x="724" y="1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4" name="Freeform: Shape 697">
            <a:extLst>
              <a:ext uri="{FF2B5EF4-FFF2-40B4-BE49-F238E27FC236}">
                <a16:creationId xmlns:a16="http://schemas.microsoft.com/office/drawing/2014/main" id="{2180E0CE-5FD4-1144-B22C-5C71E611DFCD}"/>
              </a:ext>
            </a:extLst>
          </p:cNvPr>
          <p:cNvSpPr/>
          <p:nvPr/>
        </p:nvSpPr>
        <p:spPr>
          <a:xfrm>
            <a:off x="3059358" y="774095"/>
            <a:ext cx="1335250" cy="19099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1214">
                <a:moveTo>
                  <a:pt x="1" y="271"/>
                </a:moveTo>
                <a:cubicBezTo>
                  <a:pt x="-6" y="195"/>
                  <a:pt x="43" y="116"/>
                  <a:pt x="133" y="100"/>
                </a:cubicBezTo>
                <a:cubicBezTo>
                  <a:pt x="225" y="83"/>
                  <a:pt x="674" y="0"/>
                  <a:pt x="674" y="0"/>
                </a:cubicBezTo>
                <a:lnTo>
                  <a:pt x="849" y="979"/>
                </a:lnTo>
                <a:cubicBezTo>
                  <a:pt x="849" y="979"/>
                  <a:pt x="401" y="1061"/>
                  <a:pt x="310" y="1078"/>
                </a:cubicBezTo>
                <a:cubicBezTo>
                  <a:pt x="218" y="1096"/>
                  <a:pt x="164" y="1139"/>
                  <a:pt x="171" y="1214"/>
                </a:cubicBezTo>
                <a:cubicBezTo>
                  <a:pt x="111" y="883"/>
                  <a:pt x="5" y="305"/>
                  <a:pt x="1" y="27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5" name="Straight Connector 884">
            <a:extLst>
              <a:ext uri="{FF2B5EF4-FFF2-40B4-BE49-F238E27FC236}">
                <a16:creationId xmlns:a16="http://schemas.microsoft.com/office/drawing/2014/main" id="{FA5D012F-85E8-B74C-AD55-DF08BD7FC1E5}"/>
              </a:ext>
            </a:extLst>
          </p:cNvPr>
          <p:cNvSpPr/>
          <p:nvPr/>
        </p:nvSpPr>
        <p:spPr>
          <a:xfrm flipH="1">
            <a:off x="3015269" y="1122079"/>
            <a:ext cx="133840" cy="23614"/>
          </a:xfrm>
          <a:prstGeom prst="line">
            <a:avLst/>
          </a:pr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6" name="Freeform: Shape 699">
            <a:extLst>
              <a:ext uri="{FF2B5EF4-FFF2-40B4-BE49-F238E27FC236}">
                <a16:creationId xmlns:a16="http://schemas.microsoft.com/office/drawing/2014/main" id="{97C79D6D-F2E8-7847-835E-B44537F3C5D2}"/>
              </a:ext>
            </a:extLst>
          </p:cNvPr>
          <p:cNvSpPr/>
          <p:nvPr/>
        </p:nvSpPr>
        <p:spPr>
          <a:xfrm>
            <a:off x="1857947" y="887465"/>
            <a:ext cx="2716164" cy="2032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6" h="1292">
                <a:moveTo>
                  <a:pt x="52" y="271"/>
                </a:moveTo>
                <a:lnTo>
                  <a:pt x="31" y="276"/>
                </a:lnTo>
                <a:cubicBezTo>
                  <a:pt x="10" y="279"/>
                  <a:pt x="-3" y="297"/>
                  <a:pt x="1" y="316"/>
                </a:cubicBezTo>
                <a:lnTo>
                  <a:pt x="172" y="1263"/>
                </a:lnTo>
                <a:cubicBezTo>
                  <a:pt x="174" y="1283"/>
                  <a:pt x="194" y="1296"/>
                  <a:pt x="213" y="1292"/>
                </a:cubicBezTo>
                <a:lnTo>
                  <a:pt x="787" y="1187"/>
                </a:lnTo>
                <a:lnTo>
                  <a:pt x="823" y="1179"/>
                </a:lnTo>
                <a:lnTo>
                  <a:pt x="825" y="1191"/>
                </a:lnTo>
                <a:cubicBezTo>
                  <a:pt x="831" y="1217"/>
                  <a:pt x="857" y="1236"/>
                  <a:pt x="883" y="1230"/>
                </a:cubicBezTo>
                <a:lnTo>
                  <a:pt x="1050" y="1200"/>
                </a:lnTo>
                <a:cubicBezTo>
                  <a:pt x="1078" y="1195"/>
                  <a:pt x="1095" y="1168"/>
                  <a:pt x="1091" y="1141"/>
                </a:cubicBezTo>
                <a:lnTo>
                  <a:pt x="1089" y="1130"/>
                </a:lnTo>
                <a:lnTo>
                  <a:pt x="1696" y="1018"/>
                </a:lnTo>
                <a:cubicBezTo>
                  <a:pt x="1716" y="1015"/>
                  <a:pt x="1729" y="995"/>
                  <a:pt x="1726" y="976"/>
                </a:cubicBezTo>
                <a:lnTo>
                  <a:pt x="1554" y="29"/>
                </a:lnTo>
                <a:cubicBezTo>
                  <a:pt x="1550" y="10"/>
                  <a:pt x="1533" y="-3"/>
                  <a:pt x="1514" y="1"/>
                </a:cubicBezTo>
                <a:lnTo>
                  <a:pt x="1499" y="3"/>
                </a:lnTo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7" name="Freeform: Shape 700">
            <a:extLst>
              <a:ext uri="{FF2B5EF4-FFF2-40B4-BE49-F238E27FC236}">
                <a16:creationId xmlns:a16="http://schemas.microsoft.com/office/drawing/2014/main" id="{6D54B6C0-9125-764B-8DBE-48988740F60E}"/>
              </a:ext>
            </a:extLst>
          </p:cNvPr>
          <p:cNvSpPr/>
          <p:nvPr/>
        </p:nvSpPr>
        <p:spPr>
          <a:xfrm>
            <a:off x="1928804" y="1070117"/>
            <a:ext cx="1406107" cy="17021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4" h="1082">
                <a:moveTo>
                  <a:pt x="724" y="115"/>
                </a:moveTo>
                <a:cubicBezTo>
                  <a:pt x="705" y="43"/>
                  <a:pt x="630" y="-14"/>
                  <a:pt x="540" y="3"/>
                </a:cubicBezTo>
                <a:cubicBezTo>
                  <a:pt x="449" y="20"/>
                  <a:pt x="0" y="103"/>
                  <a:pt x="0" y="103"/>
                </a:cubicBezTo>
                <a:lnTo>
                  <a:pt x="176" y="1082"/>
                </a:lnTo>
                <a:cubicBezTo>
                  <a:pt x="176" y="1082"/>
                  <a:pt x="625" y="999"/>
                  <a:pt x="717" y="982"/>
                </a:cubicBezTo>
                <a:cubicBezTo>
                  <a:pt x="808" y="964"/>
                  <a:pt x="875" y="987"/>
                  <a:pt x="894" y="1060"/>
                </a:cubicBezTo>
                <a:cubicBezTo>
                  <a:pt x="834" y="726"/>
                  <a:pt x="733" y="150"/>
                  <a:pt x="724" y="115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8" name="Freeform: Shape 701">
            <a:extLst>
              <a:ext uri="{FF2B5EF4-FFF2-40B4-BE49-F238E27FC236}">
                <a16:creationId xmlns:a16="http://schemas.microsoft.com/office/drawing/2014/main" id="{0CB2AA93-3892-7140-895F-40FAA63B271F}"/>
              </a:ext>
            </a:extLst>
          </p:cNvPr>
          <p:cNvSpPr/>
          <p:nvPr/>
        </p:nvSpPr>
        <p:spPr>
          <a:xfrm>
            <a:off x="3131789" y="811885"/>
            <a:ext cx="1335250" cy="1911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1215">
                <a:moveTo>
                  <a:pt x="1" y="272"/>
                </a:moveTo>
                <a:cubicBezTo>
                  <a:pt x="-6" y="197"/>
                  <a:pt x="43" y="118"/>
                  <a:pt x="133" y="100"/>
                </a:cubicBezTo>
                <a:cubicBezTo>
                  <a:pt x="224" y="85"/>
                  <a:pt x="673" y="0"/>
                  <a:pt x="673" y="0"/>
                </a:cubicBezTo>
                <a:lnTo>
                  <a:pt x="849" y="979"/>
                </a:lnTo>
                <a:cubicBezTo>
                  <a:pt x="849" y="979"/>
                  <a:pt x="401" y="1062"/>
                  <a:pt x="309" y="1080"/>
                </a:cubicBezTo>
                <a:cubicBezTo>
                  <a:pt x="218" y="1096"/>
                  <a:pt x="163" y="1140"/>
                  <a:pt x="170" y="1215"/>
                </a:cubicBezTo>
                <a:cubicBezTo>
                  <a:pt x="111" y="883"/>
                  <a:pt x="4" y="305"/>
                  <a:pt x="1" y="272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EC52A5-B6A1-4B45-9E99-3A7611EC998E}"/>
              </a:ext>
            </a:extLst>
          </p:cNvPr>
          <p:cNvGrpSpPr/>
          <p:nvPr/>
        </p:nvGrpSpPr>
        <p:grpSpPr>
          <a:xfrm>
            <a:off x="17594062" y="11305815"/>
            <a:ext cx="1530499" cy="1292736"/>
            <a:chOff x="17594062" y="11305815"/>
            <a:chExt cx="1530499" cy="1292736"/>
          </a:xfrm>
        </p:grpSpPr>
        <p:sp>
          <p:nvSpPr>
            <p:cNvPr id="964" name="Freeform: Shape 636">
              <a:extLst>
                <a:ext uri="{FF2B5EF4-FFF2-40B4-BE49-F238E27FC236}">
                  <a16:creationId xmlns:a16="http://schemas.microsoft.com/office/drawing/2014/main" id="{C63DD3A1-2584-434A-9983-FD7028C166FD}"/>
                </a:ext>
              </a:extLst>
            </p:cNvPr>
            <p:cNvSpPr/>
            <p:nvPr/>
          </p:nvSpPr>
          <p:spPr>
            <a:xfrm>
              <a:off x="17853869" y="11423909"/>
              <a:ext cx="1270692" cy="1094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96">
                  <a:moveTo>
                    <a:pt x="0" y="178"/>
                  </a:moveTo>
                  <a:lnTo>
                    <a:pt x="669" y="692"/>
                  </a:lnTo>
                  <a:cubicBezTo>
                    <a:pt x="685" y="706"/>
                    <a:pt x="729" y="676"/>
                    <a:pt x="765" y="627"/>
                  </a:cubicBezTo>
                  <a:cubicBezTo>
                    <a:pt x="802" y="578"/>
                    <a:pt x="818" y="528"/>
                    <a:pt x="802" y="515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5" name="Freeform: Shape 637">
              <a:extLst>
                <a:ext uri="{FF2B5EF4-FFF2-40B4-BE49-F238E27FC236}">
                  <a16:creationId xmlns:a16="http://schemas.microsoft.com/office/drawing/2014/main" id="{AA764C6E-A05D-2647-A701-40B3A7959452}"/>
                </a:ext>
              </a:extLst>
            </p:cNvPr>
            <p:cNvSpPr/>
            <p:nvPr/>
          </p:nvSpPr>
          <p:spPr>
            <a:xfrm>
              <a:off x="17622405" y="11305815"/>
              <a:ext cx="439310" cy="3967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253">
                  <a:moveTo>
                    <a:pt x="278" y="75"/>
                  </a:moveTo>
                  <a:lnTo>
                    <a:pt x="0" y="0"/>
                  </a:lnTo>
                  <a:lnTo>
                    <a:pt x="146" y="252"/>
                  </a:lnTo>
                  <a:lnTo>
                    <a:pt x="147" y="252"/>
                  </a:lnTo>
                  <a:lnTo>
                    <a:pt x="147" y="253"/>
                  </a:lnTo>
                  <a:cubicBezTo>
                    <a:pt x="155" y="259"/>
                    <a:pt x="190" y="223"/>
                    <a:pt x="227" y="176"/>
                  </a:cubicBezTo>
                  <a:cubicBezTo>
                    <a:pt x="264" y="126"/>
                    <a:pt x="286" y="82"/>
                    <a:pt x="278" y="75"/>
                  </a:cubicBezTo>
                  <a:lnTo>
                    <a:pt x="277" y="7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6" name="Freeform: Shape 638">
              <a:extLst>
                <a:ext uri="{FF2B5EF4-FFF2-40B4-BE49-F238E27FC236}">
                  <a16:creationId xmlns:a16="http://schemas.microsoft.com/office/drawing/2014/main" id="{5A3A1F18-6B92-9446-83FA-234F692A9A9F}"/>
                </a:ext>
              </a:extLst>
            </p:cNvPr>
            <p:cNvSpPr/>
            <p:nvPr/>
          </p:nvSpPr>
          <p:spPr>
            <a:xfrm>
              <a:off x="17620826" y="11305815"/>
              <a:ext cx="222017" cy="1983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27">
                  <a:moveTo>
                    <a:pt x="140" y="37"/>
                  </a:moveTo>
                  <a:lnTo>
                    <a:pt x="0" y="0"/>
                  </a:lnTo>
                  <a:lnTo>
                    <a:pt x="74" y="126"/>
                  </a:lnTo>
                  <a:lnTo>
                    <a:pt x="74" y="125"/>
                  </a:lnTo>
                  <a:cubicBezTo>
                    <a:pt x="75" y="126"/>
                    <a:pt x="75" y="126"/>
                    <a:pt x="75" y="126"/>
                  </a:cubicBezTo>
                  <a:cubicBezTo>
                    <a:pt x="79" y="130"/>
                    <a:pt x="97" y="113"/>
                    <a:pt x="116" y="89"/>
                  </a:cubicBezTo>
                  <a:cubicBezTo>
                    <a:pt x="135" y="64"/>
                    <a:pt x="146" y="40"/>
                    <a:pt x="141" y="3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7" name="Freeform: Shape 639">
              <a:extLst>
                <a:ext uri="{FF2B5EF4-FFF2-40B4-BE49-F238E27FC236}">
                  <a16:creationId xmlns:a16="http://schemas.microsoft.com/office/drawing/2014/main" id="{67FF82E1-A5D2-8D4F-8A53-3B279E5CDE17}"/>
                </a:ext>
              </a:extLst>
            </p:cNvPr>
            <p:cNvSpPr/>
            <p:nvPr/>
          </p:nvSpPr>
          <p:spPr>
            <a:xfrm>
              <a:off x="17594062" y="11386119"/>
              <a:ext cx="1503731" cy="1212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6" h="771">
                  <a:moveTo>
                    <a:pt x="949" y="590"/>
                  </a:moveTo>
                  <a:lnTo>
                    <a:pt x="281" y="76"/>
                  </a:lnTo>
                  <a:cubicBezTo>
                    <a:pt x="279" y="76"/>
                    <a:pt x="279" y="76"/>
                    <a:pt x="279" y="76"/>
                  </a:cubicBezTo>
                  <a:lnTo>
                    <a:pt x="141" y="38"/>
                  </a:lnTo>
                  <a:lnTo>
                    <a:pt x="140" y="38"/>
                  </a:lnTo>
                  <a:lnTo>
                    <a:pt x="141" y="38"/>
                  </a:lnTo>
                  <a:lnTo>
                    <a:pt x="0" y="0"/>
                  </a:lnTo>
                  <a:lnTo>
                    <a:pt x="75" y="127"/>
                  </a:lnTo>
                  <a:lnTo>
                    <a:pt x="147" y="252"/>
                  </a:lnTo>
                  <a:lnTo>
                    <a:pt x="147" y="253"/>
                  </a:lnTo>
                  <a:lnTo>
                    <a:pt x="816" y="768"/>
                  </a:lnTo>
                  <a:cubicBezTo>
                    <a:pt x="834" y="780"/>
                    <a:pt x="876" y="751"/>
                    <a:pt x="913" y="702"/>
                  </a:cubicBezTo>
                  <a:cubicBezTo>
                    <a:pt x="950" y="654"/>
                    <a:pt x="966" y="604"/>
                    <a:pt x="949" y="590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8" name="Freeform: Shape 640">
              <a:extLst>
                <a:ext uri="{FF2B5EF4-FFF2-40B4-BE49-F238E27FC236}">
                  <a16:creationId xmlns:a16="http://schemas.microsoft.com/office/drawing/2014/main" id="{C24BEAC0-754D-3548-BE6E-6CDA8E92BA9B}"/>
                </a:ext>
              </a:extLst>
            </p:cNvPr>
            <p:cNvSpPr/>
            <p:nvPr/>
          </p:nvSpPr>
          <p:spPr>
            <a:xfrm>
              <a:off x="17825526" y="11504209"/>
              <a:ext cx="212569" cy="2787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78">
                  <a:moveTo>
                    <a:pt x="0" y="176"/>
                  </a:moveTo>
                  <a:lnTo>
                    <a:pt x="0" y="177"/>
                  </a:lnTo>
                  <a:cubicBezTo>
                    <a:pt x="10" y="184"/>
                    <a:pt x="46" y="149"/>
                    <a:pt x="83" y="100"/>
                  </a:cubicBezTo>
                  <a:cubicBezTo>
                    <a:pt x="119" y="52"/>
                    <a:pt x="142" y="6"/>
                    <a:pt x="135" y="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9" name="Freeform: Shape 641">
              <a:extLst>
                <a:ext uri="{FF2B5EF4-FFF2-40B4-BE49-F238E27FC236}">
                  <a16:creationId xmlns:a16="http://schemas.microsoft.com/office/drawing/2014/main" id="{44A40312-4BCE-9C49-AB1F-86464EDFE91D}"/>
                </a:ext>
              </a:extLst>
            </p:cNvPr>
            <p:cNvSpPr/>
            <p:nvPr/>
          </p:nvSpPr>
          <p:spPr>
            <a:xfrm>
              <a:off x="17712152" y="11445953"/>
              <a:ext cx="103923" cy="140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0">
                  <a:moveTo>
                    <a:pt x="0" y="89"/>
                  </a:moveTo>
                  <a:lnTo>
                    <a:pt x="0" y="8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4" y="93"/>
                    <a:pt x="23" y="75"/>
                    <a:pt x="41" y="52"/>
                  </a:cubicBezTo>
                  <a:cubicBezTo>
                    <a:pt x="59" y="26"/>
                    <a:pt x="71" y="3"/>
                    <a:pt x="66" y="0"/>
                  </a:cubicBezTo>
                  <a:lnTo>
                    <a:pt x="65" y="0"/>
                  </a:lnTo>
                  <a:lnTo>
                    <a:pt x="66" y="0"/>
                  </a:ln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70" name="Freeform: Shape 642">
            <a:extLst>
              <a:ext uri="{FF2B5EF4-FFF2-40B4-BE49-F238E27FC236}">
                <a16:creationId xmlns:a16="http://schemas.microsoft.com/office/drawing/2014/main" id="{E65EA04B-710B-CA45-A956-ADC9F5F43016}"/>
              </a:ext>
            </a:extLst>
          </p:cNvPr>
          <p:cNvSpPr/>
          <p:nvPr/>
        </p:nvSpPr>
        <p:spPr>
          <a:xfrm>
            <a:off x="8386031" y="11181427"/>
            <a:ext cx="2509893" cy="19225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5" h="1222">
                <a:moveTo>
                  <a:pt x="1100" y="740"/>
                </a:moveTo>
                <a:lnTo>
                  <a:pt x="740" y="587"/>
                </a:lnTo>
                <a:lnTo>
                  <a:pt x="943" y="860"/>
                </a:lnTo>
                <a:close/>
                <a:moveTo>
                  <a:pt x="6" y="51"/>
                </a:moveTo>
                <a:cubicBezTo>
                  <a:pt x="-2" y="40"/>
                  <a:pt x="-2" y="23"/>
                  <a:pt x="6" y="12"/>
                </a:cubicBezTo>
                <a:cubicBezTo>
                  <a:pt x="15" y="1"/>
                  <a:pt x="31" y="-4"/>
                  <a:pt x="44" y="3"/>
                </a:cubicBezTo>
                <a:lnTo>
                  <a:pt x="1576" y="649"/>
                </a:lnTo>
                <a:cubicBezTo>
                  <a:pt x="1581" y="651"/>
                  <a:pt x="1586" y="655"/>
                  <a:pt x="1589" y="660"/>
                </a:cubicBezTo>
                <a:cubicBezTo>
                  <a:pt x="1592" y="663"/>
                  <a:pt x="1594" y="670"/>
                  <a:pt x="1595" y="675"/>
                </a:cubicBezTo>
                <a:cubicBezTo>
                  <a:pt x="1596" y="687"/>
                  <a:pt x="1592" y="698"/>
                  <a:pt x="1583" y="705"/>
                </a:cubicBezTo>
                <a:lnTo>
                  <a:pt x="918" y="1216"/>
                </a:lnTo>
                <a:cubicBezTo>
                  <a:pt x="905" y="1226"/>
                  <a:pt x="885" y="1223"/>
                  <a:pt x="874" y="121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1" name="Freeform: Shape 643">
            <a:extLst>
              <a:ext uri="{FF2B5EF4-FFF2-40B4-BE49-F238E27FC236}">
                <a16:creationId xmlns:a16="http://schemas.microsoft.com/office/drawing/2014/main" id="{B890F164-5035-324C-9D29-A3FD89E18FBC}"/>
              </a:ext>
            </a:extLst>
          </p:cNvPr>
          <p:cNvSpPr/>
          <p:nvPr/>
        </p:nvSpPr>
        <p:spPr>
          <a:xfrm>
            <a:off x="8586004" y="11436506"/>
            <a:ext cx="2073732" cy="15572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18" h="990">
                <a:moveTo>
                  <a:pt x="188" y="303"/>
                </a:moveTo>
                <a:cubicBezTo>
                  <a:pt x="191" y="308"/>
                  <a:pt x="196" y="313"/>
                  <a:pt x="200" y="318"/>
                </a:cubicBezTo>
                <a:lnTo>
                  <a:pt x="264" y="271"/>
                </a:lnTo>
                <a:cubicBezTo>
                  <a:pt x="268" y="266"/>
                  <a:pt x="268" y="260"/>
                  <a:pt x="265" y="256"/>
                </a:cubicBezTo>
                <a:cubicBezTo>
                  <a:pt x="261" y="251"/>
                  <a:pt x="256" y="250"/>
                  <a:pt x="251" y="253"/>
                </a:cubicBezTo>
                <a:close/>
                <a:moveTo>
                  <a:pt x="281" y="425"/>
                </a:moveTo>
                <a:cubicBezTo>
                  <a:pt x="285" y="431"/>
                  <a:pt x="289" y="437"/>
                  <a:pt x="293" y="443"/>
                </a:cubicBezTo>
                <a:lnTo>
                  <a:pt x="356" y="394"/>
                </a:lnTo>
                <a:cubicBezTo>
                  <a:pt x="360" y="390"/>
                  <a:pt x="361" y="384"/>
                  <a:pt x="358" y="380"/>
                </a:cubicBezTo>
                <a:cubicBezTo>
                  <a:pt x="355" y="376"/>
                  <a:pt x="348" y="375"/>
                  <a:pt x="345" y="378"/>
                </a:cubicBezTo>
                <a:close/>
                <a:moveTo>
                  <a:pt x="232" y="362"/>
                </a:moveTo>
                <a:cubicBezTo>
                  <a:pt x="236" y="367"/>
                  <a:pt x="240" y="372"/>
                  <a:pt x="244" y="378"/>
                </a:cubicBezTo>
                <a:lnTo>
                  <a:pt x="340" y="303"/>
                </a:lnTo>
                <a:cubicBezTo>
                  <a:pt x="346" y="300"/>
                  <a:pt x="346" y="294"/>
                  <a:pt x="343" y="290"/>
                </a:cubicBezTo>
                <a:cubicBezTo>
                  <a:pt x="339" y="284"/>
                  <a:pt x="334" y="284"/>
                  <a:pt x="329" y="288"/>
                </a:cubicBezTo>
                <a:close/>
                <a:moveTo>
                  <a:pt x="140" y="237"/>
                </a:moveTo>
                <a:cubicBezTo>
                  <a:pt x="144" y="242"/>
                  <a:pt x="148" y="248"/>
                  <a:pt x="152" y="253"/>
                </a:cubicBezTo>
                <a:lnTo>
                  <a:pt x="248" y="179"/>
                </a:lnTo>
                <a:cubicBezTo>
                  <a:pt x="252" y="176"/>
                  <a:pt x="253" y="170"/>
                  <a:pt x="249" y="166"/>
                </a:cubicBezTo>
                <a:cubicBezTo>
                  <a:pt x="246" y="161"/>
                  <a:pt x="240" y="160"/>
                  <a:pt x="236" y="164"/>
                </a:cubicBezTo>
                <a:close/>
                <a:moveTo>
                  <a:pt x="0" y="51"/>
                </a:moveTo>
                <a:cubicBezTo>
                  <a:pt x="4" y="55"/>
                  <a:pt x="7" y="61"/>
                  <a:pt x="11" y="66"/>
                </a:cubicBezTo>
                <a:lnTo>
                  <a:pt x="75" y="18"/>
                </a:lnTo>
                <a:cubicBezTo>
                  <a:pt x="79" y="14"/>
                  <a:pt x="80" y="8"/>
                  <a:pt x="77" y="4"/>
                </a:cubicBezTo>
                <a:cubicBezTo>
                  <a:pt x="73" y="0"/>
                  <a:pt x="67" y="-1"/>
                  <a:pt x="63" y="2"/>
                </a:cubicBezTo>
                <a:close/>
                <a:moveTo>
                  <a:pt x="96" y="179"/>
                </a:moveTo>
                <a:cubicBezTo>
                  <a:pt x="100" y="184"/>
                  <a:pt x="104" y="190"/>
                  <a:pt x="107" y="194"/>
                </a:cubicBezTo>
                <a:lnTo>
                  <a:pt x="171" y="146"/>
                </a:lnTo>
                <a:cubicBezTo>
                  <a:pt x="175" y="143"/>
                  <a:pt x="176" y="137"/>
                  <a:pt x="173" y="132"/>
                </a:cubicBezTo>
                <a:cubicBezTo>
                  <a:pt x="169" y="128"/>
                  <a:pt x="163" y="126"/>
                  <a:pt x="159" y="131"/>
                </a:cubicBezTo>
                <a:close/>
                <a:moveTo>
                  <a:pt x="48" y="114"/>
                </a:moveTo>
                <a:cubicBezTo>
                  <a:pt x="52" y="120"/>
                  <a:pt x="56" y="124"/>
                  <a:pt x="59" y="130"/>
                </a:cubicBezTo>
                <a:lnTo>
                  <a:pt x="156" y="54"/>
                </a:lnTo>
                <a:cubicBezTo>
                  <a:pt x="160" y="51"/>
                  <a:pt x="161" y="45"/>
                  <a:pt x="158" y="41"/>
                </a:cubicBezTo>
                <a:cubicBezTo>
                  <a:pt x="155" y="37"/>
                  <a:pt x="149" y="36"/>
                  <a:pt x="144" y="40"/>
                </a:cubicBezTo>
                <a:close/>
                <a:moveTo>
                  <a:pt x="603" y="856"/>
                </a:moveTo>
                <a:cubicBezTo>
                  <a:pt x="607" y="862"/>
                  <a:pt x="611" y="868"/>
                  <a:pt x="615" y="872"/>
                </a:cubicBezTo>
                <a:lnTo>
                  <a:pt x="711" y="798"/>
                </a:lnTo>
                <a:cubicBezTo>
                  <a:pt x="716" y="794"/>
                  <a:pt x="717" y="788"/>
                  <a:pt x="713" y="784"/>
                </a:cubicBezTo>
                <a:cubicBezTo>
                  <a:pt x="711" y="780"/>
                  <a:pt x="704" y="779"/>
                  <a:pt x="700" y="782"/>
                </a:cubicBezTo>
                <a:close/>
                <a:moveTo>
                  <a:pt x="511" y="733"/>
                </a:moveTo>
                <a:cubicBezTo>
                  <a:pt x="515" y="739"/>
                  <a:pt x="519" y="744"/>
                  <a:pt x="523" y="749"/>
                </a:cubicBezTo>
                <a:lnTo>
                  <a:pt x="618" y="675"/>
                </a:lnTo>
                <a:cubicBezTo>
                  <a:pt x="623" y="671"/>
                  <a:pt x="623" y="665"/>
                  <a:pt x="620" y="661"/>
                </a:cubicBezTo>
                <a:cubicBezTo>
                  <a:pt x="617" y="657"/>
                  <a:pt x="611" y="656"/>
                  <a:pt x="607" y="659"/>
                </a:cubicBezTo>
                <a:close/>
                <a:moveTo>
                  <a:pt x="559" y="798"/>
                </a:moveTo>
                <a:cubicBezTo>
                  <a:pt x="563" y="802"/>
                  <a:pt x="567" y="808"/>
                  <a:pt x="571" y="814"/>
                </a:cubicBezTo>
                <a:lnTo>
                  <a:pt x="633" y="765"/>
                </a:lnTo>
                <a:cubicBezTo>
                  <a:pt x="638" y="762"/>
                  <a:pt x="639" y="756"/>
                  <a:pt x="635" y="752"/>
                </a:cubicBezTo>
                <a:cubicBezTo>
                  <a:pt x="632" y="747"/>
                  <a:pt x="626" y="746"/>
                  <a:pt x="622" y="750"/>
                </a:cubicBezTo>
                <a:close/>
                <a:moveTo>
                  <a:pt x="652" y="922"/>
                </a:moveTo>
                <a:cubicBezTo>
                  <a:pt x="656" y="927"/>
                  <a:pt x="660" y="932"/>
                  <a:pt x="664" y="938"/>
                </a:cubicBezTo>
                <a:lnTo>
                  <a:pt x="727" y="889"/>
                </a:lnTo>
                <a:cubicBezTo>
                  <a:pt x="731" y="886"/>
                  <a:pt x="732" y="880"/>
                  <a:pt x="729" y="875"/>
                </a:cubicBezTo>
                <a:cubicBezTo>
                  <a:pt x="726" y="870"/>
                  <a:pt x="720" y="869"/>
                  <a:pt x="715" y="872"/>
                </a:cubicBezTo>
                <a:close/>
                <a:moveTo>
                  <a:pt x="374" y="550"/>
                </a:moveTo>
                <a:cubicBezTo>
                  <a:pt x="378" y="555"/>
                  <a:pt x="382" y="561"/>
                  <a:pt x="386" y="566"/>
                </a:cubicBezTo>
                <a:lnTo>
                  <a:pt x="449" y="517"/>
                </a:lnTo>
                <a:cubicBezTo>
                  <a:pt x="453" y="514"/>
                  <a:pt x="454" y="508"/>
                  <a:pt x="451" y="503"/>
                </a:cubicBezTo>
                <a:cubicBezTo>
                  <a:pt x="448" y="500"/>
                  <a:pt x="441" y="499"/>
                  <a:pt x="437" y="501"/>
                </a:cubicBezTo>
                <a:close/>
                <a:moveTo>
                  <a:pt x="325" y="485"/>
                </a:moveTo>
                <a:cubicBezTo>
                  <a:pt x="329" y="490"/>
                  <a:pt x="334" y="495"/>
                  <a:pt x="337" y="501"/>
                </a:cubicBezTo>
                <a:lnTo>
                  <a:pt x="434" y="427"/>
                </a:lnTo>
                <a:cubicBezTo>
                  <a:pt x="438" y="423"/>
                  <a:pt x="439" y="418"/>
                  <a:pt x="436" y="412"/>
                </a:cubicBezTo>
                <a:cubicBezTo>
                  <a:pt x="433" y="408"/>
                  <a:pt x="427" y="407"/>
                  <a:pt x="422" y="411"/>
                </a:cubicBezTo>
                <a:close/>
                <a:moveTo>
                  <a:pt x="467" y="674"/>
                </a:moveTo>
                <a:cubicBezTo>
                  <a:pt x="470" y="679"/>
                  <a:pt x="474" y="684"/>
                  <a:pt x="478" y="689"/>
                </a:cubicBezTo>
                <a:lnTo>
                  <a:pt x="542" y="641"/>
                </a:lnTo>
                <a:cubicBezTo>
                  <a:pt x="546" y="639"/>
                  <a:pt x="547" y="632"/>
                  <a:pt x="543" y="628"/>
                </a:cubicBezTo>
                <a:cubicBezTo>
                  <a:pt x="540" y="622"/>
                  <a:pt x="534" y="622"/>
                  <a:pt x="530" y="625"/>
                </a:cubicBezTo>
                <a:close/>
                <a:moveTo>
                  <a:pt x="418" y="609"/>
                </a:moveTo>
                <a:cubicBezTo>
                  <a:pt x="422" y="614"/>
                  <a:pt x="426" y="619"/>
                  <a:pt x="430" y="624"/>
                </a:cubicBezTo>
                <a:lnTo>
                  <a:pt x="527" y="551"/>
                </a:lnTo>
                <a:cubicBezTo>
                  <a:pt x="531" y="548"/>
                  <a:pt x="532" y="541"/>
                  <a:pt x="529" y="537"/>
                </a:cubicBezTo>
                <a:cubicBezTo>
                  <a:pt x="525" y="532"/>
                  <a:pt x="519" y="531"/>
                  <a:pt x="515" y="535"/>
                </a:cubicBezTo>
                <a:close/>
                <a:moveTo>
                  <a:pt x="995" y="896"/>
                </a:moveTo>
                <a:lnTo>
                  <a:pt x="1010" y="884"/>
                </a:lnTo>
                <a:lnTo>
                  <a:pt x="940" y="790"/>
                </a:lnTo>
                <a:cubicBezTo>
                  <a:pt x="937" y="787"/>
                  <a:pt x="930" y="785"/>
                  <a:pt x="926" y="788"/>
                </a:cubicBezTo>
                <a:cubicBezTo>
                  <a:pt x="921" y="791"/>
                  <a:pt x="920" y="798"/>
                  <a:pt x="925" y="802"/>
                </a:cubicBezTo>
                <a:close/>
                <a:moveTo>
                  <a:pt x="936" y="941"/>
                </a:moveTo>
                <a:lnTo>
                  <a:pt x="952" y="929"/>
                </a:lnTo>
                <a:lnTo>
                  <a:pt x="907" y="869"/>
                </a:lnTo>
                <a:cubicBezTo>
                  <a:pt x="904" y="864"/>
                  <a:pt x="898" y="864"/>
                  <a:pt x="894" y="868"/>
                </a:cubicBezTo>
                <a:cubicBezTo>
                  <a:pt x="890" y="870"/>
                  <a:pt x="889" y="877"/>
                  <a:pt x="892" y="880"/>
                </a:cubicBezTo>
                <a:close/>
                <a:moveTo>
                  <a:pt x="1058" y="847"/>
                </a:moveTo>
                <a:lnTo>
                  <a:pt x="1075" y="835"/>
                </a:lnTo>
                <a:lnTo>
                  <a:pt x="1029" y="775"/>
                </a:lnTo>
                <a:cubicBezTo>
                  <a:pt x="1026" y="771"/>
                  <a:pt x="1020" y="770"/>
                  <a:pt x="1016" y="773"/>
                </a:cubicBezTo>
                <a:cubicBezTo>
                  <a:pt x="1012" y="776"/>
                  <a:pt x="1011" y="782"/>
                  <a:pt x="1014" y="788"/>
                </a:cubicBezTo>
                <a:close/>
                <a:moveTo>
                  <a:pt x="873" y="990"/>
                </a:moveTo>
                <a:lnTo>
                  <a:pt x="888" y="978"/>
                </a:lnTo>
                <a:lnTo>
                  <a:pt x="818" y="885"/>
                </a:lnTo>
                <a:cubicBezTo>
                  <a:pt x="815" y="880"/>
                  <a:pt x="809" y="879"/>
                  <a:pt x="805" y="883"/>
                </a:cubicBezTo>
                <a:cubicBezTo>
                  <a:pt x="800" y="886"/>
                  <a:pt x="799" y="892"/>
                  <a:pt x="803" y="896"/>
                </a:cubicBezTo>
                <a:close/>
                <a:moveTo>
                  <a:pt x="1259" y="599"/>
                </a:moveTo>
                <a:lnTo>
                  <a:pt x="1302" y="660"/>
                </a:lnTo>
                <a:lnTo>
                  <a:pt x="1318" y="648"/>
                </a:lnTo>
                <a:lnTo>
                  <a:pt x="1274" y="588"/>
                </a:lnTo>
                <a:cubicBezTo>
                  <a:pt x="1271" y="582"/>
                  <a:pt x="1265" y="582"/>
                  <a:pt x="1260" y="586"/>
                </a:cubicBezTo>
                <a:cubicBezTo>
                  <a:pt x="1256" y="589"/>
                  <a:pt x="1255" y="595"/>
                  <a:pt x="1259" y="599"/>
                </a:cubicBezTo>
                <a:close/>
                <a:moveTo>
                  <a:pt x="1240" y="708"/>
                </a:moveTo>
                <a:lnTo>
                  <a:pt x="1255" y="696"/>
                </a:lnTo>
                <a:lnTo>
                  <a:pt x="1184" y="602"/>
                </a:lnTo>
                <a:cubicBezTo>
                  <a:pt x="1181" y="598"/>
                  <a:pt x="1175" y="597"/>
                  <a:pt x="1171" y="601"/>
                </a:cubicBezTo>
                <a:cubicBezTo>
                  <a:pt x="1167" y="604"/>
                  <a:pt x="1166" y="610"/>
                  <a:pt x="1169" y="614"/>
                </a:cubicBezTo>
                <a:close/>
                <a:moveTo>
                  <a:pt x="1181" y="753"/>
                </a:moveTo>
                <a:lnTo>
                  <a:pt x="1196" y="742"/>
                </a:lnTo>
                <a:lnTo>
                  <a:pt x="1152" y="681"/>
                </a:lnTo>
                <a:cubicBezTo>
                  <a:pt x="1149" y="677"/>
                  <a:pt x="1143" y="676"/>
                  <a:pt x="1138" y="679"/>
                </a:cubicBezTo>
                <a:cubicBezTo>
                  <a:pt x="1133" y="683"/>
                  <a:pt x="1133" y="689"/>
                  <a:pt x="1136" y="693"/>
                </a:cubicBezTo>
                <a:close/>
                <a:moveTo>
                  <a:pt x="1046" y="708"/>
                </a:moveTo>
                <a:cubicBezTo>
                  <a:pt x="1043" y="704"/>
                  <a:pt x="1044" y="698"/>
                  <a:pt x="1048" y="694"/>
                </a:cubicBezTo>
                <a:cubicBezTo>
                  <a:pt x="1052" y="691"/>
                  <a:pt x="1058" y="692"/>
                  <a:pt x="1063" y="696"/>
                </a:cubicBezTo>
                <a:lnTo>
                  <a:pt x="1132" y="790"/>
                </a:lnTo>
                <a:lnTo>
                  <a:pt x="1117" y="801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2" name="Freeform: Shape 644">
            <a:extLst>
              <a:ext uri="{FF2B5EF4-FFF2-40B4-BE49-F238E27FC236}">
                <a16:creationId xmlns:a16="http://schemas.microsoft.com/office/drawing/2014/main" id="{30885FC0-640F-9F47-9F59-2ABFF9E2691F}"/>
              </a:ext>
            </a:extLst>
          </p:cNvPr>
          <p:cNvSpPr/>
          <p:nvPr/>
        </p:nvSpPr>
        <p:spPr>
          <a:xfrm>
            <a:off x="9655149" y="12134052"/>
            <a:ext cx="565277" cy="4251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" h="271">
                <a:moveTo>
                  <a:pt x="360" y="152"/>
                </a:moveTo>
                <a:lnTo>
                  <a:pt x="0" y="0"/>
                </a:lnTo>
                <a:lnTo>
                  <a:pt x="204" y="271"/>
                </a:ln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3" name="Freeform: Shape 645">
            <a:extLst>
              <a:ext uri="{FF2B5EF4-FFF2-40B4-BE49-F238E27FC236}">
                <a16:creationId xmlns:a16="http://schemas.microsoft.com/office/drawing/2014/main" id="{1C6772FB-9D03-284E-B828-DCDFCBA9846F}"/>
              </a:ext>
            </a:extLst>
          </p:cNvPr>
          <p:cNvSpPr/>
          <p:nvPr/>
        </p:nvSpPr>
        <p:spPr>
          <a:xfrm>
            <a:off x="8491528" y="11208195"/>
            <a:ext cx="2509893" cy="19225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95" h="1222">
                <a:moveTo>
                  <a:pt x="6" y="51"/>
                </a:moveTo>
                <a:cubicBezTo>
                  <a:pt x="-3" y="40"/>
                  <a:pt x="-2" y="23"/>
                  <a:pt x="6" y="12"/>
                </a:cubicBezTo>
                <a:cubicBezTo>
                  <a:pt x="15" y="1"/>
                  <a:pt x="31" y="-3"/>
                  <a:pt x="44" y="2"/>
                </a:cubicBezTo>
                <a:lnTo>
                  <a:pt x="1576" y="649"/>
                </a:lnTo>
                <a:cubicBezTo>
                  <a:pt x="1580" y="652"/>
                  <a:pt x="1585" y="656"/>
                  <a:pt x="1588" y="660"/>
                </a:cubicBezTo>
                <a:cubicBezTo>
                  <a:pt x="1592" y="664"/>
                  <a:pt x="1594" y="669"/>
                  <a:pt x="1595" y="675"/>
                </a:cubicBezTo>
                <a:cubicBezTo>
                  <a:pt x="1596" y="687"/>
                  <a:pt x="1591" y="698"/>
                  <a:pt x="1583" y="704"/>
                </a:cubicBezTo>
                <a:lnTo>
                  <a:pt x="918" y="1215"/>
                </a:lnTo>
                <a:cubicBezTo>
                  <a:pt x="904" y="1226"/>
                  <a:pt x="884" y="1223"/>
                  <a:pt x="874" y="1209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4" name="Freeform: Shape 646">
            <a:extLst>
              <a:ext uri="{FF2B5EF4-FFF2-40B4-BE49-F238E27FC236}">
                <a16:creationId xmlns:a16="http://schemas.microsoft.com/office/drawing/2014/main" id="{43496846-FB72-3A4C-92DC-A0516EC7B42F}"/>
              </a:ext>
            </a:extLst>
          </p:cNvPr>
          <p:cNvSpPr/>
          <p:nvPr/>
        </p:nvSpPr>
        <p:spPr>
          <a:xfrm>
            <a:off x="20927622" y="12062409"/>
            <a:ext cx="362155" cy="3448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1" h="220">
                <a:moveTo>
                  <a:pt x="63" y="220"/>
                </a:moveTo>
                <a:lnTo>
                  <a:pt x="0" y="145"/>
                </a:lnTo>
                <a:lnTo>
                  <a:pt x="169" y="0"/>
                </a:lnTo>
                <a:lnTo>
                  <a:pt x="231" y="7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5" name="Freeform: Shape 647">
            <a:extLst>
              <a:ext uri="{FF2B5EF4-FFF2-40B4-BE49-F238E27FC236}">
                <a16:creationId xmlns:a16="http://schemas.microsoft.com/office/drawing/2014/main" id="{9EC349D9-10D1-964F-9D4A-94FCA8843973}"/>
              </a:ext>
            </a:extLst>
          </p:cNvPr>
          <p:cNvSpPr/>
          <p:nvPr/>
        </p:nvSpPr>
        <p:spPr>
          <a:xfrm>
            <a:off x="21108699" y="11174337"/>
            <a:ext cx="1136853" cy="1154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3" h="734">
                <a:moveTo>
                  <a:pt x="594" y="647"/>
                </a:moveTo>
                <a:cubicBezTo>
                  <a:pt x="442" y="778"/>
                  <a:pt x="214" y="758"/>
                  <a:pt x="85" y="603"/>
                </a:cubicBezTo>
                <a:cubicBezTo>
                  <a:pt x="-44" y="448"/>
                  <a:pt x="-24" y="216"/>
                  <a:pt x="129" y="87"/>
                </a:cubicBezTo>
                <a:cubicBezTo>
                  <a:pt x="281" y="-45"/>
                  <a:pt x="510" y="-24"/>
                  <a:pt x="639" y="130"/>
                </a:cubicBezTo>
                <a:cubicBezTo>
                  <a:pt x="767" y="285"/>
                  <a:pt x="747" y="517"/>
                  <a:pt x="594" y="64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6" name="Freeform: Shape 648">
            <a:extLst>
              <a:ext uri="{FF2B5EF4-FFF2-40B4-BE49-F238E27FC236}">
                <a16:creationId xmlns:a16="http://schemas.microsoft.com/office/drawing/2014/main" id="{B13B77BF-BF6E-3943-B3FF-A0B0D374F0CC}"/>
              </a:ext>
            </a:extLst>
          </p:cNvPr>
          <p:cNvSpPr/>
          <p:nvPr/>
        </p:nvSpPr>
        <p:spPr>
          <a:xfrm>
            <a:off x="21017373" y="11083015"/>
            <a:ext cx="1317930" cy="13368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8" h="850">
                <a:moveTo>
                  <a:pt x="171" y="636"/>
                </a:moveTo>
                <a:cubicBezTo>
                  <a:pt x="55" y="498"/>
                  <a:pt x="72" y="291"/>
                  <a:pt x="210" y="173"/>
                </a:cubicBezTo>
                <a:cubicBezTo>
                  <a:pt x="348" y="56"/>
                  <a:pt x="552" y="74"/>
                  <a:pt x="667" y="214"/>
                </a:cubicBezTo>
                <a:cubicBezTo>
                  <a:pt x="782" y="352"/>
                  <a:pt x="765" y="560"/>
                  <a:pt x="628" y="677"/>
                </a:cubicBezTo>
                <a:cubicBezTo>
                  <a:pt x="491" y="793"/>
                  <a:pt x="286" y="776"/>
                  <a:pt x="171" y="636"/>
                </a:cubicBezTo>
                <a:close/>
                <a:moveTo>
                  <a:pt x="740" y="152"/>
                </a:moveTo>
                <a:cubicBezTo>
                  <a:pt x="590" y="-29"/>
                  <a:pt x="327" y="-51"/>
                  <a:pt x="149" y="100"/>
                </a:cubicBezTo>
                <a:cubicBezTo>
                  <a:pt x="-27" y="251"/>
                  <a:pt x="-51" y="519"/>
                  <a:pt x="99" y="698"/>
                </a:cubicBezTo>
                <a:cubicBezTo>
                  <a:pt x="248" y="879"/>
                  <a:pt x="512" y="901"/>
                  <a:pt x="690" y="751"/>
                </a:cubicBezTo>
                <a:cubicBezTo>
                  <a:pt x="866" y="599"/>
                  <a:pt x="888" y="331"/>
                  <a:pt x="740" y="15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7" name="Freeform: Shape 649">
            <a:extLst>
              <a:ext uri="{FF2B5EF4-FFF2-40B4-BE49-F238E27FC236}">
                <a16:creationId xmlns:a16="http://schemas.microsoft.com/office/drawing/2014/main" id="{3446D150-0A5C-1A49-8F71-B612ECDB137A}"/>
              </a:ext>
            </a:extLst>
          </p:cNvPr>
          <p:cNvSpPr/>
          <p:nvPr/>
        </p:nvSpPr>
        <p:spPr>
          <a:xfrm>
            <a:off x="20165521" y="12175779"/>
            <a:ext cx="969946" cy="903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7" h="575">
                <a:moveTo>
                  <a:pt x="617" y="161"/>
                </a:moveTo>
                <a:cubicBezTo>
                  <a:pt x="620" y="144"/>
                  <a:pt x="600" y="105"/>
                  <a:pt x="568" y="66"/>
                </a:cubicBezTo>
                <a:cubicBezTo>
                  <a:pt x="536" y="27"/>
                  <a:pt x="502" y="1"/>
                  <a:pt x="484" y="1"/>
                </a:cubicBezTo>
                <a:cubicBezTo>
                  <a:pt x="468" y="-2"/>
                  <a:pt x="451" y="2"/>
                  <a:pt x="438" y="13"/>
                </a:cubicBezTo>
                <a:lnTo>
                  <a:pt x="19" y="370"/>
                </a:lnTo>
                <a:cubicBezTo>
                  <a:pt x="6" y="381"/>
                  <a:pt x="0" y="397"/>
                  <a:pt x="1" y="413"/>
                </a:cubicBezTo>
                <a:cubicBezTo>
                  <a:pt x="-3" y="431"/>
                  <a:pt x="16" y="470"/>
                  <a:pt x="48" y="509"/>
                </a:cubicBezTo>
                <a:cubicBezTo>
                  <a:pt x="81" y="548"/>
                  <a:pt x="115" y="574"/>
                  <a:pt x="133" y="574"/>
                </a:cubicBezTo>
                <a:cubicBezTo>
                  <a:pt x="149" y="577"/>
                  <a:pt x="166" y="573"/>
                  <a:pt x="179" y="562"/>
                </a:cubicBezTo>
                <a:lnTo>
                  <a:pt x="597" y="205"/>
                </a:lnTo>
                <a:cubicBezTo>
                  <a:pt x="611" y="194"/>
                  <a:pt x="617" y="178"/>
                  <a:pt x="617" y="16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8" name="Freeform: Shape 650">
            <a:extLst>
              <a:ext uri="{FF2B5EF4-FFF2-40B4-BE49-F238E27FC236}">
                <a16:creationId xmlns:a16="http://schemas.microsoft.com/office/drawing/2014/main" id="{95660542-A5A6-BA44-A9C6-7E4A46A5ABA3}"/>
              </a:ext>
            </a:extLst>
          </p:cNvPr>
          <p:cNvSpPr/>
          <p:nvPr/>
        </p:nvSpPr>
        <p:spPr>
          <a:xfrm>
            <a:off x="20165521" y="12759951"/>
            <a:ext cx="277127" cy="3196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" h="204">
                <a:moveTo>
                  <a:pt x="124" y="74"/>
                </a:moveTo>
                <a:cubicBezTo>
                  <a:pt x="89" y="30"/>
                  <a:pt x="47" y="4"/>
                  <a:pt x="18" y="0"/>
                </a:cubicBezTo>
                <a:cubicBezTo>
                  <a:pt x="6" y="11"/>
                  <a:pt x="0" y="26"/>
                  <a:pt x="1" y="43"/>
                </a:cubicBezTo>
                <a:cubicBezTo>
                  <a:pt x="-3" y="60"/>
                  <a:pt x="16" y="99"/>
                  <a:pt x="48" y="138"/>
                </a:cubicBezTo>
                <a:cubicBezTo>
                  <a:pt x="81" y="177"/>
                  <a:pt x="115" y="203"/>
                  <a:pt x="133" y="203"/>
                </a:cubicBezTo>
                <a:cubicBezTo>
                  <a:pt x="148" y="206"/>
                  <a:pt x="164" y="202"/>
                  <a:pt x="177" y="192"/>
                </a:cubicBezTo>
                <a:cubicBezTo>
                  <a:pt x="179" y="162"/>
                  <a:pt x="159" y="116"/>
                  <a:pt x="124" y="74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9" name="Freeform: Shape 651">
            <a:extLst>
              <a:ext uri="{FF2B5EF4-FFF2-40B4-BE49-F238E27FC236}">
                <a16:creationId xmlns:a16="http://schemas.microsoft.com/office/drawing/2014/main" id="{361A6073-6BF0-434C-86EC-901467D72201}"/>
              </a:ext>
            </a:extLst>
          </p:cNvPr>
          <p:cNvSpPr/>
          <p:nvPr/>
        </p:nvSpPr>
        <p:spPr>
          <a:xfrm>
            <a:off x="20195438" y="11152297"/>
            <a:ext cx="2171357" cy="19949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0" h="1268">
                <a:moveTo>
                  <a:pt x="1282" y="150"/>
                </a:moveTo>
                <a:cubicBezTo>
                  <a:pt x="1133" y="-29"/>
                  <a:pt x="868" y="-51"/>
                  <a:pt x="691" y="100"/>
                </a:cubicBezTo>
                <a:cubicBezTo>
                  <a:pt x="527" y="240"/>
                  <a:pt x="496" y="481"/>
                  <a:pt x="611" y="659"/>
                </a:cubicBezTo>
                <a:lnTo>
                  <a:pt x="534" y="724"/>
                </a:lnTo>
                <a:cubicBezTo>
                  <a:pt x="514" y="706"/>
                  <a:pt x="496" y="695"/>
                  <a:pt x="485" y="695"/>
                </a:cubicBezTo>
                <a:cubicBezTo>
                  <a:pt x="468" y="691"/>
                  <a:pt x="451" y="696"/>
                  <a:pt x="438" y="707"/>
                </a:cubicBezTo>
                <a:lnTo>
                  <a:pt x="19" y="1064"/>
                </a:lnTo>
                <a:cubicBezTo>
                  <a:pt x="19" y="1064"/>
                  <a:pt x="19" y="1065"/>
                  <a:pt x="18" y="1065"/>
                </a:cubicBezTo>
                <a:lnTo>
                  <a:pt x="18" y="1066"/>
                </a:lnTo>
                <a:cubicBezTo>
                  <a:pt x="9" y="1074"/>
                  <a:pt x="3" y="1084"/>
                  <a:pt x="1" y="1096"/>
                </a:cubicBezTo>
                <a:cubicBezTo>
                  <a:pt x="0" y="1100"/>
                  <a:pt x="0" y="1104"/>
                  <a:pt x="0" y="1107"/>
                </a:cubicBezTo>
                <a:cubicBezTo>
                  <a:pt x="-3" y="1125"/>
                  <a:pt x="16" y="1164"/>
                  <a:pt x="49" y="1204"/>
                </a:cubicBezTo>
                <a:cubicBezTo>
                  <a:pt x="81" y="1242"/>
                  <a:pt x="115" y="1267"/>
                  <a:pt x="134" y="1267"/>
                </a:cubicBezTo>
                <a:cubicBezTo>
                  <a:pt x="137" y="1268"/>
                  <a:pt x="141" y="1268"/>
                  <a:pt x="145" y="1268"/>
                </a:cubicBezTo>
                <a:cubicBezTo>
                  <a:pt x="156" y="1268"/>
                  <a:pt x="167" y="1265"/>
                  <a:pt x="177" y="1257"/>
                </a:cubicBezTo>
                <a:cubicBezTo>
                  <a:pt x="177" y="1256"/>
                  <a:pt x="177" y="1256"/>
                  <a:pt x="179" y="1256"/>
                </a:cubicBezTo>
                <a:lnTo>
                  <a:pt x="180" y="1255"/>
                </a:lnTo>
                <a:lnTo>
                  <a:pt x="598" y="898"/>
                </a:lnTo>
                <a:cubicBezTo>
                  <a:pt x="611" y="887"/>
                  <a:pt x="617" y="871"/>
                  <a:pt x="617" y="855"/>
                </a:cubicBezTo>
                <a:cubicBezTo>
                  <a:pt x="619" y="844"/>
                  <a:pt x="611" y="823"/>
                  <a:pt x="597" y="799"/>
                </a:cubicBezTo>
                <a:lnTo>
                  <a:pt x="673" y="735"/>
                </a:lnTo>
                <a:cubicBezTo>
                  <a:pt x="826" y="880"/>
                  <a:pt x="1066" y="889"/>
                  <a:pt x="1231" y="750"/>
                </a:cubicBezTo>
                <a:cubicBezTo>
                  <a:pt x="1407" y="598"/>
                  <a:pt x="1431" y="331"/>
                  <a:pt x="1282" y="150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0" name="Freeform: Shape 652">
            <a:extLst>
              <a:ext uri="{FF2B5EF4-FFF2-40B4-BE49-F238E27FC236}">
                <a16:creationId xmlns:a16="http://schemas.microsoft.com/office/drawing/2014/main" id="{2159F575-48E0-214E-B565-7264B8A92024}"/>
              </a:ext>
            </a:extLst>
          </p:cNvPr>
          <p:cNvSpPr/>
          <p:nvPr/>
        </p:nvSpPr>
        <p:spPr>
          <a:xfrm>
            <a:off x="21196876" y="11303457"/>
            <a:ext cx="1020333" cy="10345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9" h="658">
                <a:moveTo>
                  <a:pt x="77" y="541"/>
                </a:moveTo>
                <a:cubicBezTo>
                  <a:pt x="-39" y="402"/>
                  <a:pt x="-22" y="194"/>
                  <a:pt x="115" y="77"/>
                </a:cubicBezTo>
                <a:cubicBezTo>
                  <a:pt x="253" y="-39"/>
                  <a:pt x="458" y="-22"/>
                  <a:pt x="574" y="117"/>
                </a:cubicBezTo>
                <a:cubicBezTo>
                  <a:pt x="689" y="256"/>
                  <a:pt x="671" y="464"/>
                  <a:pt x="534" y="581"/>
                </a:cubicBezTo>
                <a:cubicBezTo>
                  <a:pt x="396" y="698"/>
                  <a:pt x="193" y="680"/>
                  <a:pt x="77" y="541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6D15E1-5D68-6249-86C2-FB9D0AD77449}"/>
              </a:ext>
            </a:extLst>
          </p:cNvPr>
          <p:cNvGrpSpPr/>
          <p:nvPr/>
        </p:nvGrpSpPr>
        <p:grpSpPr>
          <a:xfrm>
            <a:off x="11887441" y="11106625"/>
            <a:ext cx="1645440" cy="1870614"/>
            <a:chOff x="11887441" y="11106625"/>
            <a:chExt cx="1645440" cy="1870614"/>
          </a:xfrm>
        </p:grpSpPr>
        <p:sp>
          <p:nvSpPr>
            <p:cNvPr id="981" name="Freeform: Shape 653">
              <a:extLst>
                <a:ext uri="{FF2B5EF4-FFF2-40B4-BE49-F238E27FC236}">
                  <a16:creationId xmlns:a16="http://schemas.microsoft.com/office/drawing/2014/main" id="{A524F0F8-2CF5-A644-8EE2-BEFFD6C2183F}"/>
                </a:ext>
              </a:extLst>
            </p:cNvPr>
            <p:cNvSpPr/>
            <p:nvPr/>
          </p:nvSpPr>
          <p:spPr>
            <a:xfrm>
              <a:off x="11887441" y="11106625"/>
              <a:ext cx="1576158" cy="1842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1">
                  <a:moveTo>
                    <a:pt x="1002" y="1044"/>
                  </a:moveTo>
                  <a:cubicBezTo>
                    <a:pt x="1003" y="1079"/>
                    <a:pt x="980" y="1107"/>
                    <a:pt x="947" y="1110"/>
                  </a:cubicBezTo>
                  <a:lnTo>
                    <a:pt x="138" y="1171"/>
                  </a:lnTo>
                  <a:cubicBezTo>
                    <a:pt x="104" y="1174"/>
                    <a:pt x="75" y="1149"/>
                    <a:pt x="72" y="1115"/>
                  </a:cubicBezTo>
                  <a:lnTo>
                    <a:pt x="0" y="126"/>
                  </a:lnTo>
                  <a:cubicBezTo>
                    <a:pt x="-3" y="93"/>
                    <a:pt x="22" y="64"/>
                    <a:pt x="55" y="62"/>
                  </a:cubicBezTo>
                  <a:lnTo>
                    <a:pt x="866" y="0"/>
                  </a:lnTo>
                  <a:cubicBezTo>
                    <a:pt x="898" y="-2"/>
                    <a:pt x="927" y="22"/>
                    <a:pt x="929" y="5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2" name="Freeform: Shape 654">
              <a:extLst>
                <a:ext uri="{FF2B5EF4-FFF2-40B4-BE49-F238E27FC236}">
                  <a16:creationId xmlns:a16="http://schemas.microsoft.com/office/drawing/2014/main" id="{1B549B63-9954-2D4A-87DC-11008FA13F70}"/>
                </a:ext>
              </a:extLst>
            </p:cNvPr>
            <p:cNvSpPr/>
            <p:nvPr/>
          </p:nvSpPr>
          <p:spPr>
            <a:xfrm>
              <a:off x="12019702" y="11251491"/>
              <a:ext cx="1237626" cy="53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2">
                  <a:moveTo>
                    <a:pt x="787" y="265"/>
                  </a:moveTo>
                  <a:cubicBezTo>
                    <a:pt x="787" y="276"/>
                    <a:pt x="779" y="285"/>
                    <a:pt x="768" y="286"/>
                  </a:cubicBezTo>
                  <a:lnTo>
                    <a:pt x="39" y="342"/>
                  </a:lnTo>
                  <a:cubicBezTo>
                    <a:pt x="28" y="342"/>
                    <a:pt x="18" y="334"/>
                    <a:pt x="18" y="322"/>
                  </a:cubicBezTo>
                  <a:lnTo>
                    <a:pt x="0" y="78"/>
                  </a:lnTo>
                  <a:cubicBezTo>
                    <a:pt x="-1" y="66"/>
                    <a:pt x="7" y="57"/>
                    <a:pt x="18" y="56"/>
                  </a:cubicBezTo>
                  <a:lnTo>
                    <a:pt x="748" y="0"/>
                  </a:lnTo>
                  <a:cubicBezTo>
                    <a:pt x="759" y="-1"/>
                    <a:pt x="768" y="8"/>
                    <a:pt x="769" y="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3" name="Freeform: Shape 655">
              <a:extLst>
                <a:ext uri="{FF2B5EF4-FFF2-40B4-BE49-F238E27FC236}">
                  <a16:creationId xmlns:a16="http://schemas.microsoft.com/office/drawing/2014/main" id="{5C3C1F5B-A4B8-934A-9BA9-1102E98E23D7}"/>
                </a:ext>
              </a:extLst>
            </p:cNvPr>
            <p:cNvSpPr/>
            <p:nvPr/>
          </p:nvSpPr>
          <p:spPr>
            <a:xfrm>
              <a:off x="12088988" y="11993122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1"/>
                  </a:moveTo>
                  <a:cubicBezTo>
                    <a:pt x="137" y="102"/>
                    <a:pt x="129" y="110"/>
                    <a:pt x="119" y="111"/>
                  </a:cubicBezTo>
                  <a:lnTo>
                    <a:pt x="24" y="118"/>
                  </a:lnTo>
                  <a:cubicBezTo>
                    <a:pt x="14" y="119"/>
                    <a:pt x="5" y="111"/>
                    <a:pt x="4" y="101"/>
                  </a:cubicBezTo>
                  <a:lnTo>
                    <a:pt x="0" y="28"/>
                  </a:lnTo>
                  <a:cubicBezTo>
                    <a:pt x="-2" y="18"/>
                    <a:pt x="6" y="9"/>
                    <a:pt x="17" y="8"/>
                  </a:cubicBezTo>
                  <a:lnTo>
                    <a:pt x="111" y="0"/>
                  </a:lnTo>
                  <a:cubicBezTo>
                    <a:pt x="121" y="-1"/>
                    <a:pt x="130" y="8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4" name="Freeform: Shape 656">
              <a:extLst>
                <a:ext uri="{FF2B5EF4-FFF2-40B4-BE49-F238E27FC236}">
                  <a16:creationId xmlns:a16="http://schemas.microsoft.com/office/drawing/2014/main" id="{B19C8A76-428A-E74D-B615-B57E2CB469C1}"/>
                </a:ext>
              </a:extLst>
            </p:cNvPr>
            <p:cNvSpPr/>
            <p:nvPr/>
          </p:nvSpPr>
          <p:spPr>
            <a:xfrm>
              <a:off x="12413349" y="11971073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6"/>
                    <a:pt x="7" y="6"/>
                    <a:pt x="17" y="6"/>
                  </a:cubicBezTo>
                  <a:lnTo>
                    <a:pt x="112" y="0"/>
                  </a:lnTo>
                  <a:cubicBezTo>
                    <a:pt x="122" y="-1"/>
                    <a:pt x="131" y="6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5" name="Freeform: Shape 657">
              <a:extLst>
                <a:ext uri="{FF2B5EF4-FFF2-40B4-BE49-F238E27FC236}">
                  <a16:creationId xmlns:a16="http://schemas.microsoft.com/office/drawing/2014/main" id="{FEB2F0A6-8AE0-894D-AE2B-5D6671450D98}"/>
                </a:ext>
              </a:extLst>
            </p:cNvPr>
            <p:cNvSpPr/>
            <p:nvPr/>
          </p:nvSpPr>
          <p:spPr>
            <a:xfrm>
              <a:off x="12737718" y="11942735"/>
              <a:ext cx="215719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9">
                  <a:moveTo>
                    <a:pt x="138" y="91"/>
                  </a:moveTo>
                  <a:cubicBezTo>
                    <a:pt x="138" y="101"/>
                    <a:pt x="131" y="110"/>
                    <a:pt x="121" y="112"/>
                  </a:cubicBezTo>
                  <a:lnTo>
                    <a:pt x="26" y="119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0" y="18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3" y="0"/>
                    <a:pt x="132" y="7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6" name="Freeform: Shape 658">
              <a:extLst>
                <a:ext uri="{FF2B5EF4-FFF2-40B4-BE49-F238E27FC236}">
                  <a16:creationId xmlns:a16="http://schemas.microsoft.com/office/drawing/2014/main" id="{713E350F-E627-7341-A489-E252FC754567}"/>
                </a:ext>
              </a:extLst>
            </p:cNvPr>
            <p:cNvSpPr/>
            <p:nvPr/>
          </p:nvSpPr>
          <p:spPr>
            <a:xfrm>
              <a:off x="13065233" y="11919112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5" y="119"/>
                  </a:lnTo>
                  <a:cubicBezTo>
                    <a:pt x="15" y="119"/>
                    <a:pt x="6" y="112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1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7" name="Freeform: Shape 659">
              <a:extLst>
                <a:ext uri="{FF2B5EF4-FFF2-40B4-BE49-F238E27FC236}">
                  <a16:creationId xmlns:a16="http://schemas.microsoft.com/office/drawing/2014/main" id="{A7D63A6D-6F4A-5244-B16C-B2BB4F20AF39}"/>
                </a:ext>
              </a:extLst>
            </p:cNvPr>
            <p:cNvSpPr/>
            <p:nvPr/>
          </p:nvSpPr>
          <p:spPr>
            <a:xfrm>
              <a:off x="12107883" y="12248205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7" y="101"/>
                    <a:pt x="130" y="110"/>
                    <a:pt x="119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8" name="Freeform: Shape 660">
              <a:extLst>
                <a:ext uri="{FF2B5EF4-FFF2-40B4-BE49-F238E27FC236}">
                  <a16:creationId xmlns:a16="http://schemas.microsoft.com/office/drawing/2014/main" id="{205A6A51-5B36-404E-8AEF-04D10407C4F5}"/>
                </a:ext>
              </a:extLst>
            </p:cNvPr>
            <p:cNvSpPr/>
            <p:nvPr/>
          </p:nvSpPr>
          <p:spPr>
            <a:xfrm>
              <a:off x="12432248" y="12223012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7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8" y="8"/>
                    <a:pt x="18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9" name="Freeform: Shape 661">
              <a:extLst>
                <a:ext uri="{FF2B5EF4-FFF2-40B4-BE49-F238E27FC236}">
                  <a16:creationId xmlns:a16="http://schemas.microsoft.com/office/drawing/2014/main" id="{91F772B2-6542-634E-8916-EBB6C5337DA3}"/>
                </a:ext>
              </a:extLst>
            </p:cNvPr>
            <p:cNvSpPr/>
            <p:nvPr/>
          </p:nvSpPr>
          <p:spPr>
            <a:xfrm>
              <a:off x="12756614" y="121978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2"/>
                    <a:pt x="131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0" name="Freeform: Shape 662">
              <a:extLst>
                <a:ext uri="{FF2B5EF4-FFF2-40B4-BE49-F238E27FC236}">
                  <a16:creationId xmlns:a16="http://schemas.microsoft.com/office/drawing/2014/main" id="{CD73A4BE-DA0D-2D41-9031-8A3330B2DC2A}"/>
                </a:ext>
              </a:extLst>
            </p:cNvPr>
            <p:cNvSpPr/>
            <p:nvPr/>
          </p:nvSpPr>
          <p:spPr>
            <a:xfrm>
              <a:off x="13084128" y="12174200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1"/>
                    <a:pt x="130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6"/>
                    <a:pt x="6" y="7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2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1" name="Freeform: Shape 663">
              <a:extLst>
                <a:ext uri="{FF2B5EF4-FFF2-40B4-BE49-F238E27FC236}">
                  <a16:creationId xmlns:a16="http://schemas.microsoft.com/office/drawing/2014/main" id="{42578826-D731-AB49-B661-D008A566C2C6}"/>
                </a:ext>
              </a:extLst>
            </p:cNvPr>
            <p:cNvSpPr/>
            <p:nvPr/>
          </p:nvSpPr>
          <p:spPr>
            <a:xfrm>
              <a:off x="12125199" y="125017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7" y="101"/>
                    <a:pt x="129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6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1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2" name="Freeform: Shape 664">
              <a:extLst>
                <a:ext uri="{FF2B5EF4-FFF2-40B4-BE49-F238E27FC236}">
                  <a16:creationId xmlns:a16="http://schemas.microsoft.com/office/drawing/2014/main" id="{5F677818-824A-FF4E-B713-EF38B16FE6CA}"/>
                </a:ext>
              </a:extLst>
            </p:cNvPr>
            <p:cNvSpPr/>
            <p:nvPr/>
          </p:nvSpPr>
          <p:spPr>
            <a:xfrm>
              <a:off x="12449565" y="12478095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9" y="100"/>
                    <a:pt x="131" y="109"/>
                    <a:pt x="121" y="110"/>
                  </a:cubicBezTo>
                  <a:lnTo>
                    <a:pt x="27" y="117"/>
                  </a:lnTo>
                  <a:cubicBezTo>
                    <a:pt x="16" y="118"/>
                    <a:pt x="7" y="110"/>
                    <a:pt x="7" y="100"/>
                  </a:cubicBezTo>
                  <a:lnTo>
                    <a:pt x="0" y="26"/>
                  </a:lnTo>
                  <a:cubicBezTo>
                    <a:pt x="0" y="16"/>
                    <a:pt x="8" y="7"/>
                    <a:pt x="19" y="7"/>
                  </a:cubicBezTo>
                  <a:lnTo>
                    <a:pt x="113" y="0"/>
                  </a:lnTo>
                  <a:cubicBezTo>
                    <a:pt x="123" y="-1"/>
                    <a:pt x="132" y="7"/>
                    <a:pt x="133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3" name="Freeform: Shape 665">
              <a:extLst>
                <a:ext uri="{FF2B5EF4-FFF2-40B4-BE49-F238E27FC236}">
                  <a16:creationId xmlns:a16="http://schemas.microsoft.com/office/drawing/2014/main" id="{25E551AC-333E-A14A-97C1-B95C6953214B}"/>
                </a:ext>
              </a:extLst>
            </p:cNvPr>
            <p:cNvSpPr/>
            <p:nvPr/>
          </p:nvSpPr>
          <p:spPr>
            <a:xfrm>
              <a:off x="12775509" y="1245290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8"/>
                  </a:lnTo>
                  <a:cubicBezTo>
                    <a:pt x="16" y="118"/>
                    <a:pt x="7" y="111"/>
                    <a:pt x="6" y="100"/>
                  </a:cubicBezTo>
                  <a:lnTo>
                    <a:pt x="0" y="27"/>
                  </a:lnTo>
                  <a:cubicBezTo>
                    <a:pt x="-1" y="17"/>
                    <a:pt x="8" y="7"/>
                    <a:pt x="18" y="6"/>
                  </a:cubicBezTo>
                  <a:lnTo>
                    <a:pt x="112" y="0"/>
                  </a:lnTo>
                  <a:cubicBezTo>
                    <a:pt x="122" y="0"/>
                    <a:pt x="131" y="6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4" name="Freeform: Shape 666">
              <a:extLst>
                <a:ext uri="{FF2B5EF4-FFF2-40B4-BE49-F238E27FC236}">
                  <a16:creationId xmlns:a16="http://schemas.microsoft.com/office/drawing/2014/main" id="{79D1BF0C-4D30-A942-8D75-E78F2C952BE8}"/>
                </a:ext>
              </a:extLst>
            </p:cNvPr>
            <p:cNvSpPr/>
            <p:nvPr/>
          </p:nvSpPr>
          <p:spPr>
            <a:xfrm>
              <a:off x="13101448" y="1242770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2"/>
                    <a:pt x="131" y="111"/>
                    <a:pt x="119" y="112"/>
                  </a:cubicBezTo>
                  <a:lnTo>
                    <a:pt x="27" y="118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2" y="0"/>
                  </a:lnTo>
                  <a:cubicBezTo>
                    <a:pt x="123" y="-1"/>
                    <a:pt x="132" y="8"/>
                    <a:pt x="132" y="1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5" name="Freeform: Shape 667">
              <a:extLst>
                <a:ext uri="{FF2B5EF4-FFF2-40B4-BE49-F238E27FC236}">
                  <a16:creationId xmlns:a16="http://schemas.microsoft.com/office/drawing/2014/main" id="{DB799E5C-DEFF-6E46-9145-8AE3BBA3E19C}"/>
                </a:ext>
              </a:extLst>
            </p:cNvPr>
            <p:cNvSpPr/>
            <p:nvPr/>
          </p:nvSpPr>
          <p:spPr>
            <a:xfrm>
              <a:off x="11956723" y="11133397"/>
              <a:ext cx="1576158" cy="1843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2">
                  <a:moveTo>
                    <a:pt x="1002" y="1044"/>
                  </a:moveTo>
                  <a:cubicBezTo>
                    <a:pt x="1004" y="1079"/>
                    <a:pt x="980" y="1108"/>
                    <a:pt x="947" y="1110"/>
                  </a:cubicBezTo>
                  <a:lnTo>
                    <a:pt x="138" y="1172"/>
                  </a:lnTo>
                  <a:cubicBezTo>
                    <a:pt x="105" y="1174"/>
                    <a:pt x="76" y="1150"/>
                    <a:pt x="73" y="1115"/>
                  </a:cubicBezTo>
                  <a:lnTo>
                    <a:pt x="0" y="126"/>
                  </a:lnTo>
                  <a:cubicBezTo>
                    <a:pt x="-2" y="94"/>
                    <a:pt x="22" y="64"/>
                    <a:pt x="56" y="62"/>
                  </a:cubicBezTo>
                  <a:lnTo>
                    <a:pt x="865" y="0"/>
                  </a:lnTo>
                  <a:cubicBezTo>
                    <a:pt x="898" y="-2"/>
                    <a:pt x="927" y="23"/>
                    <a:pt x="930" y="5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6" name="Freeform: Shape 668">
              <a:extLst>
                <a:ext uri="{FF2B5EF4-FFF2-40B4-BE49-F238E27FC236}">
                  <a16:creationId xmlns:a16="http://schemas.microsoft.com/office/drawing/2014/main" id="{2FFFDB55-F098-A541-9EC6-577AF3ECCF60}"/>
                </a:ext>
              </a:extLst>
            </p:cNvPr>
            <p:cNvSpPr/>
            <p:nvPr/>
          </p:nvSpPr>
          <p:spPr>
            <a:xfrm>
              <a:off x="12088988" y="11279830"/>
              <a:ext cx="1237626" cy="53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1">
                  <a:moveTo>
                    <a:pt x="787" y="264"/>
                  </a:moveTo>
                  <a:cubicBezTo>
                    <a:pt x="787" y="275"/>
                    <a:pt x="779" y="284"/>
                    <a:pt x="768" y="285"/>
                  </a:cubicBezTo>
                  <a:lnTo>
                    <a:pt x="39" y="341"/>
                  </a:lnTo>
                  <a:cubicBezTo>
                    <a:pt x="28" y="342"/>
                    <a:pt x="18" y="333"/>
                    <a:pt x="17" y="323"/>
                  </a:cubicBezTo>
                  <a:lnTo>
                    <a:pt x="0" y="76"/>
                  </a:lnTo>
                  <a:cubicBezTo>
                    <a:pt x="-2" y="65"/>
                    <a:pt x="6" y="56"/>
                    <a:pt x="18" y="55"/>
                  </a:cubicBezTo>
                  <a:lnTo>
                    <a:pt x="748" y="0"/>
                  </a:lnTo>
                  <a:cubicBezTo>
                    <a:pt x="758" y="-1"/>
                    <a:pt x="768" y="8"/>
                    <a:pt x="769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7" name="Freeform: Shape 669">
              <a:extLst>
                <a:ext uri="{FF2B5EF4-FFF2-40B4-BE49-F238E27FC236}">
                  <a16:creationId xmlns:a16="http://schemas.microsoft.com/office/drawing/2014/main" id="{B0E6AC1D-C833-784C-971A-3B96ED15BB91}"/>
                </a:ext>
              </a:extLst>
            </p:cNvPr>
            <p:cNvSpPr/>
            <p:nvPr/>
          </p:nvSpPr>
          <p:spPr>
            <a:xfrm>
              <a:off x="12156691" y="12021465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1"/>
                    <a:pt x="131" y="110"/>
                    <a:pt x="120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8" name="Freeform: Shape 670">
              <a:extLst>
                <a:ext uri="{FF2B5EF4-FFF2-40B4-BE49-F238E27FC236}">
                  <a16:creationId xmlns:a16="http://schemas.microsoft.com/office/drawing/2014/main" id="{FD161F2B-E7B7-514F-9C4E-42E1388FBED6}"/>
                </a:ext>
              </a:extLst>
            </p:cNvPr>
            <p:cNvSpPr/>
            <p:nvPr/>
          </p:nvSpPr>
          <p:spPr>
            <a:xfrm>
              <a:off x="12484210" y="11997846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7" y="101"/>
                    <a:pt x="129" y="110"/>
                    <a:pt x="119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9" name="Freeform: Shape 671">
              <a:extLst>
                <a:ext uri="{FF2B5EF4-FFF2-40B4-BE49-F238E27FC236}">
                  <a16:creationId xmlns:a16="http://schemas.microsoft.com/office/drawing/2014/main" id="{4EB49B17-92F9-7D4C-AC14-B893AD36827E}"/>
                </a:ext>
              </a:extLst>
            </p:cNvPr>
            <p:cNvSpPr/>
            <p:nvPr/>
          </p:nvSpPr>
          <p:spPr>
            <a:xfrm>
              <a:off x="12806996" y="1197264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-1" y="17"/>
                    <a:pt x="8" y="8"/>
                    <a:pt x="18" y="8"/>
                  </a:cubicBezTo>
                  <a:lnTo>
                    <a:pt x="112" y="0"/>
                  </a:lnTo>
                  <a:cubicBezTo>
                    <a:pt x="123" y="0"/>
                    <a:pt x="132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0" name="Freeform: Shape 672">
              <a:extLst>
                <a:ext uri="{FF2B5EF4-FFF2-40B4-BE49-F238E27FC236}">
                  <a16:creationId xmlns:a16="http://schemas.microsoft.com/office/drawing/2014/main" id="{740E238C-82F9-B345-8713-E86A93FFFEDF}"/>
                </a:ext>
              </a:extLst>
            </p:cNvPr>
            <p:cNvSpPr/>
            <p:nvPr/>
          </p:nvSpPr>
          <p:spPr>
            <a:xfrm>
              <a:off x="13134515" y="11945880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6" y="119"/>
                  </a:lnTo>
                  <a:cubicBezTo>
                    <a:pt x="16" y="120"/>
                    <a:pt x="7" y="112"/>
                    <a:pt x="6" y="102"/>
                  </a:cubicBezTo>
                  <a:lnTo>
                    <a:pt x="0" y="27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1" name="Freeform: Shape 673">
              <a:extLst>
                <a:ext uri="{FF2B5EF4-FFF2-40B4-BE49-F238E27FC236}">
                  <a16:creationId xmlns:a16="http://schemas.microsoft.com/office/drawing/2014/main" id="{1BBE9301-1F68-A341-9090-5420C359F771}"/>
                </a:ext>
              </a:extLst>
            </p:cNvPr>
            <p:cNvSpPr/>
            <p:nvPr/>
          </p:nvSpPr>
          <p:spPr>
            <a:xfrm>
              <a:off x="12175591" y="12276543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8" y="100"/>
                    <a:pt x="131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2" name="Freeform: Shape 674">
              <a:extLst>
                <a:ext uri="{FF2B5EF4-FFF2-40B4-BE49-F238E27FC236}">
                  <a16:creationId xmlns:a16="http://schemas.microsoft.com/office/drawing/2014/main" id="{404726F9-EAFB-1B4F-B35B-079EF2E78AE4}"/>
                </a:ext>
              </a:extLst>
            </p:cNvPr>
            <p:cNvSpPr/>
            <p:nvPr/>
          </p:nvSpPr>
          <p:spPr>
            <a:xfrm>
              <a:off x="12503105" y="12251354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1"/>
                    <a:pt x="130" y="111"/>
                    <a:pt x="120" y="111"/>
                  </a:cubicBezTo>
                  <a:lnTo>
                    <a:pt x="25" y="119"/>
                  </a:lnTo>
                  <a:cubicBezTo>
                    <a:pt x="15" y="119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6" y="8"/>
                    <a:pt x="17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3" name="Freeform: Shape 675">
              <a:extLst>
                <a:ext uri="{FF2B5EF4-FFF2-40B4-BE49-F238E27FC236}">
                  <a16:creationId xmlns:a16="http://schemas.microsoft.com/office/drawing/2014/main" id="{BDBA6857-C809-8242-AC91-01F6D42DBE70}"/>
                </a:ext>
              </a:extLst>
            </p:cNvPr>
            <p:cNvSpPr/>
            <p:nvPr/>
          </p:nvSpPr>
          <p:spPr>
            <a:xfrm>
              <a:off x="12827470" y="12224586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2"/>
                  </a:moveTo>
                  <a:cubicBezTo>
                    <a:pt x="138" y="102"/>
                    <a:pt x="130" y="111"/>
                    <a:pt x="119" y="112"/>
                  </a:cubicBezTo>
                  <a:lnTo>
                    <a:pt x="25" y="118"/>
                  </a:lnTo>
                  <a:cubicBezTo>
                    <a:pt x="15" y="119"/>
                    <a:pt x="6" y="112"/>
                    <a:pt x="5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1" y="0"/>
                  </a:lnTo>
                  <a:cubicBezTo>
                    <a:pt x="122" y="0"/>
                    <a:pt x="131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4" name="Freeform: Shape 676">
              <a:extLst>
                <a:ext uri="{FF2B5EF4-FFF2-40B4-BE49-F238E27FC236}">
                  <a16:creationId xmlns:a16="http://schemas.microsoft.com/office/drawing/2014/main" id="{9B2EFD25-D429-1E4A-8A7E-FE758A80F12F}"/>
                </a:ext>
              </a:extLst>
            </p:cNvPr>
            <p:cNvSpPr/>
            <p:nvPr/>
          </p:nvSpPr>
          <p:spPr>
            <a:xfrm>
              <a:off x="13151835" y="122009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2"/>
                    <a:pt x="131" y="111"/>
                    <a:pt x="121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0" y="17"/>
                    <a:pt x="8" y="8"/>
                    <a:pt x="19" y="7"/>
                  </a:cubicBezTo>
                  <a:lnTo>
                    <a:pt x="112" y="0"/>
                  </a:lnTo>
                  <a:cubicBezTo>
                    <a:pt x="123" y="-1"/>
                    <a:pt x="133" y="7"/>
                    <a:pt x="133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5" name="Freeform: Shape 677">
              <a:extLst>
                <a:ext uri="{FF2B5EF4-FFF2-40B4-BE49-F238E27FC236}">
                  <a16:creationId xmlns:a16="http://schemas.microsoft.com/office/drawing/2014/main" id="{CCA122E1-EAD8-994A-90D6-D8EA673165ED}"/>
                </a:ext>
              </a:extLst>
            </p:cNvPr>
            <p:cNvSpPr/>
            <p:nvPr/>
          </p:nvSpPr>
          <p:spPr>
            <a:xfrm>
              <a:off x="12194486" y="12528482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2"/>
                    <a:pt x="130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6" name="Freeform: Shape 678">
              <a:extLst>
                <a:ext uri="{FF2B5EF4-FFF2-40B4-BE49-F238E27FC236}">
                  <a16:creationId xmlns:a16="http://schemas.microsoft.com/office/drawing/2014/main" id="{B3FF5961-758C-5E48-87A7-63654E982C34}"/>
                </a:ext>
              </a:extLst>
            </p:cNvPr>
            <p:cNvSpPr/>
            <p:nvPr/>
          </p:nvSpPr>
          <p:spPr>
            <a:xfrm>
              <a:off x="12520425" y="125048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0"/>
                  </a:moveTo>
                  <a:cubicBezTo>
                    <a:pt x="138" y="101"/>
                    <a:pt x="131" y="110"/>
                    <a:pt x="120" y="110"/>
                  </a:cubicBezTo>
                  <a:lnTo>
                    <a:pt x="26" y="118"/>
                  </a:lnTo>
                  <a:cubicBezTo>
                    <a:pt x="15" y="119"/>
                    <a:pt x="6" y="110"/>
                    <a:pt x="6" y="100"/>
                  </a:cubicBezTo>
                  <a:lnTo>
                    <a:pt x="0" y="28"/>
                  </a:lnTo>
                  <a:cubicBezTo>
                    <a:pt x="0" y="16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7" name="Freeform: Shape 679">
              <a:extLst>
                <a:ext uri="{FF2B5EF4-FFF2-40B4-BE49-F238E27FC236}">
                  <a16:creationId xmlns:a16="http://schemas.microsoft.com/office/drawing/2014/main" id="{F7B78398-AED5-8047-8371-6A223042E875}"/>
                </a:ext>
              </a:extLst>
            </p:cNvPr>
            <p:cNvSpPr/>
            <p:nvPr/>
          </p:nvSpPr>
          <p:spPr>
            <a:xfrm>
              <a:off x="12846365" y="12481244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8" name="Freeform: Shape 680">
              <a:extLst>
                <a:ext uri="{FF2B5EF4-FFF2-40B4-BE49-F238E27FC236}">
                  <a16:creationId xmlns:a16="http://schemas.microsoft.com/office/drawing/2014/main" id="{A0A6A0F7-0B8A-EB43-BECF-E6731F4D3156}"/>
                </a:ext>
              </a:extLst>
            </p:cNvPr>
            <p:cNvSpPr/>
            <p:nvPr/>
          </p:nvSpPr>
          <p:spPr>
            <a:xfrm>
              <a:off x="13172300" y="1245605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5" y="118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B36AF2-2F99-D745-9ACF-4D5AE4A4EFAC}"/>
              </a:ext>
            </a:extLst>
          </p:cNvPr>
          <p:cNvGrpSpPr/>
          <p:nvPr/>
        </p:nvGrpSpPr>
        <p:grpSpPr>
          <a:xfrm>
            <a:off x="14701702" y="11008218"/>
            <a:ext cx="1919422" cy="2098925"/>
            <a:chOff x="14701702" y="11008218"/>
            <a:chExt cx="1919422" cy="2098925"/>
          </a:xfrm>
        </p:grpSpPr>
        <p:sp>
          <p:nvSpPr>
            <p:cNvPr id="1009" name="Freeform: Shape 681">
              <a:extLst>
                <a:ext uri="{FF2B5EF4-FFF2-40B4-BE49-F238E27FC236}">
                  <a16:creationId xmlns:a16="http://schemas.microsoft.com/office/drawing/2014/main" id="{3EF54DDE-92D4-D34E-B926-B7AC8BDE6AD4}"/>
                </a:ext>
              </a:extLst>
            </p:cNvPr>
            <p:cNvSpPr/>
            <p:nvPr/>
          </p:nvSpPr>
          <p:spPr>
            <a:xfrm>
              <a:off x="15663775" y="11324710"/>
              <a:ext cx="908537" cy="7605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84">
                  <a:moveTo>
                    <a:pt x="553" y="0"/>
                  </a:moveTo>
                  <a:lnTo>
                    <a:pt x="0" y="432"/>
                  </a:lnTo>
                  <a:lnTo>
                    <a:pt x="40" y="484"/>
                  </a:lnTo>
                  <a:cubicBezTo>
                    <a:pt x="40" y="484"/>
                    <a:pt x="713" y="208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0" name="Freeform: Shape 682">
              <a:extLst>
                <a:ext uri="{FF2B5EF4-FFF2-40B4-BE49-F238E27FC236}">
                  <a16:creationId xmlns:a16="http://schemas.microsoft.com/office/drawing/2014/main" id="{1198E2E4-CB89-F742-B06F-A19318E2513A}"/>
                </a:ext>
              </a:extLst>
            </p:cNvPr>
            <p:cNvSpPr/>
            <p:nvPr/>
          </p:nvSpPr>
          <p:spPr>
            <a:xfrm>
              <a:off x="15644880" y="11008218"/>
              <a:ext cx="489697" cy="1051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669">
                  <a:moveTo>
                    <a:pt x="312" y="9"/>
                  </a:moveTo>
                  <a:lnTo>
                    <a:pt x="61" y="669"/>
                  </a:lnTo>
                  <a:lnTo>
                    <a:pt x="0" y="646"/>
                  </a:lnTo>
                  <a:cubicBezTo>
                    <a:pt x="0" y="646"/>
                    <a:pt x="69" y="-88"/>
                    <a:pt x="312" y="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1" name="Freeform: Shape 683">
              <a:extLst>
                <a:ext uri="{FF2B5EF4-FFF2-40B4-BE49-F238E27FC236}">
                  <a16:creationId xmlns:a16="http://schemas.microsoft.com/office/drawing/2014/main" id="{90BF6FFC-75AF-0E4E-B580-F0576AC7A4A7}"/>
                </a:ext>
              </a:extLst>
            </p:cNvPr>
            <p:cNvSpPr/>
            <p:nvPr/>
          </p:nvSpPr>
          <p:spPr>
            <a:xfrm>
              <a:off x="14701702" y="11833302"/>
              <a:ext cx="1048675" cy="672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7" h="428">
                  <a:moveTo>
                    <a:pt x="132" y="317"/>
                  </a:moveTo>
                  <a:cubicBezTo>
                    <a:pt x="121" y="309"/>
                    <a:pt x="112" y="300"/>
                    <a:pt x="105" y="288"/>
                  </a:cubicBezTo>
                  <a:cubicBezTo>
                    <a:pt x="85" y="261"/>
                    <a:pt x="78" y="227"/>
                    <a:pt x="85" y="193"/>
                  </a:cubicBezTo>
                  <a:cubicBezTo>
                    <a:pt x="93" y="160"/>
                    <a:pt x="112" y="129"/>
                    <a:pt x="142" y="108"/>
                  </a:cubicBezTo>
                  <a:cubicBezTo>
                    <a:pt x="188" y="75"/>
                    <a:pt x="250" y="76"/>
                    <a:pt x="293" y="109"/>
                  </a:cubicBezTo>
                  <a:cubicBezTo>
                    <a:pt x="304" y="117"/>
                    <a:pt x="313" y="126"/>
                    <a:pt x="321" y="138"/>
                  </a:cubicBezTo>
                  <a:cubicBezTo>
                    <a:pt x="339" y="165"/>
                    <a:pt x="345" y="199"/>
                    <a:pt x="339" y="234"/>
                  </a:cubicBezTo>
                  <a:cubicBezTo>
                    <a:pt x="333" y="268"/>
                    <a:pt x="313" y="297"/>
                    <a:pt x="284" y="319"/>
                  </a:cubicBezTo>
                  <a:cubicBezTo>
                    <a:pt x="236" y="351"/>
                    <a:pt x="176" y="351"/>
                    <a:pt x="132" y="317"/>
                  </a:cubicBezTo>
                  <a:close/>
                  <a:moveTo>
                    <a:pt x="660" y="106"/>
                  </a:moveTo>
                  <a:cubicBezTo>
                    <a:pt x="647" y="86"/>
                    <a:pt x="621" y="83"/>
                    <a:pt x="602" y="96"/>
                  </a:cubicBezTo>
                  <a:lnTo>
                    <a:pt x="424" y="220"/>
                  </a:lnTo>
                  <a:cubicBezTo>
                    <a:pt x="427" y="174"/>
                    <a:pt x="415" y="129"/>
                    <a:pt x="389" y="90"/>
                  </a:cubicBezTo>
                  <a:cubicBezTo>
                    <a:pt x="376" y="71"/>
                    <a:pt x="360" y="55"/>
                    <a:pt x="342" y="42"/>
                  </a:cubicBezTo>
                  <a:cubicBezTo>
                    <a:pt x="270" y="-13"/>
                    <a:pt x="170" y="-14"/>
                    <a:pt x="94" y="40"/>
                  </a:cubicBezTo>
                  <a:cubicBezTo>
                    <a:pt x="47" y="73"/>
                    <a:pt x="15" y="120"/>
                    <a:pt x="4" y="177"/>
                  </a:cubicBezTo>
                  <a:cubicBezTo>
                    <a:pt x="-8" y="234"/>
                    <a:pt x="5" y="290"/>
                    <a:pt x="36" y="337"/>
                  </a:cubicBezTo>
                  <a:cubicBezTo>
                    <a:pt x="49" y="355"/>
                    <a:pt x="64" y="372"/>
                    <a:pt x="82" y="384"/>
                  </a:cubicBezTo>
                  <a:cubicBezTo>
                    <a:pt x="154" y="441"/>
                    <a:pt x="255" y="442"/>
                    <a:pt x="332" y="388"/>
                  </a:cubicBezTo>
                  <a:cubicBezTo>
                    <a:pt x="333" y="386"/>
                    <a:pt x="334" y="384"/>
                    <a:pt x="336" y="384"/>
                  </a:cubicBezTo>
                  <a:cubicBezTo>
                    <a:pt x="337" y="384"/>
                    <a:pt x="337" y="384"/>
                    <a:pt x="337" y="383"/>
                  </a:cubicBezTo>
                  <a:lnTo>
                    <a:pt x="649" y="165"/>
                  </a:lnTo>
                  <a:cubicBezTo>
                    <a:pt x="668" y="152"/>
                    <a:pt x="674" y="125"/>
                    <a:pt x="660" y="1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2" name="Freeform: Shape 684">
              <a:extLst>
                <a:ext uri="{FF2B5EF4-FFF2-40B4-BE49-F238E27FC236}">
                  <a16:creationId xmlns:a16="http://schemas.microsoft.com/office/drawing/2014/main" id="{49887411-962B-2042-BC15-F7B9D13BBCE3}"/>
                </a:ext>
              </a:extLst>
            </p:cNvPr>
            <p:cNvSpPr/>
            <p:nvPr/>
          </p:nvSpPr>
          <p:spPr>
            <a:xfrm>
              <a:off x="15627559" y="12019103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36" y="42"/>
                  </a:moveTo>
                  <a:cubicBezTo>
                    <a:pt x="25" y="48"/>
                    <a:pt x="11" y="46"/>
                    <a:pt x="5" y="36"/>
                  </a:cubicBezTo>
                  <a:cubicBezTo>
                    <a:pt x="-3" y="25"/>
                    <a:pt x="-1" y="10"/>
                    <a:pt x="9" y="3"/>
                  </a:cubicBezTo>
                  <a:cubicBezTo>
                    <a:pt x="20" y="-3"/>
                    <a:pt x="34" y="-1"/>
                    <a:pt x="41" y="9"/>
                  </a:cubicBezTo>
                  <a:cubicBezTo>
                    <a:pt x="48" y="20"/>
                    <a:pt x="46" y="35"/>
                    <a:pt x="36" y="42"/>
                  </a:cubicBezTo>
                  <a:close/>
                </a:path>
              </a:pathLst>
            </a:custGeom>
            <a:solidFill>
              <a:srgbClr val="FBB0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3" name="Freeform: Shape 685">
              <a:extLst>
                <a:ext uri="{FF2B5EF4-FFF2-40B4-BE49-F238E27FC236}">
                  <a16:creationId xmlns:a16="http://schemas.microsoft.com/office/drawing/2014/main" id="{38134287-1D05-B04D-938C-EA1C4E950E56}"/>
                </a:ext>
              </a:extLst>
            </p:cNvPr>
            <p:cNvSpPr/>
            <p:nvPr/>
          </p:nvSpPr>
          <p:spPr>
            <a:xfrm>
              <a:off x="15418139" y="11971865"/>
              <a:ext cx="656603" cy="10754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684">
                  <a:moveTo>
                    <a:pt x="264" y="584"/>
                  </a:moveTo>
                  <a:cubicBezTo>
                    <a:pt x="234" y="601"/>
                    <a:pt x="199" y="605"/>
                    <a:pt x="168" y="593"/>
                  </a:cubicBezTo>
                  <a:cubicBezTo>
                    <a:pt x="157" y="588"/>
                    <a:pt x="144" y="583"/>
                    <a:pt x="134" y="575"/>
                  </a:cubicBezTo>
                  <a:cubicBezTo>
                    <a:pt x="90" y="542"/>
                    <a:pt x="73" y="482"/>
                    <a:pt x="90" y="428"/>
                  </a:cubicBezTo>
                  <a:cubicBezTo>
                    <a:pt x="101" y="393"/>
                    <a:pt x="124" y="365"/>
                    <a:pt x="154" y="349"/>
                  </a:cubicBezTo>
                  <a:cubicBezTo>
                    <a:pt x="184" y="334"/>
                    <a:pt x="218" y="331"/>
                    <a:pt x="250" y="341"/>
                  </a:cubicBezTo>
                  <a:cubicBezTo>
                    <a:pt x="262" y="345"/>
                    <a:pt x="274" y="351"/>
                    <a:pt x="285" y="359"/>
                  </a:cubicBezTo>
                  <a:cubicBezTo>
                    <a:pt x="328" y="392"/>
                    <a:pt x="346" y="452"/>
                    <a:pt x="328" y="506"/>
                  </a:cubicBezTo>
                  <a:cubicBezTo>
                    <a:pt x="317" y="541"/>
                    <a:pt x="295" y="568"/>
                    <a:pt x="264" y="584"/>
                  </a:cubicBezTo>
                  <a:close/>
                  <a:moveTo>
                    <a:pt x="408" y="533"/>
                  </a:moveTo>
                  <a:cubicBezTo>
                    <a:pt x="436" y="444"/>
                    <a:pt x="407" y="346"/>
                    <a:pt x="334" y="292"/>
                  </a:cubicBezTo>
                  <a:cubicBezTo>
                    <a:pt x="317" y="278"/>
                    <a:pt x="297" y="268"/>
                    <a:pt x="275" y="261"/>
                  </a:cubicBezTo>
                  <a:cubicBezTo>
                    <a:pt x="231" y="247"/>
                    <a:pt x="185" y="248"/>
                    <a:pt x="143" y="263"/>
                  </a:cubicBezTo>
                  <a:lnTo>
                    <a:pt x="209" y="55"/>
                  </a:lnTo>
                  <a:cubicBezTo>
                    <a:pt x="217" y="33"/>
                    <a:pt x="204" y="8"/>
                    <a:pt x="183" y="2"/>
                  </a:cubicBezTo>
                  <a:cubicBezTo>
                    <a:pt x="162" y="-5"/>
                    <a:pt x="139" y="7"/>
                    <a:pt x="131" y="29"/>
                  </a:cubicBezTo>
                  <a:lnTo>
                    <a:pt x="14" y="393"/>
                  </a:lnTo>
                  <a:cubicBezTo>
                    <a:pt x="13" y="394"/>
                    <a:pt x="13" y="395"/>
                    <a:pt x="13" y="396"/>
                  </a:cubicBezTo>
                  <a:cubicBezTo>
                    <a:pt x="12" y="398"/>
                    <a:pt x="12" y="399"/>
                    <a:pt x="11" y="401"/>
                  </a:cubicBezTo>
                  <a:cubicBezTo>
                    <a:pt x="-18" y="490"/>
                    <a:pt x="12" y="587"/>
                    <a:pt x="84" y="642"/>
                  </a:cubicBezTo>
                  <a:cubicBezTo>
                    <a:pt x="102" y="656"/>
                    <a:pt x="121" y="666"/>
                    <a:pt x="142" y="674"/>
                  </a:cubicBezTo>
                  <a:cubicBezTo>
                    <a:pt x="195" y="691"/>
                    <a:pt x="252" y="686"/>
                    <a:pt x="303" y="660"/>
                  </a:cubicBezTo>
                  <a:cubicBezTo>
                    <a:pt x="352" y="633"/>
                    <a:pt x="390" y="587"/>
                    <a:pt x="408" y="53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4" name="Freeform: Shape 686">
              <a:extLst>
                <a:ext uri="{FF2B5EF4-FFF2-40B4-BE49-F238E27FC236}">
                  <a16:creationId xmlns:a16="http://schemas.microsoft.com/office/drawing/2014/main" id="{6B380655-5885-2741-9CD9-A06C1A8261B1}"/>
                </a:ext>
              </a:extLst>
            </p:cNvPr>
            <p:cNvSpPr/>
            <p:nvPr/>
          </p:nvSpPr>
          <p:spPr>
            <a:xfrm>
              <a:off x="15643305" y="12031700"/>
              <a:ext cx="67707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5">
                  <a:moveTo>
                    <a:pt x="0" y="15"/>
                  </a:moveTo>
                  <a:cubicBezTo>
                    <a:pt x="-2" y="28"/>
                    <a:pt x="4" y="40"/>
                    <a:pt x="16" y="45"/>
                  </a:cubicBezTo>
                  <a:cubicBezTo>
                    <a:pt x="27" y="48"/>
                    <a:pt x="40" y="41"/>
                    <a:pt x="43" y="29"/>
                  </a:cubicBezTo>
                  <a:cubicBezTo>
                    <a:pt x="47" y="17"/>
                    <a:pt x="41" y="4"/>
                    <a:pt x="29" y="1"/>
                  </a:cubicBezTo>
                  <a:cubicBezTo>
                    <a:pt x="18" y="-3"/>
                    <a:pt x="5" y="3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5" name="Freeform: Shape 687">
              <a:extLst>
                <a:ext uri="{FF2B5EF4-FFF2-40B4-BE49-F238E27FC236}">
                  <a16:creationId xmlns:a16="http://schemas.microsoft.com/office/drawing/2014/main" id="{C27DA78B-A8E2-F846-9075-F7C9CC6A6C55}"/>
                </a:ext>
              </a:extLst>
            </p:cNvPr>
            <p:cNvSpPr/>
            <p:nvPr/>
          </p:nvSpPr>
          <p:spPr>
            <a:xfrm>
              <a:off x="15696841" y="11068052"/>
              <a:ext cx="924283" cy="10675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679">
                  <a:moveTo>
                    <a:pt x="64" y="679"/>
                  </a:moveTo>
                  <a:cubicBezTo>
                    <a:pt x="162" y="636"/>
                    <a:pt x="709" y="391"/>
                    <a:pt x="563" y="201"/>
                  </a:cubicBezTo>
                  <a:lnTo>
                    <a:pt x="98" y="563"/>
                  </a:lnTo>
                  <a:lnTo>
                    <a:pt x="309" y="9"/>
                  </a:lnTo>
                  <a:cubicBezTo>
                    <a:pt x="94" y="-76"/>
                    <a:pt x="15" y="489"/>
                    <a:pt x="0" y="619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6" name="Freeform: Shape 688">
              <a:extLst>
                <a:ext uri="{FF2B5EF4-FFF2-40B4-BE49-F238E27FC236}">
                  <a16:creationId xmlns:a16="http://schemas.microsoft.com/office/drawing/2014/main" id="{3D31C14C-1B8F-144B-8EC1-5C0B725B7736}"/>
                </a:ext>
              </a:extLst>
            </p:cNvPr>
            <p:cNvSpPr/>
            <p:nvPr/>
          </p:nvSpPr>
          <p:spPr>
            <a:xfrm>
              <a:off x="15596068" y="12557612"/>
              <a:ext cx="396796" cy="4156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65">
                  <a:moveTo>
                    <a:pt x="245" y="172"/>
                  </a:moveTo>
                  <a:cubicBezTo>
                    <a:pt x="234" y="206"/>
                    <a:pt x="212" y="234"/>
                    <a:pt x="182" y="250"/>
                  </a:cubicBezTo>
                  <a:cubicBezTo>
                    <a:pt x="151" y="266"/>
                    <a:pt x="118" y="269"/>
                    <a:pt x="86" y="259"/>
                  </a:cubicBezTo>
                  <a:cubicBezTo>
                    <a:pt x="73" y="255"/>
                    <a:pt x="62" y="249"/>
                    <a:pt x="51" y="241"/>
                  </a:cubicBezTo>
                  <a:cubicBezTo>
                    <a:pt x="7" y="208"/>
                    <a:pt x="-11" y="149"/>
                    <a:pt x="7" y="93"/>
                  </a:cubicBezTo>
                  <a:cubicBezTo>
                    <a:pt x="18" y="59"/>
                    <a:pt x="41" y="32"/>
                    <a:pt x="72" y="16"/>
                  </a:cubicBezTo>
                  <a:cubicBezTo>
                    <a:pt x="101" y="-1"/>
                    <a:pt x="136" y="-5"/>
                    <a:pt x="166" y="6"/>
                  </a:cubicBezTo>
                  <a:cubicBezTo>
                    <a:pt x="179" y="12"/>
                    <a:pt x="191" y="18"/>
                    <a:pt x="202" y="25"/>
                  </a:cubicBezTo>
                  <a:cubicBezTo>
                    <a:pt x="245" y="58"/>
                    <a:pt x="264" y="118"/>
                    <a:pt x="245" y="172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7" name="Freeform: Shape 689">
              <a:extLst>
                <a:ext uri="{FF2B5EF4-FFF2-40B4-BE49-F238E27FC236}">
                  <a16:creationId xmlns:a16="http://schemas.microsoft.com/office/drawing/2014/main" id="{8E42996A-7C8D-9143-95E6-FB3BCB7C05D6}"/>
                </a:ext>
              </a:extLst>
            </p:cNvPr>
            <p:cNvSpPr/>
            <p:nvPr/>
          </p:nvSpPr>
          <p:spPr>
            <a:xfrm>
              <a:off x="14881205" y="12025401"/>
              <a:ext cx="404669" cy="4046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258">
                  <a:moveTo>
                    <a:pt x="256" y="149"/>
                  </a:moveTo>
                  <a:cubicBezTo>
                    <a:pt x="249" y="183"/>
                    <a:pt x="229" y="214"/>
                    <a:pt x="200" y="233"/>
                  </a:cubicBezTo>
                  <a:cubicBezTo>
                    <a:pt x="153" y="267"/>
                    <a:pt x="92" y="267"/>
                    <a:pt x="49" y="233"/>
                  </a:cubicBezTo>
                  <a:cubicBezTo>
                    <a:pt x="39" y="225"/>
                    <a:pt x="29" y="216"/>
                    <a:pt x="22" y="205"/>
                  </a:cubicBezTo>
                  <a:cubicBezTo>
                    <a:pt x="3" y="177"/>
                    <a:pt x="-4" y="143"/>
                    <a:pt x="3" y="110"/>
                  </a:cubicBezTo>
                  <a:cubicBezTo>
                    <a:pt x="9" y="75"/>
                    <a:pt x="29" y="44"/>
                    <a:pt x="58" y="24"/>
                  </a:cubicBezTo>
                  <a:cubicBezTo>
                    <a:pt x="104" y="-8"/>
                    <a:pt x="165" y="-8"/>
                    <a:pt x="210" y="25"/>
                  </a:cubicBezTo>
                  <a:cubicBezTo>
                    <a:pt x="220" y="32"/>
                    <a:pt x="229" y="43"/>
                    <a:pt x="237" y="53"/>
                  </a:cubicBezTo>
                  <a:cubicBezTo>
                    <a:pt x="255" y="82"/>
                    <a:pt x="263" y="115"/>
                    <a:pt x="256" y="149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8" name="Freeform: Shape 690">
              <a:extLst>
                <a:ext uri="{FF2B5EF4-FFF2-40B4-BE49-F238E27FC236}">
                  <a16:creationId xmlns:a16="http://schemas.microsoft.com/office/drawing/2014/main" id="{228B55F0-8380-C74D-995F-611C6FB6C35F}"/>
                </a:ext>
              </a:extLst>
            </p:cNvPr>
            <p:cNvSpPr/>
            <p:nvPr/>
          </p:nvSpPr>
          <p:spPr>
            <a:xfrm>
              <a:off x="14748940" y="11893136"/>
              <a:ext cx="1373040" cy="121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3" h="772">
                  <a:moveTo>
                    <a:pt x="601" y="95"/>
                  </a:moveTo>
                  <a:lnTo>
                    <a:pt x="425" y="220"/>
                  </a:lnTo>
                  <a:cubicBezTo>
                    <a:pt x="427" y="173"/>
                    <a:pt x="414" y="128"/>
                    <a:pt x="388" y="90"/>
                  </a:cubicBezTo>
                  <a:cubicBezTo>
                    <a:pt x="376" y="72"/>
                    <a:pt x="361" y="56"/>
                    <a:pt x="342" y="42"/>
                  </a:cubicBezTo>
                  <a:cubicBezTo>
                    <a:pt x="270" y="-13"/>
                    <a:pt x="170" y="-14"/>
                    <a:pt x="94" y="39"/>
                  </a:cubicBezTo>
                  <a:cubicBezTo>
                    <a:pt x="46" y="72"/>
                    <a:pt x="15" y="121"/>
                    <a:pt x="4" y="177"/>
                  </a:cubicBezTo>
                  <a:cubicBezTo>
                    <a:pt x="-7" y="234"/>
                    <a:pt x="4" y="290"/>
                    <a:pt x="36" y="337"/>
                  </a:cubicBezTo>
                  <a:cubicBezTo>
                    <a:pt x="48" y="356"/>
                    <a:pt x="65" y="372"/>
                    <a:pt x="82" y="385"/>
                  </a:cubicBezTo>
                  <a:cubicBezTo>
                    <a:pt x="155" y="440"/>
                    <a:pt x="254" y="441"/>
                    <a:pt x="331" y="387"/>
                  </a:cubicBezTo>
                  <a:cubicBezTo>
                    <a:pt x="332" y="386"/>
                    <a:pt x="333" y="385"/>
                    <a:pt x="335" y="384"/>
                  </a:cubicBezTo>
                  <a:cubicBezTo>
                    <a:pt x="335" y="383"/>
                    <a:pt x="337" y="383"/>
                    <a:pt x="338" y="382"/>
                  </a:cubicBezTo>
                  <a:lnTo>
                    <a:pt x="548" y="236"/>
                  </a:lnTo>
                  <a:lnTo>
                    <a:pt x="468" y="481"/>
                  </a:lnTo>
                  <a:cubicBezTo>
                    <a:pt x="468" y="483"/>
                    <a:pt x="468" y="484"/>
                    <a:pt x="468" y="484"/>
                  </a:cubicBezTo>
                  <a:cubicBezTo>
                    <a:pt x="467" y="486"/>
                    <a:pt x="466" y="488"/>
                    <a:pt x="466" y="489"/>
                  </a:cubicBezTo>
                  <a:cubicBezTo>
                    <a:pt x="437" y="580"/>
                    <a:pt x="466" y="676"/>
                    <a:pt x="539" y="731"/>
                  </a:cubicBezTo>
                  <a:cubicBezTo>
                    <a:pt x="557" y="744"/>
                    <a:pt x="577" y="754"/>
                    <a:pt x="598" y="761"/>
                  </a:cubicBezTo>
                  <a:cubicBezTo>
                    <a:pt x="651" y="779"/>
                    <a:pt x="707" y="774"/>
                    <a:pt x="758" y="747"/>
                  </a:cubicBezTo>
                  <a:cubicBezTo>
                    <a:pt x="808" y="721"/>
                    <a:pt x="845" y="676"/>
                    <a:pt x="862" y="621"/>
                  </a:cubicBezTo>
                  <a:cubicBezTo>
                    <a:pt x="892" y="532"/>
                    <a:pt x="862" y="435"/>
                    <a:pt x="790" y="379"/>
                  </a:cubicBezTo>
                  <a:cubicBezTo>
                    <a:pt x="771" y="366"/>
                    <a:pt x="752" y="356"/>
                    <a:pt x="731" y="348"/>
                  </a:cubicBezTo>
                  <a:cubicBezTo>
                    <a:pt x="687" y="335"/>
                    <a:pt x="641" y="335"/>
                    <a:pt x="599" y="351"/>
                  </a:cubicBezTo>
                  <a:lnTo>
                    <a:pt x="665" y="144"/>
                  </a:lnTo>
                  <a:cubicBezTo>
                    <a:pt x="669" y="130"/>
                    <a:pt x="667" y="117"/>
                    <a:pt x="659" y="106"/>
                  </a:cubicBezTo>
                  <a:cubicBezTo>
                    <a:pt x="658" y="103"/>
                    <a:pt x="656" y="102"/>
                    <a:pt x="654" y="100"/>
                  </a:cubicBezTo>
                  <a:lnTo>
                    <a:pt x="654" y="99"/>
                  </a:lnTo>
                  <a:cubicBezTo>
                    <a:pt x="652" y="98"/>
                    <a:pt x="651" y="97"/>
                    <a:pt x="649" y="95"/>
                  </a:cubicBezTo>
                  <a:cubicBezTo>
                    <a:pt x="647" y="95"/>
                    <a:pt x="647" y="94"/>
                    <a:pt x="646" y="94"/>
                  </a:cubicBezTo>
                  <a:cubicBezTo>
                    <a:pt x="645" y="93"/>
                    <a:pt x="645" y="93"/>
                    <a:pt x="644" y="92"/>
                  </a:cubicBezTo>
                  <a:cubicBezTo>
                    <a:pt x="642" y="92"/>
                    <a:pt x="641" y="91"/>
                    <a:pt x="638" y="90"/>
                  </a:cubicBezTo>
                  <a:cubicBezTo>
                    <a:pt x="637" y="90"/>
                    <a:pt x="636" y="90"/>
                    <a:pt x="636" y="90"/>
                  </a:cubicBezTo>
                  <a:cubicBezTo>
                    <a:pt x="634" y="89"/>
                    <a:pt x="633" y="89"/>
                    <a:pt x="630" y="88"/>
                  </a:cubicBezTo>
                  <a:cubicBezTo>
                    <a:pt x="629" y="88"/>
                    <a:pt x="629" y="88"/>
                    <a:pt x="628" y="88"/>
                  </a:cubicBezTo>
                  <a:cubicBezTo>
                    <a:pt x="626" y="88"/>
                    <a:pt x="624" y="88"/>
                    <a:pt x="622" y="88"/>
                  </a:cubicBezTo>
                  <a:cubicBezTo>
                    <a:pt x="621" y="88"/>
                    <a:pt x="621" y="88"/>
                    <a:pt x="620" y="88"/>
                  </a:cubicBezTo>
                  <a:cubicBezTo>
                    <a:pt x="618" y="88"/>
                    <a:pt x="616" y="89"/>
                    <a:pt x="614" y="89"/>
                  </a:cubicBezTo>
                  <a:cubicBezTo>
                    <a:pt x="614" y="90"/>
                    <a:pt x="613" y="90"/>
                    <a:pt x="613" y="90"/>
                  </a:cubicBezTo>
                  <a:cubicBezTo>
                    <a:pt x="611" y="90"/>
                    <a:pt x="608" y="91"/>
                    <a:pt x="606" y="92"/>
                  </a:cubicBezTo>
                  <a:lnTo>
                    <a:pt x="606" y="93"/>
                  </a:lnTo>
                  <a:cubicBezTo>
                    <a:pt x="604" y="93"/>
                    <a:pt x="603" y="94"/>
                    <a:pt x="601" y="95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9" name="Freeform: Shape 691">
              <a:extLst>
                <a:ext uri="{FF2B5EF4-FFF2-40B4-BE49-F238E27FC236}">
                  <a16:creationId xmlns:a16="http://schemas.microsoft.com/office/drawing/2014/main" id="{3D31E998-9BE9-E048-807C-5A340E3CE7D9}"/>
                </a:ext>
              </a:extLst>
            </p:cNvPr>
            <p:cNvSpPr/>
            <p:nvPr/>
          </p:nvSpPr>
          <p:spPr>
            <a:xfrm>
              <a:off x="15690538" y="12089960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1" y="15"/>
                  </a:moveTo>
                  <a:cubicBezTo>
                    <a:pt x="-3" y="28"/>
                    <a:pt x="4" y="40"/>
                    <a:pt x="15" y="44"/>
                  </a:cubicBezTo>
                  <a:cubicBezTo>
                    <a:pt x="27" y="48"/>
                    <a:pt x="39" y="42"/>
                    <a:pt x="44" y="30"/>
                  </a:cubicBezTo>
                  <a:cubicBezTo>
                    <a:pt x="48" y="17"/>
                    <a:pt x="41" y="4"/>
                    <a:pt x="29" y="1"/>
                  </a:cubicBezTo>
                  <a:cubicBezTo>
                    <a:pt x="17" y="-3"/>
                    <a:pt x="5" y="3"/>
                    <a:pt x="1" y="15"/>
                  </a:cubicBezTo>
                  <a:close/>
                </a:path>
              </a:pathLst>
            </a:custGeom>
            <a:solidFill>
              <a:srgbClr val="36675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23" name="Freeform: Shape 695">
            <a:extLst>
              <a:ext uri="{FF2B5EF4-FFF2-40B4-BE49-F238E27FC236}">
                <a16:creationId xmlns:a16="http://schemas.microsoft.com/office/drawing/2014/main" id="{879AAC7D-047A-294E-A9C1-F21E31FF5242}"/>
              </a:ext>
            </a:extLst>
          </p:cNvPr>
          <p:cNvSpPr/>
          <p:nvPr/>
        </p:nvSpPr>
        <p:spPr>
          <a:xfrm>
            <a:off x="1787091" y="11171971"/>
            <a:ext cx="2716164" cy="2034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6" h="1293">
                <a:moveTo>
                  <a:pt x="1513" y="1"/>
                </a:moveTo>
                <a:lnTo>
                  <a:pt x="879" y="118"/>
                </a:lnTo>
                <a:cubicBezTo>
                  <a:pt x="866" y="120"/>
                  <a:pt x="855" y="130"/>
                  <a:pt x="851" y="143"/>
                </a:cubicBezTo>
                <a:lnTo>
                  <a:pt x="698" y="172"/>
                </a:lnTo>
                <a:cubicBezTo>
                  <a:pt x="690" y="161"/>
                  <a:pt x="677" y="155"/>
                  <a:pt x="662" y="158"/>
                </a:cubicBezTo>
                <a:lnTo>
                  <a:pt x="30" y="275"/>
                </a:lnTo>
                <a:cubicBezTo>
                  <a:pt x="10" y="279"/>
                  <a:pt x="-4" y="297"/>
                  <a:pt x="1" y="317"/>
                </a:cubicBezTo>
                <a:lnTo>
                  <a:pt x="172" y="1263"/>
                </a:lnTo>
                <a:cubicBezTo>
                  <a:pt x="175" y="1284"/>
                  <a:pt x="193" y="1296"/>
                  <a:pt x="212" y="1293"/>
                </a:cubicBezTo>
                <a:lnTo>
                  <a:pt x="786" y="1187"/>
                </a:lnTo>
                <a:lnTo>
                  <a:pt x="824" y="1179"/>
                </a:lnTo>
                <a:lnTo>
                  <a:pt x="826" y="1191"/>
                </a:lnTo>
                <a:cubicBezTo>
                  <a:pt x="831" y="1218"/>
                  <a:pt x="857" y="1236"/>
                  <a:pt x="884" y="1231"/>
                </a:cubicBezTo>
                <a:lnTo>
                  <a:pt x="1050" y="1201"/>
                </a:lnTo>
                <a:cubicBezTo>
                  <a:pt x="1077" y="1196"/>
                  <a:pt x="1094" y="1169"/>
                  <a:pt x="1091" y="1142"/>
                </a:cubicBezTo>
                <a:lnTo>
                  <a:pt x="1088" y="1131"/>
                </a:lnTo>
                <a:lnTo>
                  <a:pt x="1695" y="1018"/>
                </a:lnTo>
                <a:cubicBezTo>
                  <a:pt x="1715" y="1014"/>
                  <a:pt x="1728" y="995"/>
                  <a:pt x="1725" y="976"/>
                </a:cubicBezTo>
                <a:lnTo>
                  <a:pt x="1555" y="29"/>
                </a:lnTo>
                <a:cubicBezTo>
                  <a:pt x="1551" y="10"/>
                  <a:pt x="1533" y="-3"/>
                  <a:pt x="1513" y="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4" name="Freeform: Shape 696">
            <a:extLst>
              <a:ext uri="{FF2B5EF4-FFF2-40B4-BE49-F238E27FC236}">
                <a16:creationId xmlns:a16="http://schemas.microsoft.com/office/drawing/2014/main" id="{9E44EF47-22C5-414D-B577-BCA9A7959A03}"/>
              </a:ext>
            </a:extLst>
          </p:cNvPr>
          <p:cNvSpPr/>
          <p:nvPr/>
        </p:nvSpPr>
        <p:spPr>
          <a:xfrm>
            <a:off x="1856373" y="11354623"/>
            <a:ext cx="1406107" cy="17005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4" h="1081">
                <a:moveTo>
                  <a:pt x="724" y="116"/>
                </a:moveTo>
                <a:cubicBezTo>
                  <a:pt x="705" y="43"/>
                  <a:pt x="631" y="-13"/>
                  <a:pt x="540" y="3"/>
                </a:cubicBezTo>
                <a:cubicBezTo>
                  <a:pt x="449" y="19"/>
                  <a:pt x="0" y="104"/>
                  <a:pt x="0" y="104"/>
                </a:cubicBezTo>
                <a:lnTo>
                  <a:pt x="176" y="1081"/>
                </a:lnTo>
                <a:cubicBezTo>
                  <a:pt x="176" y="1081"/>
                  <a:pt x="626" y="998"/>
                  <a:pt x="717" y="982"/>
                </a:cubicBezTo>
                <a:cubicBezTo>
                  <a:pt x="808" y="964"/>
                  <a:pt x="875" y="985"/>
                  <a:pt x="894" y="1058"/>
                </a:cubicBezTo>
                <a:cubicBezTo>
                  <a:pt x="834" y="727"/>
                  <a:pt x="732" y="148"/>
                  <a:pt x="724" y="11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5" name="Freeform: Shape 697">
            <a:extLst>
              <a:ext uri="{FF2B5EF4-FFF2-40B4-BE49-F238E27FC236}">
                <a16:creationId xmlns:a16="http://schemas.microsoft.com/office/drawing/2014/main" id="{6DCE186C-8C19-2B43-9D64-566AD1F25980}"/>
              </a:ext>
            </a:extLst>
          </p:cNvPr>
          <p:cNvSpPr/>
          <p:nvPr/>
        </p:nvSpPr>
        <p:spPr>
          <a:xfrm>
            <a:off x="3059358" y="11097965"/>
            <a:ext cx="1335250" cy="19099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1214">
                <a:moveTo>
                  <a:pt x="1" y="271"/>
                </a:moveTo>
                <a:cubicBezTo>
                  <a:pt x="-6" y="195"/>
                  <a:pt x="43" y="116"/>
                  <a:pt x="133" y="100"/>
                </a:cubicBezTo>
                <a:cubicBezTo>
                  <a:pt x="225" y="83"/>
                  <a:pt x="674" y="0"/>
                  <a:pt x="674" y="0"/>
                </a:cubicBezTo>
                <a:lnTo>
                  <a:pt x="849" y="979"/>
                </a:lnTo>
                <a:cubicBezTo>
                  <a:pt x="849" y="979"/>
                  <a:pt x="401" y="1061"/>
                  <a:pt x="310" y="1078"/>
                </a:cubicBezTo>
                <a:cubicBezTo>
                  <a:pt x="218" y="1096"/>
                  <a:pt x="164" y="1139"/>
                  <a:pt x="171" y="1214"/>
                </a:cubicBezTo>
                <a:cubicBezTo>
                  <a:pt x="111" y="883"/>
                  <a:pt x="5" y="305"/>
                  <a:pt x="1" y="27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6" name="Straight Connector 1025">
            <a:extLst>
              <a:ext uri="{FF2B5EF4-FFF2-40B4-BE49-F238E27FC236}">
                <a16:creationId xmlns:a16="http://schemas.microsoft.com/office/drawing/2014/main" id="{4E0F4A12-190C-E946-B7B8-0A3FB00C5C0B}"/>
              </a:ext>
            </a:extLst>
          </p:cNvPr>
          <p:cNvSpPr/>
          <p:nvPr/>
        </p:nvSpPr>
        <p:spPr>
          <a:xfrm flipH="1">
            <a:off x="3015269" y="11445949"/>
            <a:ext cx="133840" cy="23614"/>
          </a:xfrm>
          <a:prstGeom prst="line">
            <a:avLst/>
          </a:pr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7" name="Freeform: Shape 699">
            <a:extLst>
              <a:ext uri="{FF2B5EF4-FFF2-40B4-BE49-F238E27FC236}">
                <a16:creationId xmlns:a16="http://schemas.microsoft.com/office/drawing/2014/main" id="{7306CE29-DEB1-F849-A6BC-558E92C4375C}"/>
              </a:ext>
            </a:extLst>
          </p:cNvPr>
          <p:cNvSpPr/>
          <p:nvPr/>
        </p:nvSpPr>
        <p:spPr>
          <a:xfrm>
            <a:off x="1857947" y="11211335"/>
            <a:ext cx="2716164" cy="20327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6" h="1292">
                <a:moveTo>
                  <a:pt x="52" y="271"/>
                </a:moveTo>
                <a:lnTo>
                  <a:pt x="31" y="276"/>
                </a:lnTo>
                <a:cubicBezTo>
                  <a:pt x="10" y="279"/>
                  <a:pt x="-3" y="297"/>
                  <a:pt x="1" y="316"/>
                </a:cubicBezTo>
                <a:lnTo>
                  <a:pt x="172" y="1263"/>
                </a:lnTo>
                <a:cubicBezTo>
                  <a:pt x="174" y="1283"/>
                  <a:pt x="194" y="1296"/>
                  <a:pt x="213" y="1292"/>
                </a:cubicBezTo>
                <a:lnTo>
                  <a:pt x="787" y="1187"/>
                </a:lnTo>
                <a:lnTo>
                  <a:pt x="823" y="1179"/>
                </a:lnTo>
                <a:lnTo>
                  <a:pt x="825" y="1191"/>
                </a:lnTo>
                <a:cubicBezTo>
                  <a:pt x="831" y="1217"/>
                  <a:pt x="857" y="1236"/>
                  <a:pt x="883" y="1230"/>
                </a:cubicBezTo>
                <a:lnTo>
                  <a:pt x="1050" y="1200"/>
                </a:lnTo>
                <a:cubicBezTo>
                  <a:pt x="1078" y="1195"/>
                  <a:pt x="1095" y="1168"/>
                  <a:pt x="1091" y="1141"/>
                </a:cubicBezTo>
                <a:lnTo>
                  <a:pt x="1089" y="1130"/>
                </a:lnTo>
                <a:lnTo>
                  <a:pt x="1696" y="1018"/>
                </a:lnTo>
                <a:cubicBezTo>
                  <a:pt x="1716" y="1015"/>
                  <a:pt x="1729" y="995"/>
                  <a:pt x="1726" y="976"/>
                </a:cubicBezTo>
                <a:lnTo>
                  <a:pt x="1554" y="29"/>
                </a:lnTo>
                <a:cubicBezTo>
                  <a:pt x="1550" y="10"/>
                  <a:pt x="1533" y="-3"/>
                  <a:pt x="1514" y="1"/>
                </a:cubicBezTo>
                <a:lnTo>
                  <a:pt x="1499" y="3"/>
                </a:lnTo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8" name="Freeform: Shape 700">
            <a:extLst>
              <a:ext uri="{FF2B5EF4-FFF2-40B4-BE49-F238E27FC236}">
                <a16:creationId xmlns:a16="http://schemas.microsoft.com/office/drawing/2014/main" id="{A81EC0E1-0E0D-AE46-9E61-024F2F6430A6}"/>
              </a:ext>
            </a:extLst>
          </p:cNvPr>
          <p:cNvSpPr/>
          <p:nvPr/>
        </p:nvSpPr>
        <p:spPr>
          <a:xfrm>
            <a:off x="1928804" y="11393987"/>
            <a:ext cx="1406107" cy="17021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4" h="1082">
                <a:moveTo>
                  <a:pt x="724" y="115"/>
                </a:moveTo>
                <a:cubicBezTo>
                  <a:pt x="705" y="43"/>
                  <a:pt x="630" y="-14"/>
                  <a:pt x="540" y="3"/>
                </a:cubicBezTo>
                <a:cubicBezTo>
                  <a:pt x="449" y="20"/>
                  <a:pt x="0" y="103"/>
                  <a:pt x="0" y="103"/>
                </a:cubicBezTo>
                <a:lnTo>
                  <a:pt x="176" y="1082"/>
                </a:lnTo>
                <a:cubicBezTo>
                  <a:pt x="176" y="1082"/>
                  <a:pt x="625" y="999"/>
                  <a:pt x="717" y="982"/>
                </a:cubicBezTo>
                <a:cubicBezTo>
                  <a:pt x="808" y="964"/>
                  <a:pt x="875" y="987"/>
                  <a:pt x="894" y="1060"/>
                </a:cubicBezTo>
                <a:cubicBezTo>
                  <a:pt x="834" y="726"/>
                  <a:pt x="733" y="150"/>
                  <a:pt x="724" y="115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9" name="Freeform: Shape 701">
            <a:extLst>
              <a:ext uri="{FF2B5EF4-FFF2-40B4-BE49-F238E27FC236}">
                <a16:creationId xmlns:a16="http://schemas.microsoft.com/office/drawing/2014/main" id="{078CDD99-56F1-2F48-A633-F088394B0BE4}"/>
              </a:ext>
            </a:extLst>
          </p:cNvPr>
          <p:cNvSpPr/>
          <p:nvPr/>
        </p:nvSpPr>
        <p:spPr>
          <a:xfrm>
            <a:off x="3131789" y="11135755"/>
            <a:ext cx="1335250" cy="1911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1215">
                <a:moveTo>
                  <a:pt x="1" y="272"/>
                </a:moveTo>
                <a:cubicBezTo>
                  <a:pt x="-6" y="197"/>
                  <a:pt x="43" y="118"/>
                  <a:pt x="133" y="100"/>
                </a:cubicBezTo>
                <a:cubicBezTo>
                  <a:pt x="224" y="85"/>
                  <a:pt x="673" y="0"/>
                  <a:pt x="673" y="0"/>
                </a:cubicBezTo>
                <a:lnTo>
                  <a:pt x="849" y="979"/>
                </a:lnTo>
                <a:cubicBezTo>
                  <a:pt x="849" y="979"/>
                  <a:pt x="401" y="1062"/>
                  <a:pt x="309" y="1080"/>
                </a:cubicBezTo>
                <a:cubicBezTo>
                  <a:pt x="218" y="1096"/>
                  <a:pt x="163" y="1140"/>
                  <a:pt x="170" y="1215"/>
                </a:cubicBezTo>
                <a:cubicBezTo>
                  <a:pt x="111" y="883"/>
                  <a:pt x="4" y="305"/>
                  <a:pt x="1" y="272"/>
                </a:cubicBezTo>
                <a:close/>
              </a:path>
            </a:pathLst>
          </a:custGeom>
          <a:noFill/>
          <a:ln w="12240" cap="flat">
            <a:solidFill>
              <a:srgbClr val="36675F"/>
            </a:solidFill>
            <a:prstDash val="solid"/>
            <a:round/>
          </a:ln>
        </p:spPr>
        <p:txBody>
          <a:bodyPr vert="horz" wrap="none" lIns="6120" tIns="6120" rIns="6120" bIns="61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BF263-1607-C04E-8DB0-50228E93BF2E}"/>
              </a:ext>
            </a:extLst>
          </p:cNvPr>
          <p:cNvGrpSpPr/>
          <p:nvPr/>
        </p:nvGrpSpPr>
        <p:grpSpPr>
          <a:xfrm>
            <a:off x="5393369" y="11478696"/>
            <a:ext cx="2555551" cy="1436028"/>
            <a:chOff x="5393369" y="11478696"/>
            <a:chExt cx="2555551" cy="1436028"/>
          </a:xfrm>
        </p:grpSpPr>
        <p:sp>
          <p:nvSpPr>
            <p:cNvPr id="1020" name="Freeform: Shape 692">
              <a:extLst>
                <a:ext uri="{FF2B5EF4-FFF2-40B4-BE49-F238E27FC236}">
                  <a16:creationId xmlns:a16="http://schemas.microsoft.com/office/drawing/2014/main" id="{256F82AD-4DAA-BD49-8A55-DA633C053221}"/>
                </a:ext>
              </a:extLst>
            </p:cNvPr>
            <p:cNvSpPr/>
            <p:nvPr/>
          </p:nvSpPr>
          <p:spPr>
            <a:xfrm>
              <a:off x="5393369" y="11478696"/>
              <a:ext cx="2476826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878">
                  <a:moveTo>
                    <a:pt x="1574" y="346"/>
                  </a:moveTo>
                  <a:lnTo>
                    <a:pt x="125" y="878"/>
                  </a:lnTo>
                  <a:lnTo>
                    <a:pt x="0" y="534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2" name="Freeform: Shape 694">
              <a:extLst>
                <a:ext uri="{FF2B5EF4-FFF2-40B4-BE49-F238E27FC236}">
                  <a16:creationId xmlns:a16="http://schemas.microsoft.com/office/drawing/2014/main" id="{9CD35D3A-3580-5F4D-88B2-04A2A9C70A45}"/>
                </a:ext>
              </a:extLst>
            </p:cNvPr>
            <p:cNvSpPr/>
            <p:nvPr/>
          </p:nvSpPr>
          <p:spPr>
            <a:xfrm>
              <a:off x="5473669" y="11533811"/>
              <a:ext cx="2475251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3" h="878">
                  <a:moveTo>
                    <a:pt x="1573" y="345"/>
                  </a:moveTo>
                  <a:lnTo>
                    <a:pt x="125" y="878"/>
                  </a:lnTo>
                  <a:lnTo>
                    <a:pt x="0" y="533"/>
                  </a:lnTo>
                  <a:lnTo>
                    <a:pt x="1450" y="0"/>
                  </a:ln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FE3DD1-4D60-314E-9F87-CE7A63AB9988}"/>
                </a:ext>
              </a:extLst>
            </p:cNvPr>
            <p:cNvGrpSpPr/>
            <p:nvPr/>
          </p:nvGrpSpPr>
          <p:grpSpPr>
            <a:xfrm>
              <a:off x="5682621" y="11987102"/>
              <a:ext cx="2086189" cy="695516"/>
              <a:chOff x="5632915" y="12006638"/>
              <a:chExt cx="2086189" cy="6955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B27A92E-E6DF-014A-AAC2-32CCC1BE68B9}"/>
                  </a:ext>
                </a:extLst>
              </p:cNvPr>
              <p:cNvGrpSpPr/>
              <p:nvPr/>
            </p:nvGrpSpPr>
            <p:grpSpPr>
              <a:xfrm rot="20388721">
                <a:off x="5632915" y="12519942"/>
                <a:ext cx="736084" cy="182212"/>
                <a:chOff x="7433894" y="12911657"/>
                <a:chExt cx="1490322" cy="36891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92473A02-DA90-2B43-A7CD-5347C02262D5}"/>
                    </a:ext>
                  </a:extLst>
                </p:cNvPr>
                <p:cNvSpPr/>
                <p:nvPr/>
              </p:nvSpPr>
              <p:spPr>
                <a:xfrm>
                  <a:off x="7433894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Rounded Rectangle 1029">
                  <a:extLst>
                    <a:ext uri="{FF2B5EF4-FFF2-40B4-BE49-F238E27FC236}">
                      <a16:creationId xmlns:a16="http://schemas.microsoft.com/office/drawing/2014/main" id="{890943E3-84BD-D64D-B2F5-1631A7544FF9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Rounded Rectangle 1030">
                  <a:extLst>
                    <a:ext uri="{FF2B5EF4-FFF2-40B4-BE49-F238E27FC236}">
                      <a16:creationId xmlns:a16="http://schemas.microsoft.com/office/drawing/2014/main" id="{3AFFB73D-6C5A-B347-86ED-118EC15A8646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Rounded Rectangle 1031">
                  <a:extLst>
                    <a:ext uri="{FF2B5EF4-FFF2-40B4-BE49-F238E27FC236}">
                      <a16:creationId xmlns:a16="http://schemas.microsoft.com/office/drawing/2014/main" id="{FCCC3DEF-09D5-3E48-A93F-9785AFC28F60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Rounded Rectangle 1032">
                  <a:extLst>
                    <a:ext uri="{FF2B5EF4-FFF2-40B4-BE49-F238E27FC236}">
                      <a16:creationId xmlns:a16="http://schemas.microsoft.com/office/drawing/2014/main" id="{AF2BE8F6-3F3D-394C-98B2-F1E088488643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Rounded Rectangle 1033">
                  <a:extLst>
                    <a:ext uri="{FF2B5EF4-FFF2-40B4-BE49-F238E27FC236}">
                      <a16:creationId xmlns:a16="http://schemas.microsoft.com/office/drawing/2014/main" id="{1806EF9C-F78B-7A41-81C3-B85385814E81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Rounded Rectangle 1034">
                  <a:extLst>
                    <a:ext uri="{FF2B5EF4-FFF2-40B4-BE49-F238E27FC236}">
                      <a16:creationId xmlns:a16="http://schemas.microsoft.com/office/drawing/2014/main" id="{DB2AC8B6-BF3E-AE49-83C1-02514EF9D60F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Rounded Rectangle 1035">
                  <a:extLst>
                    <a:ext uri="{FF2B5EF4-FFF2-40B4-BE49-F238E27FC236}">
                      <a16:creationId xmlns:a16="http://schemas.microsoft.com/office/drawing/2014/main" id="{01079EE6-E989-AD4F-AF88-D58D056E522B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Rounded Rectangle 1036">
                  <a:extLst>
                    <a:ext uri="{FF2B5EF4-FFF2-40B4-BE49-F238E27FC236}">
                      <a16:creationId xmlns:a16="http://schemas.microsoft.com/office/drawing/2014/main" id="{C74B4CB8-EDE1-E947-A528-BC1A985FDE0F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941DA2D0-C045-E44B-B492-8AD0FFDA7F08}"/>
                  </a:ext>
                </a:extLst>
              </p:cNvPr>
              <p:cNvGrpSpPr/>
              <p:nvPr/>
            </p:nvGrpSpPr>
            <p:grpSpPr>
              <a:xfrm rot="20388721">
                <a:off x="6400150" y="12254443"/>
                <a:ext cx="645757" cy="182212"/>
                <a:chOff x="7616774" y="12911657"/>
                <a:chExt cx="1307442" cy="368918"/>
              </a:xfrm>
            </p:grpSpPr>
            <p:sp>
              <p:nvSpPr>
                <p:cNvPr id="1040" name="Rounded Rectangle 1039">
                  <a:extLst>
                    <a:ext uri="{FF2B5EF4-FFF2-40B4-BE49-F238E27FC236}">
                      <a16:creationId xmlns:a16="http://schemas.microsoft.com/office/drawing/2014/main" id="{C9C65818-2DBB-954E-83E0-6E66CD83C7F9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1" name="Rounded Rectangle 1040">
                  <a:extLst>
                    <a:ext uri="{FF2B5EF4-FFF2-40B4-BE49-F238E27FC236}">
                      <a16:creationId xmlns:a16="http://schemas.microsoft.com/office/drawing/2014/main" id="{0303FC91-0EA3-FF43-AADA-C0F470E49009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2" name="Rounded Rectangle 1041">
                  <a:extLst>
                    <a:ext uri="{FF2B5EF4-FFF2-40B4-BE49-F238E27FC236}">
                      <a16:creationId xmlns:a16="http://schemas.microsoft.com/office/drawing/2014/main" id="{E90014A4-3B1B-AF4F-9D8F-92EB71C22FC5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3" name="Rounded Rectangle 1042">
                  <a:extLst>
                    <a:ext uri="{FF2B5EF4-FFF2-40B4-BE49-F238E27FC236}">
                      <a16:creationId xmlns:a16="http://schemas.microsoft.com/office/drawing/2014/main" id="{FD198BBB-9FC8-E04F-8655-74BA04879C0F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4" name="Rounded Rectangle 1043">
                  <a:extLst>
                    <a:ext uri="{FF2B5EF4-FFF2-40B4-BE49-F238E27FC236}">
                      <a16:creationId xmlns:a16="http://schemas.microsoft.com/office/drawing/2014/main" id="{F7EA74D8-223E-9C44-AA25-5E8BF05C67B8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5" name="Rounded Rectangle 1044">
                  <a:extLst>
                    <a:ext uri="{FF2B5EF4-FFF2-40B4-BE49-F238E27FC236}">
                      <a16:creationId xmlns:a16="http://schemas.microsoft.com/office/drawing/2014/main" id="{53AD8A4F-3F79-4346-931B-D55D61E5A907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6" name="Rounded Rectangle 1045">
                  <a:extLst>
                    <a:ext uri="{FF2B5EF4-FFF2-40B4-BE49-F238E27FC236}">
                      <a16:creationId xmlns:a16="http://schemas.microsoft.com/office/drawing/2014/main" id="{5483DB73-9C35-9C49-967B-F384D14B6F18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Rounded Rectangle 1046">
                  <a:extLst>
                    <a:ext uri="{FF2B5EF4-FFF2-40B4-BE49-F238E27FC236}">
                      <a16:creationId xmlns:a16="http://schemas.microsoft.com/office/drawing/2014/main" id="{482B99BE-BECC-FD43-993A-002549980D61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CF6DE2C4-E53C-2946-953E-754FFA66B85D}"/>
                  </a:ext>
                </a:extLst>
              </p:cNvPr>
              <p:cNvGrpSpPr/>
              <p:nvPr/>
            </p:nvGrpSpPr>
            <p:grpSpPr>
              <a:xfrm rot="20388721">
                <a:off x="7073347" y="12006638"/>
                <a:ext cx="645757" cy="182212"/>
                <a:chOff x="7616774" y="12911657"/>
                <a:chExt cx="1307442" cy="368918"/>
              </a:xfrm>
            </p:grpSpPr>
            <p:sp>
              <p:nvSpPr>
                <p:cNvPr id="1049" name="Rounded Rectangle 1048">
                  <a:extLst>
                    <a:ext uri="{FF2B5EF4-FFF2-40B4-BE49-F238E27FC236}">
                      <a16:creationId xmlns:a16="http://schemas.microsoft.com/office/drawing/2014/main" id="{1BF153D1-ABB3-D948-9FB1-D48227B1A868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Rounded Rectangle 1049">
                  <a:extLst>
                    <a:ext uri="{FF2B5EF4-FFF2-40B4-BE49-F238E27FC236}">
                      <a16:creationId xmlns:a16="http://schemas.microsoft.com/office/drawing/2014/main" id="{646059F1-5584-B241-902D-930853905FD4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Rounded Rectangle 1050">
                  <a:extLst>
                    <a:ext uri="{FF2B5EF4-FFF2-40B4-BE49-F238E27FC236}">
                      <a16:creationId xmlns:a16="http://schemas.microsoft.com/office/drawing/2014/main" id="{A9AC7CD1-5195-C349-A60D-C99C6612E06E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Rounded Rectangle 1051">
                  <a:extLst>
                    <a:ext uri="{FF2B5EF4-FFF2-40B4-BE49-F238E27FC236}">
                      <a16:creationId xmlns:a16="http://schemas.microsoft.com/office/drawing/2014/main" id="{FC9826BC-142C-1942-81B0-B67349465C0D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Rounded Rectangle 1052">
                  <a:extLst>
                    <a:ext uri="{FF2B5EF4-FFF2-40B4-BE49-F238E27FC236}">
                      <a16:creationId xmlns:a16="http://schemas.microsoft.com/office/drawing/2014/main" id="{D1BE6684-1518-624F-9C64-5FB8400008B3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Rounded Rectangle 1053">
                  <a:extLst>
                    <a:ext uri="{FF2B5EF4-FFF2-40B4-BE49-F238E27FC236}">
                      <a16:creationId xmlns:a16="http://schemas.microsoft.com/office/drawing/2014/main" id="{3F9AC9B1-E3B2-7D44-B2CB-1D51D60328F1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5" name="Rounded Rectangle 1054">
                  <a:extLst>
                    <a:ext uri="{FF2B5EF4-FFF2-40B4-BE49-F238E27FC236}">
                      <a16:creationId xmlns:a16="http://schemas.microsoft.com/office/drawing/2014/main" id="{2CBA4F41-A248-BE4C-9069-C485B170E7A2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Rounded Rectangle 1055">
                  <a:extLst>
                    <a:ext uri="{FF2B5EF4-FFF2-40B4-BE49-F238E27FC236}">
                      <a16:creationId xmlns:a16="http://schemas.microsoft.com/office/drawing/2014/main" id="{E830F7CD-C485-E640-8F81-333EAE7A5408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45E9C5-A068-B04C-84A0-48D3535C3426}"/>
              </a:ext>
            </a:extLst>
          </p:cNvPr>
          <p:cNvGrpSpPr/>
          <p:nvPr/>
        </p:nvGrpSpPr>
        <p:grpSpPr>
          <a:xfrm>
            <a:off x="0" y="-1"/>
            <a:ext cx="24377650" cy="13716003"/>
            <a:chOff x="0" y="-1"/>
            <a:chExt cx="24377650" cy="1371600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945EA97-E1FB-4F46-B77E-B04289D6074A}"/>
                </a:ext>
              </a:extLst>
            </p:cNvPr>
            <p:cNvSpPr/>
            <p:nvPr/>
          </p:nvSpPr>
          <p:spPr>
            <a:xfrm>
              <a:off x="0" y="0"/>
              <a:ext cx="24377650" cy="137160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454129-1EE4-A743-B7DA-D5A617968F04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14888F8-83EE-E348-AFE4-9DBBE7842F7B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A2FCB5E-5B85-8D40-A50F-DC88E67138C1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9FBD9C1-0190-3747-91A5-863356CE48FE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2C9C970-D77A-9D4F-9B98-27BE9863FB07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282992-3B32-C946-9285-6B5F2D4919F8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28F333E-A18C-464B-A356-14BBF7A92B5F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AB2C4E-8F47-5447-A19D-013970E51AB9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E404FD4-9E05-EF4C-8ED7-47BFA04AC8AC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83D0269-FCEB-EF40-98A6-B6501CAA72F9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362D94-7557-BE40-B5A6-2C708C526E53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186C86E-DA86-B240-B179-D15A3300BB57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BD24072-14C2-C241-B55C-1C1F761D082E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5D08A4D-9774-FD49-8297-E55202C1BD3F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A57B9D0-4A98-634B-8401-1EC262CAF6B9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D40E034-387F-3543-83C9-2E285021AEBB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DA27580-0D8B-8A47-B6C4-BEC21F27C613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72E753-6DAC-4545-B83F-13DF6B854236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57DE10A-0D47-5F47-AA42-B23A2AA3C4D4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05EDE05-94DE-EA4F-B86E-C898FF6789B4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3109F2A-8B21-274F-8041-5EA2E671BADB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301D5D0-FF88-994D-A143-A1442893A556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99A3899-2606-9C48-9900-61723ECADF06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F220CB-4C0D-5C45-9BDE-5414E7D25458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AB7939-141D-1D45-AC7C-098629F3B7A0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D6E28F-59E7-B142-8097-4C70A540B031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859B99-E032-3C46-9C90-A0B0FDEFE9B1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FEDA56B-7D0C-F348-BFE8-C392905868AA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AFEF4A6-94FA-0B49-BD2C-BAAB523F1162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3047F3B-2A9A-274B-BA43-4B28D5191EC4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AB8F9C-31C0-F143-9C33-3BA7D0BE5748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634648E-BCEE-B74B-93F2-94FB587E3BCD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89BD6C9-EB1B-5241-BAF1-B2D63B8C788E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E500DD8-C8C7-834A-B4C3-BC3F151470F2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56CDB33-DD88-DD4D-A714-EFE9592297C9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47723FC-92C9-6149-8A5E-2276EFD262FD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4FF3B79-4E29-1642-AEC6-E7F68407F09A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459C3B6-7778-9B46-9071-A97BE7448FB2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B910F5-1662-D84F-9463-86183484B1BB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B4C902D-25ED-DD47-9538-96FEE582ECF9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419435C-6336-A54E-8A72-9C1CE9D2875C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F4D6A85-A40F-3945-A971-59A7FB126C98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4F3E971-9536-2D4B-9F5F-EDA0AF281ADC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DA7930B-0A0A-1F4E-A113-85007BF83762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215DC9-A938-9543-8A96-51CFC6770C4C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14CB686-BA7A-3F4A-B91C-1910D25901C7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54A8480-B7AA-AE49-A27B-5D53CE5CFE65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FA448F7-B83E-A046-ADFC-D5555FC7AFB3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3D0AD22-07A2-3B4F-AD80-B488DBADBAB6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9BB295A-6DF4-F143-AFB6-BA8317D057AD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7FC3D33-680A-7C42-8F70-763D34F018C0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4570E1D-76B2-E340-A22E-2DF12BC88F1F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1C312B9-7282-DA4F-B31C-45E7DCEE338D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B7DBBFA-BC4D-D545-B20E-87E7B52D68F3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AD4DCE-2995-4B48-B4C7-C9836FAB9ECC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670E38-0920-094D-834C-27578859B2FC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F301075-CC0A-B04F-905A-F81011C6E9BB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FDD13F2-5441-4D42-9422-E3A79710CA0F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19D3D7C-5DF4-0847-A26E-CC686F8096D4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AE32EA-760C-7F4A-9976-4E8782063B6D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302006B-EFFD-A047-9F63-F0E217776CDC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57E8F5-14E6-2243-B731-E0797AFAE37A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A1330A-755F-D940-B535-10AA3213EFC3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5D6754-E6AB-E545-BD04-D9EE662AE543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B682DF0-282C-6B4C-85B2-F4E77B0EAF80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016BB5B-6CF5-A242-9C0C-B83B0E6B7B68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7DA8DBB-6FA0-864E-B52B-09C4CD547BFE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F66344C-783F-584A-BB03-130202CC1D57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3FFC4E6-E6ED-1E4B-8774-A72408FFF995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741391-60AB-874A-A7D7-43CFD609E567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BDEFD7E-D306-844E-8ED0-DEEE152F63A3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72F2566-12AB-1944-B01A-E0219755A98B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B21A018-FC26-DC4A-A7AC-B776E6FE96BC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1E032D3-CCA0-5F45-BFA1-5B5BC452E25C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FA89C94-C9B3-F64E-8515-2C51BB2681B4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44A1809-E54D-0448-88E8-05A4614A0F0B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F692255-323A-AB47-926C-530483DDAECD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CDB112D-74A9-AF42-BCBF-30CC9C2EDFEE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C0803F8-8C88-B249-84F9-144F310CC283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8091CA0-DF98-524C-A09F-C04077F7732A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2789964-18C7-5F4A-AE6F-8928B863E89D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FD96712-97AA-E64F-8EF3-478E37B63BC2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6FDFD33-01C7-7642-B334-06173B9B53AB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F7B25A5-64A7-9A4F-8464-A6919237C43B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DD6BC5-51D5-FA45-BD7F-F0BD6A8073ED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E98B877-DFBD-C74A-AB6C-F2726ED4877C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94BB170-C5B0-7A42-A2E2-007C9AE2E781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380B3E6-8CB3-BC4F-A83D-92E5F4EC6CCE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A20019-4014-8B41-8156-C13E640FFB2A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74C1369-F54F-5F43-B32C-F7101C7F90FA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76DC0D0-577B-F64D-9DA5-B7B340A090E8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D65CE13-4839-5742-839A-7B5B236360B1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439B3-D6DA-E34C-8C9E-6A273E28615D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2195582-BD31-D649-86B5-85D7B2C080BB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7E40930-5C9D-F848-A97F-D29F6DEADA20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E89344E-BD7B-3E46-A2C9-7900DD88B66B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8759214-F885-5A44-85EB-0833314EC418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D83DAF9-0023-8B4C-A17A-D039800896CA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66AAE12-111D-C14A-A727-7473FB1D3571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C71B44-DD51-124F-A788-F54B4CBE8045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50A54EB-2F3A-2440-90C2-48E78C23BC5B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778C3BB-271B-6E40-A829-1E7BEFB28742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17E4E2F-BB5F-7B47-A67B-7D6A9515E78C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D5E303C-A910-0749-94BD-BF52D120A453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8EB7668-0D04-9549-8187-D021DBDBCA97}"/>
              </a:ext>
            </a:extLst>
          </p:cNvPr>
          <p:cNvSpPr txBox="1"/>
          <p:nvPr/>
        </p:nvSpPr>
        <p:spPr>
          <a:xfrm>
            <a:off x="1616273" y="796899"/>
            <a:ext cx="21231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WALL 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O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 SHA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M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E</a:t>
            </a:r>
            <a:endParaRPr lang="en-US" sz="10000" dirty="0">
              <a:solidFill>
                <a:schemeClr val="accent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3A740-560B-8E40-A33E-6B85C3853AA8}"/>
              </a:ext>
            </a:extLst>
          </p:cNvPr>
          <p:cNvGrpSpPr/>
          <p:nvPr/>
        </p:nvGrpSpPr>
        <p:grpSpPr>
          <a:xfrm>
            <a:off x="1787091" y="11008218"/>
            <a:ext cx="20579704" cy="2235910"/>
            <a:chOff x="1787091" y="11008218"/>
            <a:chExt cx="20579704" cy="2235910"/>
          </a:xfrm>
        </p:grpSpPr>
        <p:sp>
          <p:nvSpPr>
            <p:cNvPr id="330" name="Freeform: Shape 636">
              <a:extLst>
                <a:ext uri="{FF2B5EF4-FFF2-40B4-BE49-F238E27FC236}">
                  <a16:creationId xmlns:a16="http://schemas.microsoft.com/office/drawing/2014/main" id="{A42990C9-8942-DA40-90ED-2D967F12DACE}"/>
                </a:ext>
              </a:extLst>
            </p:cNvPr>
            <p:cNvSpPr/>
            <p:nvPr/>
          </p:nvSpPr>
          <p:spPr>
            <a:xfrm>
              <a:off x="17853869" y="11423909"/>
              <a:ext cx="1270692" cy="1094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96">
                  <a:moveTo>
                    <a:pt x="0" y="178"/>
                  </a:moveTo>
                  <a:lnTo>
                    <a:pt x="669" y="692"/>
                  </a:lnTo>
                  <a:cubicBezTo>
                    <a:pt x="685" y="706"/>
                    <a:pt x="729" y="676"/>
                    <a:pt x="765" y="627"/>
                  </a:cubicBezTo>
                  <a:cubicBezTo>
                    <a:pt x="802" y="578"/>
                    <a:pt x="818" y="528"/>
                    <a:pt x="802" y="515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637">
              <a:extLst>
                <a:ext uri="{FF2B5EF4-FFF2-40B4-BE49-F238E27FC236}">
                  <a16:creationId xmlns:a16="http://schemas.microsoft.com/office/drawing/2014/main" id="{78C47BC7-01D9-8B43-AB5F-D4F5EAABDCAA}"/>
                </a:ext>
              </a:extLst>
            </p:cNvPr>
            <p:cNvSpPr/>
            <p:nvPr/>
          </p:nvSpPr>
          <p:spPr>
            <a:xfrm>
              <a:off x="17622405" y="11305815"/>
              <a:ext cx="439310" cy="3967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253">
                  <a:moveTo>
                    <a:pt x="278" y="75"/>
                  </a:moveTo>
                  <a:lnTo>
                    <a:pt x="0" y="0"/>
                  </a:lnTo>
                  <a:lnTo>
                    <a:pt x="146" y="252"/>
                  </a:lnTo>
                  <a:lnTo>
                    <a:pt x="147" y="252"/>
                  </a:lnTo>
                  <a:lnTo>
                    <a:pt x="147" y="253"/>
                  </a:lnTo>
                  <a:cubicBezTo>
                    <a:pt x="155" y="259"/>
                    <a:pt x="190" y="223"/>
                    <a:pt x="227" y="176"/>
                  </a:cubicBezTo>
                  <a:cubicBezTo>
                    <a:pt x="264" y="126"/>
                    <a:pt x="286" y="82"/>
                    <a:pt x="278" y="75"/>
                  </a:cubicBezTo>
                  <a:lnTo>
                    <a:pt x="277" y="7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638">
              <a:extLst>
                <a:ext uri="{FF2B5EF4-FFF2-40B4-BE49-F238E27FC236}">
                  <a16:creationId xmlns:a16="http://schemas.microsoft.com/office/drawing/2014/main" id="{70E606D8-9A91-D14F-9A96-6C8B29ADAC84}"/>
                </a:ext>
              </a:extLst>
            </p:cNvPr>
            <p:cNvSpPr/>
            <p:nvPr/>
          </p:nvSpPr>
          <p:spPr>
            <a:xfrm>
              <a:off x="17620826" y="11305815"/>
              <a:ext cx="222017" cy="1983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27">
                  <a:moveTo>
                    <a:pt x="140" y="37"/>
                  </a:moveTo>
                  <a:lnTo>
                    <a:pt x="0" y="0"/>
                  </a:lnTo>
                  <a:lnTo>
                    <a:pt x="74" y="126"/>
                  </a:lnTo>
                  <a:lnTo>
                    <a:pt x="74" y="125"/>
                  </a:lnTo>
                  <a:cubicBezTo>
                    <a:pt x="75" y="126"/>
                    <a:pt x="75" y="126"/>
                    <a:pt x="75" y="126"/>
                  </a:cubicBezTo>
                  <a:cubicBezTo>
                    <a:pt x="79" y="130"/>
                    <a:pt x="97" y="113"/>
                    <a:pt x="116" y="89"/>
                  </a:cubicBezTo>
                  <a:cubicBezTo>
                    <a:pt x="135" y="64"/>
                    <a:pt x="146" y="40"/>
                    <a:pt x="141" y="3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639">
              <a:extLst>
                <a:ext uri="{FF2B5EF4-FFF2-40B4-BE49-F238E27FC236}">
                  <a16:creationId xmlns:a16="http://schemas.microsoft.com/office/drawing/2014/main" id="{13CCB6DC-9ED7-B543-ABAE-19B5333A9BEA}"/>
                </a:ext>
              </a:extLst>
            </p:cNvPr>
            <p:cNvSpPr/>
            <p:nvPr/>
          </p:nvSpPr>
          <p:spPr>
            <a:xfrm>
              <a:off x="17594062" y="11386119"/>
              <a:ext cx="1503731" cy="1212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6" h="771">
                  <a:moveTo>
                    <a:pt x="949" y="590"/>
                  </a:moveTo>
                  <a:lnTo>
                    <a:pt x="281" y="76"/>
                  </a:lnTo>
                  <a:cubicBezTo>
                    <a:pt x="279" y="76"/>
                    <a:pt x="279" y="76"/>
                    <a:pt x="279" y="76"/>
                  </a:cubicBezTo>
                  <a:lnTo>
                    <a:pt x="141" y="38"/>
                  </a:lnTo>
                  <a:lnTo>
                    <a:pt x="140" y="38"/>
                  </a:lnTo>
                  <a:lnTo>
                    <a:pt x="141" y="38"/>
                  </a:lnTo>
                  <a:lnTo>
                    <a:pt x="0" y="0"/>
                  </a:lnTo>
                  <a:lnTo>
                    <a:pt x="75" y="127"/>
                  </a:lnTo>
                  <a:lnTo>
                    <a:pt x="147" y="252"/>
                  </a:lnTo>
                  <a:lnTo>
                    <a:pt x="147" y="253"/>
                  </a:lnTo>
                  <a:lnTo>
                    <a:pt x="816" y="768"/>
                  </a:lnTo>
                  <a:cubicBezTo>
                    <a:pt x="834" y="780"/>
                    <a:pt x="876" y="751"/>
                    <a:pt x="913" y="702"/>
                  </a:cubicBezTo>
                  <a:cubicBezTo>
                    <a:pt x="950" y="654"/>
                    <a:pt x="966" y="604"/>
                    <a:pt x="949" y="590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640">
              <a:extLst>
                <a:ext uri="{FF2B5EF4-FFF2-40B4-BE49-F238E27FC236}">
                  <a16:creationId xmlns:a16="http://schemas.microsoft.com/office/drawing/2014/main" id="{8837FBD3-661A-E44F-A812-6AAD8C305407}"/>
                </a:ext>
              </a:extLst>
            </p:cNvPr>
            <p:cNvSpPr/>
            <p:nvPr/>
          </p:nvSpPr>
          <p:spPr>
            <a:xfrm>
              <a:off x="17825526" y="11504209"/>
              <a:ext cx="212569" cy="2787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78">
                  <a:moveTo>
                    <a:pt x="0" y="176"/>
                  </a:moveTo>
                  <a:lnTo>
                    <a:pt x="0" y="177"/>
                  </a:lnTo>
                  <a:cubicBezTo>
                    <a:pt x="10" y="184"/>
                    <a:pt x="46" y="149"/>
                    <a:pt x="83" y="100"/>
                  </a:cubicBezTo>
                  <a:cubicBezTo>
                    <a:pt x="119" y="52"/>
                    <a:pt x="142" y="6"/>
                    <a:pt x="135" y="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641">
              <a:extLst>
                <a:ext uri="{FF2B5EF4-FFF2-40B4-BE49-F238E27FC236}">
                  <a16:creationId xmlns:a16="http://schemas.microsoft.com/office/drawing/2014/main" id="{F0560C92-AB63-D64D-B209-99997ABC9D9E}"/>
                </a:ext>
              </a:extLst>
            </p:cNvPr>
            <p:cNvSpPr/>
            <p:nvPr/>
          </p:nvSpPr>
          <p:spPr>
            <a:xfrm>
              <a:off x="17712152" y="11445953"/>
              <a:ext cx="103923" cy="140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0">
                  <a:moveTo>
                    <a:pt x="0" y="89"/>
                  </a:moveTo>
                  <a:lnTo>
                    <a:pt x="0" y="8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4" y="93"/>
                    <a:pt x="23" y="75"/>
                    <a:pt x="41" y="52"/>
                  </a:cubicBezTo>
                  <a:cubicBezTo>
                    <a:pt x="59" y="26"/>
                    <a:pt x="71" y="3"/>
                    <a:pt x="66" y="0"/>
                  </a:cubicBezTo>
                  <a:lnTo>
                    <a:pt x="65" y="0"/>
                  </a:lnTo>
                  <a:lnTo>
                    <a:pt x="66" y="0"/>
                  </a:ln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642">
              <a:extLst>
                <a:ext uri="{FF2B5EF4-FFF2-40B4-BE49-F238E27FC236}">
                  <a16:creationId xmlns:a16="http://schemas.microsoft.com/office/drawing/2014/main" id="{6AD7C001-EE50-2842-8F8A-8AF70A242568}"/>
                </a:ext>
              </a:extLst>
            </p:cNvPr>
            <p:cNvSpPr/>
            <p:nvPr/>
          </p:nvSpPr>
          <p:spPr>
            <a:xfrm>
              <a:off x="8386031" y="11181427"/>
              <a:ext cx="2509893" cy="19225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5" h="1222">
                  <a:moveTo>
                    <a:pt x="1100" y="740"/>
                  </a:moveTo>
                  <a:lnTo>
                    <a:pt x="740" y="587"/>
                  </a:lnTo>
                  <a:lnTo>
                    <a:pt x="943" y="860"/>
                  </a:lnTo>
                  <a:close/>
                  <a:moveTo>
                    <a:pt x="6" y="51"/>
                  </a:moveTo>
                  <a:cubicBezTo>
                    <a:pt x="-2" y="40"/>
                    <a:pt x="-2" y="23"/>
                    <a:pt x="6" y="12"/>
                  </a:cubicBezTo>
                  <a:cubicBezTo>
                    <a:pt x="15" y="1"/>
                    <a:pt x="31" y="-4"/>
                    <a:pt x="44" y="3"/>
                  </a:cubicBezTo>
                  <a:lnTo>
                    <a:pt x="1576" y="649"/>
                  </a:lnTo>
                  <a:cubicBezTo>
                    <a:pt x="1581" y="651"/>
                    <a:pt x="1586" y="655"/>
                    <a:pt x="1589" y="660"/>
                  </a:cubicBezTo>
                  <a:cubicBezTo>
                    <a:pt x="1592" y="663"/>
                    <a:pt x="1594" y="670"/>
                    <a:pt x="1595" y="675"/>
                  </a:cubicBezTo>
                  <a:cubicBezTo>
                    <a:pt x="1596" y="687"/>
                    <a:pt x="1592" y="698"/>
                    <a:pt x="1583" y="705"/>
                  </a:cubicBezTo>
                  <a:lnTo>
                    <a:pt x="918" y="1216"/>
                  </a:lnTo>
                  <a:cubicBezTo>
                    <a:pt x="905" y="1226"/>
                    <a:pt x="885" y="1223"/>
                    <a:pt x="874" y="12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643">
              <a:extLst>
                <a:ext uri="{FF2B5EF4-FFF2-40B4-BE49-F238E27FC236}">
                  <a16:creationId xmlns:a16="http://schemas.microsoft.com/office/drawing/2014/main" id="{3CFE08F1-3697-F249-84F5-C01F65D2F55E}"/>
                </a:ext>
              </a:extLst>
            </p:cNvPr>
            <p:cNvSpPr/>
            <p:nvPr/>
          </p:nvSpPr>
          <p:spPr>
            <a:xfrm>
              <a:off x="8586004" y="11436506"/>
              <a:ext cx="2073732" cy="1557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8" h="990">
                  <a:moveTo>
                    <a:pt x="188" y="303"/>
                  </a:moveTo>
                  <a:cubicBezTo>
                    <a:pt x="191" y="308"/>
                    <a:pt x="196" y="313"/>
                    <a:pt x="200" y="318"/>
                  </a:cubicBezTo>
                  <a:lnTo>
                    <a:pt x="264" y="271"/>
                  </a:lnTo>
                  <a:cubicBezTo>
                    <a:pt x="268" y="266"/>
                    <a:pt x="268" y="260"/>
                    <a:pt x="265" y="256"/>
                  </a:cubicBezTo>
                  <a:cubicBezTo>
                    <a:pt x="261" y="251"/>
                    <a:pt x="256" y="250"/>
                    <a:pt x="251" y="253"/>
                  </a:cubicBezTo>
                  <a:close/>
                  <a:moveTo>
                    <a:pt x="281" y="425"/>
                  </a:moveTo>
                  <a:cubicBezTo>
                    <a:pt x="285" y="431"/>
                    <a:pt x="289" y="437"/>
                    <a:pt x="293" y="443"/>
                  </a:cubicBezTo>
                  <a:lnTo>
                    <a:pt x="356" y="394"/>
                  </a:lnTo>
                  <a:cubicBezTo>
                    <a:pt x="360" y="390"/>
                    <a:pt x="361" y="384"/>
                    <a:pt x="358" y="380"/>
                  </a:cubicBezTo>
                  <a:cubicBezTo>
                    <a:pt x="355" y="376"/>
                    <a:pt x="348" y="375"/>
                    <a:pt x="345" y="378"/>
                  </a:cubicBezTo>
                  <a:close/>
                  <a:moveTo>
                    <a:pt x="232" y="362"/>
                  </a:moveTo>
                  <a:cubicBezTo>
                    <a:pt x="236" y="367"/>
                    <a:pt x="240" y="372"/>
                    <a:pt x="244" y="378"/>
                  </a:cubicBezTo>
                  <a:lnTo>
                    <a:pt x="340" y="303"/>
                  </a:lnTo>
                  <a:cubicBezTo>
                    <a:pt x="346" y="300"/>
                    <a:pt x="346" y="294"/>
                    <a:pt x="343" y="290"/>
                  </a:cubicBezTo>
                  <a:cubicBezTo>
                    <a:pt x="339" y="284"/>
                    <a:pt x="334" y="284"/>
                    <a:pt x="329" y="288"/>
                  </a:cubicBezTo>
                  <a:close/>
                  <a:moveTo>
                    <a:pt x="140" y="237"/>
                  </a:moveTo>
                  <a:cubicBezTo>
                    <a:pt x="144" y="242"/>
                    <a:pt x="148" y="248"/>
                    <a:pt x="152" y="253"/>
                  </a:cubicBezTo>
                  <a:lnTo>
                    <a:pt x="248" y="179"/>
                  </a:lnTo>
                  <a:cubicBezTo>
                    <a:pt x="252" y="176"/>
                    <a:pt x="253" y="170"/>
                    <a:pt x="249" y="166"/>
                  </a:cubicBezTo>
                  <a:cubicBezTo>
                    <a:pt x="246" y="161"/>
                    <a:pt x="240" y="160"/>
                    <a:pt x="236" y="164"/>
                  </a:cubicBezTo>
                  <a:close/>
                  <a:moveTo>
                    <a:pt x="0" y="51"/>
                  </a:moveTo>
                  <a:cubicBezTo>
                    <a:pt x="4" y="55"/>
                    <a:pt x="7" y="61"/>
                    <a:pt x="11" y="66"/>
                  </a:cubicBezTo>
                  <a:lnTo>
                    <a:pt x="75" y="18"/>
                  </a:lnTo>
                  <a:cubicBezTo>
                    <a:pt x="79" y="14"/>
                    <a:pt x="80" y="8"/>
                    <a:pt x="77" y="4"/>
                  </a:cubicBezTo>
                  <a:cubicBezTo>
                    <a:pt x="73" y="0"/>
                    <a:pt x="67" y="-1"/>
                    <a:pt x="63" y="2"/>
                  </a:cubicBezTo>
                  <a:close/>
                  <a:moveTo>
                    <a:pt x="96" y="179"/>
                  </a:moveTo>
                  <a:cubicBezTo>
                    <a:pt x="100" y="184"/>
                    <a:pt x="104" y="190"/>
                    <a:pt x="107" y="194"/>
                  </a:cubicBezTo>
                  <a:lnTo>
                    <a:pt x="171" y="146"/>
                  </a:lnTo>
                  <a:cubicBezTo>
                    <a:pt x="175" y="143"/>
                    <a:pt x="176" y="137"/>
                    <a:pt x="173" y="132"/>
                  </a:cubicBezTo>
                  <a:cubicBezTo>
                    <a:pt x="169" y="128"/>
                    <a:pt x="163" y="126"/>
                    <a:pt x="159" y="131"/>
                  </a:cubicBezTo>
                  <a:close/>
                  <a:moveTo>
                    <a:pt x="48" y="114"/>
                  </a:moveTo>
                  <a:cubicBezTo>
                    <a:pt x="52" y="120"/>
                    <a:pt x="56" y="124"/>
                    <a:pt x="59" y="130"/>
                  </a:cubicBezTo>
                  <a:lnTo>
                    <a:pt x="156" y="54"/>
                  </a:lnTo>
                  <a:cubicBezTo>
                    <a:pt x="160" y="51"/>
                    <a:pt x="161" y="45"/>
                    <a:pt x="158" y="41"/>
                  </a:cubicBezTo>
                  <a:cubicBezTo>
                    <a:pt x="155" y="37"/>
                    <a:pt x="149" y="36"/>
                    <a:pt x="144" y="40"/>
                  </a:cubicBezTo>
                  <a:close/>
                  <a:moveTo>
                    <a:pt x="603" y="856"/>
                  </a:moveTo>
                  <a:cubicBezTo>
                    <a:pt x="607" y="862"/>
                    <a:pt x="611" y="868"/>
                    <a:pt x="615" y="872"/>
                  </a:cubicBezTo>
                  <a:lnTo>
                    <a:pt x="711" y="798"/>
                  </a:lnTo>
                  <a:cubicBezTo>
                    <a:pt x="716" y="794"/>
                    <a:pt x="717" y="788"/>
                    <a:pt x="713" y="784"/>
                  </a:cubicBezTo>
                  <a:cubicBezTo>
                    <a:pt x="711" y="780"/>
                    <a:pt x="704" y="779"/>
                    <a:pt x="700" y="782"/>
                  </a:cubicBezTo>
                  <a:close/>
                  <a:moveTo>
                    <a:pt x="511" y="733"/>
                  </a:moveTo>
                  <a:cubicBezTo>
                    <a:pt x="515" y="739"/>
                    <a:pt x="519" y="744"/>
                    <a:pt x="523" y="749"/>
                  </a:cubicBezTo>
                  <a:lnTo>
                    <a:pt x="618" y="675"/>
                  </a:lnTo>
                  <a:cubicBezTo>
                    <a:pt x="623" y="671"/>
                    <a:pt x="623" y="665"/>
                    <a:pt x="620" y="661"/>
                  </a:cubicBezTo>
                  <a:cubicBezTo>
                    <a:pt x="617" y="657"/>
                    <a:pt x="611" y="656"/>
                    <a:pt x="607" y="659"/>
                  </a:cubicBezTo>
                  <a:close/>
                  <a:moveTo>
                    <a:pt x="559" y="798"/>
                  </a:moveTo>
                  <a:cubicBezTo>
                    <a:pt x="563" y="802"/>
                    <a:pt x="567" y="808"/>
                    <a:pt x="571" y="814"/>
                  </a:cubicBezTo>
                  <a:lnTo>
                    <a:pt x="633" y="765"/>
                  </a:lnTo>
                  <a:cubicBezTo>
                    <a:pt x="638" y="762"/>
                    <a:pt x="639" y="756"/>
                    <a:pt x="635" y="752"/>
                  </a:cubicBezTo>
                  <a:cubicBezTo>
                    <a:pt x="632" y="747"/>
                    <a:pt x="626" y="746"/>
                    <a:pt x="622" y="750"/>
                  </a:cubicBezTo>
                  <a:close/>
                  <a:moveTo>
                    <a:pt x="652" y="922"/>
                  </a:moveTo>
                  <a:cubicBezTo>
                    <a:pt x="656" y="927"/>
                    <a:pt x="660" y="932"/>
                    <a:pt x="664" y="938"/>
                  </a:cubicBezTo>
                  <a:lnTo>
                    <a:pt x="727" y="889"/>
                  </a:lnTo>
                  <a:cubicBezTo>
                    <a:pt x="731" y="886"/>
                    <a:pt x="732" y="880"/>
                    <a:pt x="729" y="875"/>
                  </a:cubicBezTo>
                  <a:cubicBezTo>
                    <a:pt x="726" y="870"/>
                    <a:pt x="720" y="869"/>
                    <a:pt x="715" y="872"/>
                  </a:cubicBezTo>
                  <a:close/>
                  <a:moveTo>
                    <a:pt x="374" y="550"/>
                  </a:moveTo>
                  <a:cubicBezTo>
                    <a:pt x="378" y="555"/>
                    <a:pt x="382" y="561"/>
                    <a:pt x="386" y="566"/>
                  </a:cubicBezTo>
                  <a:lnTo>
                    <a:pt x="449" y="517"/>
                  </a:lnTo>
                  <a:cubicBezTo>
                    <a:pt x="453" y="514"/>
                    <a:pt x="454" y="508"/>
                    <a:pt x="451" y="503"/>
                  </a:cubicBezTo>
                  <a:cubicBezTo>
                    <a:pt x="448" y="500"/>
                    <a:pt x="441" y="499"/>
                    <a:pt x="437" y="501"/>
                  </a:cubicBezTo>
                  <a:close/>
                  <a:moveTo>
                    <a:pt x="325" y="485"/>
                  </a:moveTo>
                  <a:cubicBezTo>
                    <a:pt x="329" y="490"/>
                    <a:pt x="334" y="495"/>
                    <a:pt x="337" y="501"/>
                  </a:cubicBezTo>
                  <a:lnTo>
                    <a:pt x="434" y="427"/>
                  </a:lnTo>
                  <a:cubicBezTo>
                    <a:pt x="438" y="423"/>
                    <a:pt x="439" y="418"/>
                    <a:pt x="436" y="412"/>
                  </a:cubicBezTo>
                  <a:cubicBezTo>
                    <a:pt x="433" y="408"/>
                    <a:pt x="427" y="407"/>
                    <a:pt x="422" y="411"/>
                  </a:cubicBezTo>
                  <a:close/>
                  <a:moveTo>
                    <a:pt x="467" y="674"/>
                  </a:moveTo>
                  <a:cubicBezTo>
                    <a:pt x="470" y="679"/>
                    <a:pt x="474" y="684"/>
                    <a:pt x="478" y="689"/>
                  </a:cubicBezTo>
                  <a:lnTo>
                    <a:pt x="542" y="641"/>
                  </a:lnTo>
                  <a:cubicBezTo>
                    <a:pt x="546" y="639"/>
                    <a:pt x="547" y="632"/>
                    <a:pt x="543" y="628"/>
                  </a:cubicBezTo>
                  <a:cubicBezTo>
                    <a:pt x="540" y="622"/>
                    <a:pt x="534" y="622"/>
                    <a:pt x="530" y="625"/>
                  </a:cubicBezTo>
                  <a:close/>
                  <a:moveTo>
                    <a:pt x="418" y="609"/>
                  </a:moveTo>
                  <a:cubicBezTo>
                    <a:pt x="422" y="614"/>
                    <a:pt x="426" y="619"/>
                    <a:pt x="430" y="624"/>
                  </a:cubicBezTo>
                  <a:lnTo>
                    <a:pt x="527" y="551"/>
                  </a:lnTo>
                  <a:cubicBezTo>
                    <a:pt x="531" y="548"/>
                    <a:pt x="532" y="541"/>
                    <a:pt x="529" y="537"/>
                  </a:cubicBezTo>
                  <a:cubicBezTo>
                    <a:pt x="525" y="532"/>
                    <a:pt x="519" y="531"/>
                    <a:pt x="515" y="535"/>
                  </a:cubicBezTo>
                  <a:close/>
                  <a:moveTo>
                    <a:pt x="995" y="896"/>
                  </a:moveTo>
                  <a:lnTo>
                    <a:pt x="1010" y="884"/>
                  </a:lnTo>
                  <a:lnTo>
                    <a:pt x="940" y="790"/>
                  </a:lnTo>
                  <a:cubicBezTo>
                    <a:pt x="937" y="787"/>
                    <a:pt x="930" y="785"/>
                    <a:pt x="926" y="788"/>
                  </a:cubicBezTo>
                  <a:cubicBezTo>
                    <a:pt x="921" y="791"/>
                    <a:pt x="920" y="798"/>
                    <a:pt x="925" y="802"/>
                  </a:cubicBezTo>
                  <a:close/>
                  <a:moveTo>
                    <a:pt x="936" y="941"/>
                  </a:moveTo>
                  <a:lnTo>
                    <a:pt x="952" y="929"/>
                  </a:lnTo>
                  <a:lnTo>
                    <a:pt x="907" y="869"/>
                  </a:lnTo>
                  <a:cubicBezTo>
                    <a:pt x="904" y="864"/>
                    <a:pt x="898" y="864"/>
                    <a:pt x="894" y="868"/>
                  </a:cubicBezTo>
                  <a:cubicBezTo>
                    <a:pt x="890" y="870"/>
                    <a:pt x="889" y="877"/>
                    <a:pt x="892" y="880"/>
                  </a:cubicBezTo>
                  <a:close/>
                  <a:moveTo>
                    <a:pt x="1058" y="847"/>
                  </a:moveTo>
                  <a:lnTo>
                    <a:pt x="1075" y="835"/>
                  </a:lnTo>
                  <a:lnTo>
                    <a:pt x="1029" y="775"/>
                  </a:lnTo>
                  <a:cubicBezTo>
                    <a:pt x="1026" y="771"/>
                    <a:pt x="1020" y="770"/>
                    <a:pt x="1016" y="773"/>
                  </a:cubicBezTo>
                  <a:cubicBezTo>
                    <a:pt x="1012" y="776"/>
                    <a:pt x="1011" y="782"/>
                    <a:pt x="1014" y="788"/>
                  </a:cubicBezTo>
                  <a:close/>
                  <a:moveTo>
                    <a:pt x="873" y="990"/>
                  </a:moveTo>
                  <a:lnTo>
                    <a:pt x="888" y="978"/>
                  </a:lnTo>
                  <a:lnTo>
                    <a:pt x="818" y="885"/>
                  </a:lnTo>
                  <a:cubicBezTo>
                    <a:pt x="815" y="880"/>
                    <a:pt x="809" y="879"/>
                    <a:pt x="805" y="883"/>
                  </a:cubicBezTo>
                  <a:cubicBezTo>
                    <a:pt x="800" y="886"/>
                    <a:pt x="799" y="892"/>
                    <a:pt x="803" y="896"/>
                  </a:cubicBezTo>
                  <a:close/>
                  <a:moveTo>
                    <a:pt x="1259" y="599"/>
                  </a:moveTo>
                  <a:lnTo>
                    <a:pt x="1302" y="660"/>
                  </a:lnTo>
                  <a:lnTo>
                    <a:pt x="1318" y="648"/>
                  </a:lnTo>
                  <a:lnTo>
                    <a:pt x="1274" y="588"/>
                  </a:lnTo>
                  <a:cubicBezTo>
                    <a:pt x="1271" y="582"/>
                    <a:pt x="1265" y="582"/>
                    <a:pt x="1260" y="586"/>
                  </a:cubicBezTo>
                  <a:cubicBezTo>
                    <a:pt x="1256" y="589"/>
                    <a:pt x="1255" y="595"/>
                    <a:pt x="1259" y="599"/>
                  </a:cubicBezTo>
                  <a:close/>
                  <a:moveTo>
                    <a:pt x="1240" y="708"/>
                  </a:moveTo>
                  <a:lnTo>
                    <a:pt x="1255" y="696"/>
                  </a:lnTo>
                  <a:lnTo>
                    <a:pt x="1184" y="602"/>
                  </a:lnTo>
                  <a:cubicBezTo>
                    <a:pt x="1181" y="598"/>
                    <a:pt x="1175" y="597"/>
                    <a:pt x="1171" y="601"/>
                  </a:cubicBezTo>
                  <a:cubicBezTo>
                    <a:pt x="1167" y="604"/>
                    <a:pt x="1166" y="610"/>
                    <a:pt x="1169" y="614"/>
                  </a:cubicBezTo>
                  <a:close/>
                  <a:moveTo>
                    <a:pt x="1181" y="753"/>
                  </a:moveTo>
                  <a:lnTo>
                    <a:pt x="1196" y="742"/>
                  </a:lnTo>
                  <a:lnTo>
                    <a:pt x="1152" y="681"/>
                  </a:lnTo>
                  <a:cubicBezTo>
                    <a:pt x="1149" y="677"/>
                    <a:pt x="1143" y="676"/>
                    <a:pt x="1138" y="679"/>
                  </a:cubicBezTo>
                  <a:cubicBezTo>
                    <a:pt x="1133" y="683"/>
                    <a:pt x="1133" y="689"/>
                    <a:pt x="1136" y="693"/>
                  </a:cubicBezTo>
                  <a:close/>
                  <a:moveTo>
                    <a:pt x="1046" y="708"/>
                  </a:moveTo>
                  <a:cubicBezTo>
                    <a:pt x="1043" y="704"/>
                    <a:pt x="1044" y="698"/>
                    <a:pt x="1048" y="694"/>
                  </a:cubicBezTo>
                  <a:cubicBezTo>
                    <a:pt x="1052" y="691"/>
                    <a:pt x="1058" y="692"/>
                    <a:pt x="1063" y="696"/>
                  </a:cubicBezTo>
                  <a:lnTo>
                    <a:pt x="1132" y="790"/>
                  </a:lnTo>
                  <a:lnTo>
                    <a:pt x="1117" y="801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644">
              <a:extLst>
                <a:ext uri="{FF2B5EF4-FFF2-40B4-BE49-F238E27FC236}">
                  <a16:creationId xmlns:a16="http://schemas.microsoft.com/office/drawing/2014/main" id="{F9CFAE29-9079-EE41-BBE8-FE1DA843B8FF}"/>
                </a:ext>
              </a:extLst>
            </p:cNvPr>
            <p:cNvSpPr/>
            <p:nvPr/>
          </p:nvSpPr>
          <p:spPr>
            <a:xfrm>
              <a:off x="9655149" y="12134052"/>
              <a:ext cx="565277" cy="425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271">
                  <a:moveTo>
                    <a:pt x="360" y="152"/>
                  </a:moveTo>
                  <a:lnTo>
                    <a:pt x="0" y="0"/>
                  </a:lnTo>
                  <a:lnTo>
                    <a:pt x="204" y="271"/>
                  </a:ln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645">
              <a:extLst>
                <a:ext uri="{FF2B5EF4-FFF2-40B4-BE49-F238E27FC236}">
                  <a16:creationId xmlns:a16="http://schemas.microsoft.com/office/drawing/2014/main" id="{A77763FF-BB43-1D40-B931-B0454E17B961}"/>
                </a:ext>
              </a:extLst>
            </p:cNvPr>
            <p:cNvSpPr/>
            <p:nvPr/>
          </p:nvSpPr>
          <p:spPr>
            <a:xfrm>
              <a:off x="8491528" y="11208195"/>
              <a:ext cx="2509893" cy="19225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5" h="1222">
                  <a:moveTo>
                    <a:pt x="6" y="51"/>
                  </a:moveTo>
                  <a:cubicBezTo>
                    <a:pt x="-3" y="40"/>
                    <a:pt x="-2" y="23"/>
                    <a:pt x="6" y="12"/>
                  </a:cubicBezTo>
                  <a:cubicBezTo>
                    <a:pt x="15" y="1"/>
                    <a:pt x="31" y="-3"/>
                    <a:pt x="44" y="2"/>
                  </a:cubicBezTo>
                  <a:lnTo>
                    <a:pt x="1576" y="649"/>
                  </a:lnTo>
                  <a:cubicBezTo>
                    <a:pt x="1580" y="652"/>
                    <a:pt x="1585" y="656"/>
                    <a:pt x="1588" y="660"/>
                  </a:cubicBezTo>
                  <a:cubicBezTo>
                    <a:pt x="1592" y="664"/>
                    <a:pt x="1594" y="669"/>
                    <a:pt x="1595" y="675"/>
                  </a:cubicBezTo>
                  <a:cubicBezTo>
                    <a:pt x="1596" y="687"/>
                    <a:pt x="1591" y="698"/>
                    <a:pt x="1583" y="704"/>
                  </a:cubicBezTo>
                  <a:lnTo>
                    <a:pt x="918" y="1215"/>
                  </a:lnTo>
                  <a:cubicBezTo>
                    <a:pt x="904" y="1226"/>
                    <a:pt x="884" y="1223"/>
                    <a:pt x="874" y="1209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646">
              <a:extLst>
                <a:ext uri="{FF2B5EF4-FFF2-40B4-BE49-F238E27FC236}">
                  <a16:creationId xmlns:a16="http://schemas.microsoft.com/office/drawing/2014/main" id="{72F66512-F074-E54D-B5E2-5EC84549EB50}"/>
                </a:ext>
              </a:extLst>
            </p:cNvPr>
            <p:cNvSpPr/>
            <p:nvPr/>
          </p:nvSpPr>
          <p:spPr>
            <a:xfrm>
              <a:off x="20927622" y="12062409"/>
              <a:ext cx="362155" cy="344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20">
                  <a:moveTo>
                    <a:pt x="63" y="220"/>
                  </a:moveTo>
                  <a:lnTo>
                    <a:pt x="0" y="145"/>
                  </a:lnTo>
                  <a:lnTo>
                    <a:pt x="169" y="0"/>
                  </a:lnTo>
                  <a:lnTo>
                    <a:pt x="231" y="7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647">
              <a:extLst>
                <a:ext uri="{FF2B5EF4-FFF2-40B4-BE49-F238E27FC236}">
                  <a16:creationId xmlns:a16="http://schemas.microsoft.com/office/drawing/2014/main" id="{0A1CBE3A-6F9C-554F-84C7-DCFD6CD84BA7}"/>
                </a:ext>
              </a:extLst>
            </p:cNvPr>
            <p:cNvSpPr/>
            <p:nvPr/>
          </p:nvSpPr>
          <p:spPr>
            <a:xfrm>
              <a:off x="21108699" y="11174337"/>
              <a:ext cx="1136853" cy="11541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734">
                  <a:moveTo>
                    <a:pt x="594" y="647"/>
                  </a:moveTo>
                  <a:cubicBezTo>
                    <a:pt x="442" y="778"/>
                    <a:pt x="214" y="758"/>
                    <a:pt x="85" y="603"/>
                  </a:cubicBezTo>
                  <a:cubicBezTo>
                    <a:pt x="-44" y="448"/>
                    <a:pt x="-24" y="216"/>
                    <a:pt x="129" y="87"/>
                  </a:cubicBezTo>
                  <a:cubicBezTo>
                    <a:pt x="281" y="-45"/>
                    <a:pt x="510" y="-24"/>
                    <a:pt x="639" y="130"/>
                  </a:cubicBezTo>
                  <a:cubicBezTo>
                    <a:pt x="767" y="285"/>
                    <a:pt x="747" y="517"/>
                    <a:pt x="594" y="6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648">
              <a:extLst>
                <a:ext uri="{FF2B5EF4-FFF2-40B4-BE49-F238E27FC236}">
                  <a16:creationId xmlns:a16="http://schemas.microsoft.com/office/drawing/2014/main" id="{00CDE923-2910-7047-9B35-16E05554BA11}"/>
                </a:ext>
              </a:extLst>
            </p:cNvPr>
            <p:cNvSpPr/>
            <p:nvPr/>
          </p:nvSpPr>
          <p:spPr>
            <a:xfrm>
              <a:off x="21017373" y="11083015"/>
              <a:ext cx="1317930" cy="1336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8" h="850">
                  <a:moveTo>
                    <a:pt x="171" y="636"/>
                  </a:moveTo>
                  <a:cubicBezTo>
                    <a:pt x="55" y="498"/>
                    <a:pt x="72" y="291"/>
                    <a:pt x="210" y="173"/>
                  </a:cubicBezTo>
                  <a:cubicBezTo>
                    <a:pt x="348" y="56"/>
                    <a:pt x="552" y="74"/>
                    <a:pt x="667" y="214"/>
                  </a:cubicBezTo>
                  <a:cubicBezTo>
                    <a:pt x="782" y="352"/>
                    <a:pt x="765" y="560"/>
                    <a:pt x="628" y="677"/>
                  </a:cubicBezTo>
                  <a:cubicBezTo>
                    <a:pt x="491" y="793"/>
                    <a:pt x="286" y="776"/>
                    <a:pt x="171" y="636"/>
                  </a:cubicBezTo>
                  <a:close/>
                  <a:moveTo>
                    <a:pt x="740" y="152"/>
                  </a:moveTo>
                  <a:cubicBezTo>
                    <a:pt x="590" y="-29"/>
                    <a:pt x="327" y="-51"/>
                    <a:pt x="149" y="100"/>
                  </a:cubicBezTo>
                  <a:cubicBezTo>
                    <a:pt x="-27" y="251"/>
                    <a:pt x="-51" y="519"/>
                    <a:pt x="99" y="698"/>
                  </a:cubicBezTo>
                  <a:cubicBezTo>
                    <a:pt x="248" y="879"/>
                    <a:pt x="512" y="901"/>
                    <a:pt x="690" y="751"/>
                  </a:cubicBezTo>
                  <a:cubicBezTo>
                    <a:pt x="866" y="599"/>
                    <a:pt x="888" y="331"/>
                    <a:pt x="740" y="15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649">
              <a:extLst>
                <a:ext uri="{FF2B5EF4-FFF2-40B4-BE49-F238E27FC236}">
                  <a16:creationId xmlns:a16="http://schemas.microsoft.com/office/drawing/2014/main" id="{386EE51E-2E45-6444-91DD-12D25B23010B}"/>
                </a:ext>
              </a:extLst>
            </p:cNvPr>
            <p:cNvSpPr/>
            <p:nvPr/>
          </p:nvSpPr>
          <p:spPr>
            <a:xfrm>
              <a:off x="20165521" y="12175779"/>
              <a:ext cx="969946" cy="9038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75">
                  <a:moveTo>
                    <a:pt x="617" y="161"/>
                  </a:moveTo>
                  <a:cubicBezTo>
                    <a:pt x="620" y="144"/>
                    <a:pt x="600" y="105"/>
                    <a:pt x="568" y="66"/>
                  </a:cubicBezTo>
                  <a:cubicBezTo>
                    <a:pt x="536" y="27"/>
                    <a:pt x="502" y="1"/>
                    <a:pt x="484" y="1"/>
                  </a:cubicBezTo>
                  <a:cubicBezTo>
                    <a:pt x="468" y="-2"/>
                    <a:pt x="451" y="2"/>
                    <a:pt x="438" y="13"/>
                  </a:cubicBezTo>
                  <a:lnTo>
                    <a:pt x="19" y="370"/>
                  </a:lnTo>
                  <a:cubicBezTo>
                    <a:pt x="6" y="381"/>
                    <a:pt x="0" y="397"/>
                    <a:pt x="1" y="413"/>
                  </a:cubicBezTo>
                  <a:cubicBezTo>
                    <a:pt x="-3" y="431"/>
                    <a:pt x="16" y="470"/>
                    <a:pt x="48" y="509"/>
                  </a:cubicBezTo>
                  <a:cubicBezTo>
                    <a:pt x="81" y="548"/>
                    <a:pt x="115" y="574"/>
                    <a:pt x="133" y="574"/>
                  </a:cubicBezTo>
                  <a:cubicBezTo>
                    <a:pt x="149" y="577"/>
                    <a:pt x="166" y="573"/>
                    <a:pt x="179" y="562"/>
                  </a:cubicBezTo>
                  <a:lnTo>
                    <a:pt x="597" y="205"/>
                  </a:lnTo>
                  <a:cubicBezTo>
                    <a:pt x="611" y="194"/>
                    <a:pt x="617" y="178"/>
                    <a:pt x="617" y="16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650">
              <a:extLst>
                <a:ext uri="{FF2B5EF4-FFF2-40B4-BE49-F238E27FC236}">
                  <a16:creationId xmlns:a16="http://schemas.microsoft.com/office/drawing/2014/main" id="{43858B5F-B393-6E43-AC48-AD6E1E5CFE71}"/>
                </a:ext>
              </a:extLst>
            </p:cNvPr>
            <p:cNvSpPr/>
            <p:nvPr/>
          </p:nvSpPr>
          <p:spPr>
            <a:xfrm>
              <a:off x="20165521" y="12759951"/>
              <a:ext cx="277127" cy="319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204">
                  <a:moveTo>
                    <a:pt x="124" y="74"/>
                  </a:moveTo>
                  <a:cubicBezTo>
                    <a:pt x="89" y="30"/>
                    <a:pt x="47" y="4"/>
                    <a:pt x="18" y="0"/>
                  </a:cubicBezTo>
                  <a:cubicBezTo>
                    <a:pt x="6" y="11"/>
                    <a:pt x="0" y="26"/>
                    <a:pt x="1" y="43"/>
                  </a:cubicBezTo>
                  <a:cubicBezTo>
                    <a:pt x="-3" y="60"/>
                    <a:pt x="16" y="99"/>
                    <a:pt x="48" y="138"/>
                  </a:cubicBezTo>
                  <a:cubicBezTo>
                    <a:pt x="81" y="177"/>
                    <a:pt x="115" y="203"/>
                    <a:pt x="133" y="203"/>
                  </a:cubicBezTo>
                  <a:cubicBezTo>
                    <a:pt x="148" y="206"/>
                    <a:pt x="164" y="202"/>
                    <a:pt x="177" y="192"/>
                  </a:cubicBezTo>
                  <a:cubicBezTo>
                    <a:pt x="179" y="162"/>
                    <a:pt x="159" y="116"/>
                    <a:pt x="124" y="7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651">
              <a:extLst>
                <a:ext uri="{FF2B5EF4-FFF2-40B4-BE49-F238E27FC236}">
                  <a16:creationId xmlns:a16="http://schemas.microsoft.com/office/drawing/2014/main" id="{BF5A574A-48B7-F543-9ADB-17897FB5EFFA}"/>
                </a:ext>
              </a:extLst>
            </p:cNvPr>
            <p:cNvSpPr/>
            <p:nvPr/>
          </p:nvSpPr>
          <p:spPr>
            <a:xfrm>
              <a:off x="20195438" y="11152297"/>
              <a:ext cx="2171357" cy="19949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268">
                  <a:moveTo>
                    <a:pt x="1282" y="150"/>
                  </a:moveTo>
                  <a:cubicBezTo>
                    <a:pt x="1133" y="-29"/>
                    <a:pt x="868" y="-51"/>
                    <a:pt x="691" y="100"/>
                  </a:cubicBezTo>
                  <a:cubicBezTo>
                    <a:pt x="527" y="240"/>
                    <a:pt x="496" y="481"/>
                    <a:pt x="611" y="659"/>
                  </a:cubicBezTo>
                  <a:lnTo>
                    <a:pt x="534" y="724"/>
                  </a:lnTo>
                  <a:cubicBezTo>
                    <a:pt x="514" y="706"/>
                    <a:pt x="496" y="695"/>
                    <a:pt x="485" y="695"/>
                  </a:cubicBezTo>
                  <a:cubicBezTo>
                    <a:pt x="468" y="691"/>
                    <a:pt x="451" y="696"/>
                    <a:pt x="438" y="707"/>
                  </a:cubicBezTo>
                  <a:lnTo>
                    <a:pt x="19" y="1064"/>
                  </a:lnTo>
                  <a:cubicBezTo>
                    <a:pt x="19" y="1064"/>
                    <a:pt x="19" y="1065"/>
                    <a:pt x="18" y="1065"/>
                  </a:cubicBezTo>
                  <a:lnTo>
                    <a:pt x="18" y="1066"/>
                  </a:lnTo>
                  <a:cubicBezTo>
                    <a:pt x="9" y="1074"/>
                    <a:pt x="3" y="1084"/>
                    <a:pt x="1" y="1096"/>
                  </a:cubicBezTo>
                  <a:cubicBezTo>
                    <a:pt x="0" y="1100"/>
                    <a:pt x="0" y="1104"/>
                    <a:pt x="0" y="1107"/>
                  </a:cubicBezTo>
                  <a:cubicBezTo>
                    <a:pt x="-3" y="1125"/>
                    <a:pt x="16" y="1164"/>
                    <a:pt x="49" y="1204"/>
                  </a:cubicBezTo>
                  <a:cubicBezTo>
                    <a:pt x="81" y="1242"/>
                    <a:pt x="115" y="1267"/>
                    <a:pt x="134" y="1267"/>
                  </a:cubicBezTo>
                  <a:cubicBezTo>
                    <a:pt x="137" y="1268"/>
                    <a:pt x="141" y="1268"/>
                    <a:pt x="145" y="1268"/>
                  </a:cubicBezTo>
                  <a:cubicBezTo>
                    <a:pt x="156" y="1268"/>
                    <a:pt x="167" y="1265"/>
                    <a:pt x="177" y="1257"/>
                  </a:cubicBezTo>
                  <a:cubicBezTo>
                    <a:pt x="177" y="1256"/>
                    <a:pt x="177" y="1256"/>
                    <a:pt x="179" y="1256"/>
                  </a:cubicBezTo>
                  <a:lnTo>
                    <a:pt x="180" y="1255"/>
                  </a:lnTo>
                  <a:lnTo>
                    <a:pt x="598" y="898"/>
                  </a:lnTo>
                  <a:cubicBezTo>
                    <a:pt x="611" y="887"/>
                    <a:pt x="617" y="871"/>
                    <a:pt x="617" y="855"/>
                  </a:cubicBezTo>
                  <a:cubicBezTo>
                    <a:pt x="619" y="844"/>
                    <a:pt x="611" y="823"/>
                    <a:pt x="597" y="799"/>
                  </a:cubicBezTo>
                  <a:lnTo>
                    <a:pt x="673" y="735"/>
                  </a:lnTo>
                  <a:cubicBezTo>
                    <a:pt x="826" y="880"/>
                    <a:pt x="1066" y="889"/>
                    <a:pt x="1231" y="750"/>
                  </a:cubicBezTo>
                  <a:cubicBezTo>
                    <a:pt x="1407" y="598"/>
                    <a:pt x="1431" y="331"/>
                    <a:pt x="1282" y="150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652">
              <a:extLst>
                <a:ext uri="{FF2B5EF4-FFF2-40B4-BE49-F238E27FC236}">
                  <a16:creationId xmlns:a16="http://schemas.microsoft.com/office/drawing/2014/main" id="{1AA83A9D-5F98-F94A-9A45-28AFA9336DF4}"/>
                </a:ext>
              </a:extLst>
            </p:cNvPr>
            <p:cNvSpPr/>
            <p:nvPr/>
          </p:nvSpPr>
          <p:spPr>
            <a:xfrm>
              <a:off x="21196876" y="11303457"/>
              <a:ext cx="1020333" cy="103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9" h="658">
                  <a:moveTo>
                    <a:pt x="77" y="541"/>
                  </a:moveTo>
                  <a:cubicBezTo>
                    <a:pt x="-39" y="402"/>
                    <a:pt x="-22" y="194"/>
                    <a:pt x="115" y="77"/>
                  </a:cubicBezTo>
                  <a:cubicBezTo>
                    <a:pt x="253" y="-39"/>
                    <a:pt x="458" y="-22"/>
                    <a:pt x="574" y="117"/>
                  </a:cubicBezTo>
                  <a:cubicBezTo>
                    <a:pt x="689" y="256"/>
                    <a:pt x="671" y="464"/>
                    <a:pt x="534" y="581"/>
                  </a:cubicBezTo>
                  <a:cubicBezTo>
                    <a:pt x="396" y="698"/>
                    <a:pt x="193" y="680"/>
                    <a:pt x="77" y="541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653">
              <a:extLst>
                <a:ext uri="{FF2B5EF4-FFF2-40B4-BE49-F238E27FC236}">
                  <a16:creationId xmlns:a16="http://schemas.microsoft.com/office/drawing/2014/main" id="{DBD30782-4E20-534D-BC7E-95CDBEEBAA75}"/>
                </a:ext>
              </a:extLst>
            </p:cNvPr>
            <p:cNvSpPr/>
            <p:nvPr/>
          </p:nvSpPr>
          <p:spPr>
            <a:xfrm>
              <a:off x="11887441" y="11106625"/>
              <a:ext cx="1576158" cy="1842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1">
                  <a:moveTo>
                    <a:pt x="1002" y="1044"/>
                  </a:moveTo>
                  <a:cubicBezTo>
                    <a:pt x="1003" y="1079"/>
                    <a:pt x="980" y="1107"/>
                    <a:pt x="947" y="1110"/>
                  </a:cubicBezTo>
                  <a:lnTo>
                    <a:pt x="138" y="1171"/>
                  </a:lnTo>
                  <a:cubicBezTo>
                    <a:pt x="104" y="1174"/>
                    <a:pt x="75" y="1149"/>
                    <a:pt x="72" y="1115"/>
                  </a:cubicBezTo>
                  <a:lnTo>
                    <a:pt x="0" y="126"/>
                  </a:lnTo>
                  <a:cubicBezTo>
                    <a:pt x="-3" y="93"/>
                    <a:pt x="22" y="64"/>
                    <a:pt x="55" y="62"/>
                  </a:cubicBezTo>
                  <a:lnTo>
                    <a:pt x="866" y="0"/>
                  </a:lnTo>
                  <a:cubicBezTo>
                    <a:pt x="898" y="-2"/>
                    <a:pt x="927" y="22"/>
                    <a:pt x="929" y="5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654">
              <a:extLst>
                <a:ext uri="{FF2B5EF4-FFF2-40B4-BE49-F238E27FC236}">
                  <a16:creationId xmlns:a16="http://schemas.microsoft.com/office/drawing/2014/main" id="{E3C6599E-8E87-C843-AD8F-06B8171D59AE}"/>
                </a:ext>
              </a:extLst>
            </p:cNvPr>
            <p:cNvSpPr/>
            <p:nvPr/>
          </p:nvSpPr>
          <p:spPr>
            <a:xfrm>
              <a:off x="12019702" y="11251491"/>
              <a:ext cx="1237626" cy="53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2">
                  <a:moveTo>
                    <a:pt x="787" y="265"/>
                  </a:moveTo>
                  <a:cubicBezTo>
                    <a:pt x="787" y="276"/>
                    <a:pt x="779" y="285"/>
                    <a:pt x="768" y="286"/>
                  </a:cubicBezTo>
                  <a:lnTo>
                    <a:pt x="39" y="342"/>
                  </a:lnTo>
                  <a:cubicBezTo>
                    <a:pt x="28" y="342"/>
                    <a:pt x="18" y="334"/>
                    <a:pt x="18" y="322"/>
                  </a:cubicBezTo>
                  <a:lnTo>
                    <a:pt x="0" y="78"/>
                  </a:lnTo>
                  <a:cubicBezTo>
                    <a:pt x="-1" y="66"/>
                    <a:pt x="7" y="57"/>
                    <a:pt x="18" y="56"/>
                  </a:cubicBezTo>
                  <a:lnTo>
                    <a:pt x="748" y="0"/>
                  </a:lnTo>
                  <a:cubicBezTo>
                    <a:pt x="759" y="-1"/>
                    <a:pt x="768" y="8"/>
                    <a:pt x="769" y="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655">
              <a:extLst>
                <a:ext uri="{FF2B5EF4-FFF2-40B4-BE49-F238E27FC236}">
                  <a16:creationId xmlns:a16="http://schemas.microsoft.com/office/drawing/2014/main" id="{0CF289C6-20A3-054A-8F19-BE02D422532A}"/>
                </a:ext>
              </a:extLst>
            </p:cNvPr>
            <p:cNvSpPr/>
            <p:nvPr/>
          </p:nvSpPr>
          <p:spPr>
            <a:xfrm>
              <a:off x="12088988" y="11993122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1"/>
                  </a:moveTo>
                  <a:cubicBezTo>
                    <a:pt x="137" y="102"/>
                    <a:pt x="129" y="110"/>
                    <a:pt x="119" y="111"/>
                  </a:cubicBezTo>
                  <a:lnTo>
                    <a:pt x="24" y="118"/>
                  </a:lnTo>
                  <a:cubicBezTo>
                    <a:pt x="14" y="119"/>
                    <a:pt x="5" y="111"/>
                    <a:pt x="4" y="101"/>
                  </a:cubicBezTo>
                  <a:lnTo>
                    <a:pt x="0" y="28"/>
                  </a:lnTo>
                  <a:cubicBezTo>
                    <a:pt x="-2" y="18"/>
                    <a:pt x="6" y="9"/>
                    <a:pt x="17" y="8"/>
                  </a:cubicBezTo>
                  <a:lnTo>
                    <a:pt x="111" y="0"/>
                  </a:lnTo>
                  <a:cubicBezTo>
                    <a:pt x="121" y="-1"/>
                    <a:pt x="130" y="8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656">
              <a:extLst>
                <a:ext uri="{FF2B5EF4-FFF2-40B4-BE49-F238E27FC236}">
                  <a16:creationId xmlns:a16="http://schemas.microsoft.com/office/drawing/2014/main" id="{6D172DF5-900D-0343-86DB-B09FEC8D00A2}"/>
                </a:ext>
              </a:extLst>
            </p:cNvPr>
            <p:cNvSpPr/>
            <p:nvPr/>
          </p:nvSpPr>
          <p:spPr>
            <a:xfrm>
              <a:off x="12413349" y="11971073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6"/>
                    <a:pt x="7" y="6"/>
                    <a:pt x="17" y="6"/>
                  </a:cubicBezTo>
                  <a:lnTo>
                    <a:pt x="112" y="0"/>
                  </a:lnTo>
                  <a:cubicBezTo>
                    <a:pt x="122" y="-1"/>
                    <a:pt x="131" y="6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657">
              <a:extLst>
                <a:ext uri="{FF2B5EF4-FFF2-40B4-BE49-F238E27FC236}">
                  <a16:creationId xmlns:a16="http://schemas.microsoft.com/office/drawing/2014/main" id="{08C9DC47-6377-9B4F-A7B7-3BC1FD53DD33}"/>
                </a:ext>
              </a:extLst>
            </p:cNvPr>
            <p:cNvSpPr/>
            <p:nvPr/>
          </p:nvSpPr>
          <p:spPr>
            <a:xfrm>
              <a:off x="12737718" y="11942735"/>
              <a:ext cx="215719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9">
                  <a:moveTo>
                    <a:pt x="138" y="91"/>
                  </a:moveTo>
                  <a:cubicBezTo>
                    <a:pt x="138" y="101"/>
                    <a:pt x="131" y="110"/>
                    <a:pt x="121" y="112"/>
                  </a:cubicBezTo>
                  <a:lnTo>
                    <a:pt x="26" y="119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0" y="18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3" y="0"/>
                    <a:pt x="132" y="7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658">
              <a:extLst>
                <a:ext uri="{FF2B5EF4-FFF2-40B4-BE49-F238E27FC236}">
                  <a16:creationId xmlns:a16="http://schemas.microsoft.com/office/drawing/2014/main" id="{7E4F0B2E-A7ED-7F48-AAF5-6DDCC83D2CCA}"/>
                </a:ext>
              </a:extLst>
            </p:cNvPr>
            <p:cNvSpPr/>
            <p:nvPr/>
          </p:nvSpPr>
          <p:spPr>
            <a:xfrm>
              <a:off x="13065233" y="11919112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5" y="119"/>
                  </a:lnTo>
                  <a:cubicBezTo>
                    <a:pt x="15" y="119"/>
                    <a:pt x="6" y="112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1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659">
              <a:extLst>
                <a:ext uri="{FF2B5EF4-FFF2-40B4-BE49-F238E27FC236}">
                  <a16:creationId xmlns:a16="http://schemas.microsoft.com/office/drawing/2014/main" id="{F917CC10-516F-E14E-B860-6CC5A8E4ECA1}"/>
                </a:ext>
              </a:extLst>
            </p:cNvPr>
            <p:cNvSpPr/>
            <p:nvPr/>
          </p:nvSpPr>
          <p:spPr>
            <a:xfrm>
              <a:off x="12107883" y="12248205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7" y="101"/>
                    <a:pt x="130" y="110"/>
                    <a:pt x="119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660">
              <a:extLst>
                <a:ext uri="{FF2B5EF4-FFF2-40B4-BE49-F238E27FC236}">
                  <a16:creationId xmlns:a16="http://schemas.microsoft.com/office/drawing/2014/main" id="{BF6159DA-E990-5940-8097-AD8AAAEA71BB}"/>
                </a:ext>
              </a:extLst>
            </p:cNvPr>
            <p:cNvSpPr/>
            <p:nvPr/>
          </p:nvSpPr>
          <p:spPr>
            <a:xfrm>
              <a:off x="12432248" y="12223012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7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8" y="8"/>
                    <a:pt x="18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661">
              <a:extLst>
                <a:ext uri="{FF2B5EF4-FFF2-40B4-BE49-F238E27FC236}">
                  <a16:creationId xmlns:a16="http://schemas.microsoft.com/office/drawing/2014/main" id="{D64006C6-1056-A84F-A7A9-7CE0327A4061}"/>
                </a:ext>
              </a:extLst>
            </p:cNvPr>
            <p:cNvSpPr/>
            <p:nvPr/>
          </p:nvSpPr>
          <p:spPr>
            <a:xfrm>
              <a:off x="12756614" y="121978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2"/>
                    <a:pt x="131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662">
              <a:extLst>
                <a:ext uri="{FF2B5EF4-FFF2-40B4-BE49-F238E27FC236}">
                  <a16:creationId xmlns:a16="http://schemas.microsoft.com/office/drawing/2014/main" id="{D8C099E4-0A25-BC46-85C0-63112D2F1335}"/>
                </a:ext>
              </a:extLst>
            </p:cNvPr>
            <p:cNvSpPr/>
            <p:nvPr/>
          </p:nvSpPr>
          <p:spPr>
            <a:xfrm>
              <a:off x="13084128" y="12174200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1"/>
                    <a:pt x="130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6"/>
                    <a:pt x="6" y="7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2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663">
              <a:extLst>
                <a:ext uri="{FF2B5EF4-FFF2-40B4-BE49-F238E27FC236}">
                  <a16:creationId xmlns:a16="http://schemas.microsoft.com/office/drawing/2014/main" id="{8C558922-D7DD-B940-B492-7DCF29ACF039}"/>
                </a:ext>
              </a:extLst>
            </p:cNvPr>
            <p:cNvSpPr/>
            <p:nvPr/>
          </p:nvSpPr>
          <p:spPr>
            <a:xfrm>
              <a:off x="12125199" y="125017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7" y="101"/>
                    <a:pt x="129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6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1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664">
              <a:extLst>
                <a:ext uri="{FF2B5EF4-FFF2-40B4-BE49-F238E27FC236}">
                  <a16:creationId xmlns:a16="http://schemas.microsoft.com/office/drawing/2014/main" id="{0BB794D4-19CB-0A41-ACDA-8BAB6288CF92}"/>
                </a:ext>
              </a:extLst>
            </p:cNvPr>
            <p:cNvSpPr/>
            <p:nvPr/>
          </p:nvSpPr>
          <p:spPr>
            <a:xfrm>
              <a:off x="12449565" y="12478095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9" y="100"/>
                    <a:pt x="131" y="109"/>
                    <a:pt x="121" y="110"/>
                  </a:cubicBezTo>
                  <a:lnTo>
                    <a:pt x="27" y="117"/>
                  </a:lnTo>
                  <a:cubicBezTo>
                    <a:pt x="16" y="118"/>
                    <a:pt x="7" y="110"/>
                    <a:pt x="7" y="100"/>
                  </a:cubicBezTo>
                  <a:lnTo>
                    <a:pt x="0" y="26"/>
                  </a:lnTo>
                  <a:cubicBezTo>
                    <a:pt x="0" y="16"/>
                    <a:pt x="8" y="7"/>
                    <a:pt x="19" y="7"/>
                  </a:cubicBezTo>
                  <a:lnTo>
                    <a:pt x="113" y="0"/>
                  </a:lnTo>
                  <a:cubicBezTo>
                    <a:pt x="123" y="-1"/>
                    <a:pt x="132" y="7"/>
                    <a:pt x="133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665">
              <a:extLst>
                <a:ext uri="{FF2B5EF4-FFF2-40B4-BE49-F238E27FC236}">
                  <a16:creationId xmlns:a16="http://schemas.microsoft.com/office/drawing/2014/main" id="{2385C3A2-620D-0545-883E-D0681F9048DE}"/>
                </a:ext>
              </a:extLst>
            </p:cNvPr>
            <p:cNvSpPr/>
            <p:nvPr/>
          </p:nvSpPr>
          <p:spPr>
            <a:xfrm>
              <a:off x="12775509" y="1245290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8"/>
                  </a:lnTo>
                  <a:cubicBezTo>
                    <a:pt x="16" y="118"/>
                    <a:pt x="7" y="111"/>
                    <a:pt x="6" y="100"/>
                  </a:cubicBezTo>
                  <a:lnTo>
                    <a:pt x="0" y="27"/>
                  </a:lnTo>
                  <a:cubicBezTo>
                    <a:pt x="-1" y="17"/>
                    <a:pt x="8" y="7"/>
                    <a:pt x="18" y="6"/>
                  </a:cubicBezTo>
                  <a:lnTo>
                    <a:pt x="112" y="0"/>
                  </a:lnTo>
                  <a:cubicBezTo>
                    <a:pt x="122" y="0"/>
                    <a:pt x="131" y="6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666">
              <a:extLst>
                <a:ext uri="{FF2B5EF4-FFF2-40B4-BE49-F238E27FC236}">
                  <a16:creationId xmlns:a16="http://schemas.microsoft.com/office/drawing/2014/main" id="{FB4178C6-35B4-B442-99E5-D9279F638EB3}"/>
                </a:ext>
              </a:extLst>
            </p:cNvPr>
            <p:cNvSpPr/>
            <p:nvPr/>
          </p:nvSpPr>
          <p:spPr>
            <a:xfrm>
              <a:off x="13101448" y="1242770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2"/>
                    <a:pt x="131" y="111"/>
                    <a:pt x="119" y="112"/>
                  </a:cubicBezTo>
                  <a:lnTo>
                    <a:pt x="27" y="118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2" y="0"/>
                  </a:lnTo>
                  <a:cubicBezTo>
                    <a:pt x="123" y="-1"/>
                    <a:pt x="132" y="8"/>
                    <a:pt x="132" y="1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667">
              <a:extLst>
                <a:ext uri="{FF2B5EF4-FFF2-40B4-BE49-F238E27FC236}">
                  <a16:creationId xmlns:a16="http://schemas.microsoft.com/office/drawing/2014/main" id="{72C39D3E-0D5F-4B44-8FB1-3265344F04C7}"/>
                </a:ext>
              </a:extLst>
            </p:cNvPr>
            <p:cNvSpPr/>
            <p:nvPr/>
          </p:nvSpPr>
          <p:spPr>
            <a:xfrm>
              <a:off x="11956723" y="11133397"/>
              <a:ext cx="1576158" cy="1843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2">
                  <a:moveTo>
                    <a:pt x="1002" y="1044"/>
                  </a:moveTo>
                  <a:cubicBezTo>
                    <a:pt x="1004" y="1079"/>
                    <a:pt x="980" y="1108"/>
                    <a:pt x="947" y="1110"/>
                  </a:cubicBezTo>
                  <a:lnTo>
                    <a:pt x="138" y="1172"/>
                  </a:lnTo>
                  <a:cubicBezTo>
                    <a:pt x="105" y="1174"/>
                    <a:pt x="76" y="1150"/>
                    <a:pt x="73" y="1115"/>
                  </a:cubicBezTo>
                  <a:lnTo>
                    <a:pt x="0" y="126"/>
                  </a:lnTo>
                  <a:cubicBezTo>
                    <a:pt x="-2" y="94"/>
                    <a:pt x="22" y="64"/>
                    <a:pt x="56" y="62"/>
                  </a:cubicBezTo>
                  <a:lnTo>
                    <a:pt x="865" y="0"/>
                  </a:lnTo>
                  <a:cubicBezTo>
                    <a:pt x="898" y="-2"/>
                    <a:pt x="927" y="23"/>
                    <a:pt x="930" y="5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668">
              <a:extLst>
                <a:ext uri="{FF2B5EF4-FFF2-40B4-BE49-F238E27FC236}">
                  <a16:creationId xmlns:a16="http://schemas.microsoft.com/office/drawing/2014/main" id="{E9F13084-68EF-7443-BD13-74117237313C}"/>
                </a:ext>
              </a:extLst>
            </p:cNvPr>
            <p:cNvSpPr/>
            <p:nvPr/>
          </p:nvSpPr>
          <p:spPr>
            <a:xfrm>
              <a:off x="12088988" y="11279830"/>
              <a:ext cx="1237626" cy="53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1">
                  <a:moveTo>
                    <a:pt x="787" y="264"/>
                  </a:moveTo>
                  <a:cubicBezTo>
                    <a:pt x="787" y="275"/>
                    <a:pt x="779" y="284"/>
                    <a:pt x="768" y="285"/>
                  </a:cubicBezTo>
                  <a:lnTo>
                    <a:pt x="39" y="341"/>
                  </a:lnTo>
                  <a:cubicBezTo>
                    <a:pt x="28" y="342"/>
                    <a:pt x="18" y="333"/>
                    <a:pt x="17" y="323"/>
                  </a:cubicBezTo>
                  <a:lnTo>
                    <a:pt x="0" y="76"/>
                  </a:lnTo>
                  <a:cubicBezTo>
                    <a:pt x="-2" y="65"/>
                    <a:pt x="6" y="56"/>
                    <a:pt x="18" y="55"/>
                  </a:cubicBezTo>
                  <a:lnTo>
                    <a:pt x="748" y="0"/>
                  </a:lnTo>
                  <a:cubicBezTo>
                    <a:pt x="758" y="-1"/>
                    <a:pt x="768" y="8"/>
                    <a:pt x="769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669">
              <a:extLst>
                <a:ext uri="{FF2B5EF4-FFF2-40B4-BE49-F238E27FC236}">
                  <a16:creationId xmlns:a16="http://schemas.microsoft.com/office/drawing/2014/main" id="{01D19D1F-9522-BE4B-977C-3F939A07417C}"/>
                </a:ext>
              </a:extLst>
            </p:cNvPr>
            <p:cNvSpPr/>
            <p:nvPr/>
          </p:nvSpPr>
          <p:spPr>
            <a:xfrm>
              <a:off x="12156691" y="12021465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1"/>
                    <a:pt x="131" y="110"/>
                    <a:pt x="120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670">
              <a:extLst>
                <a:ext uri="{FF2B5EF4-FFF2-40B4-BE49-F238E27FC236}">
                  <a16:creationId xmlns:a16="http://schemas.microsoft.com/office/drawing/2014/main" id="{A77A93A4-48DF-7443-AF52-A9B0C0202781}"/>
                </a:ext>
              </a:extLst>
            </p:cNvPr>
            <p:cNvSpPr/>
            <p:nvPr/>
          </p:nvSpPr>
          <p:spPr>
            <a:xfrm>
              <a:off x="12484210" y="11997846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7" y="101"/>
                    <a:pt x="129" y="110"/>
                    <a:pt x="119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671">
              <a:extLst>
                <a:ext uri="{FF2B5EF4-FFF2-40B4-BE49-F238E27FC236}">
                  <a16:creationId xmlns:a16="http://schemas.microsoft.com/office/drawing/2014/main" id="{EEC364B4-A280-904F-8500-A1FC7AF0BF8E}"/>
                </a:ext>
              </a:extLst>
            </p:cNvPr>
            <p:cNvSpPr/>
            <p:nvPr/>
          </p:nvSpPr>
          <p:spPr>
            <a:xfrm>
              <a:off x="12806996" y="1197264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-1" y="17"/>
                    <a:pt x="8" y="8"/>
                    <a:pt x="18" y="8"/>
                  </a:cubicBezTo>
                  <a:lnTo>
                    <a:pt x="112" y="0"/>
                  </a:lnTo>
                  <a:cubicBezTo>
                    <a:pt x="123" y="0"/>
                    <a:pt x="132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672">
              <a:extLst>
                <a:ext uri="{FF2B5EF4-FFF2-40B4-BE49-F238E27FC236}">
                  <a16:creationId xmlns:a16="http://schemas.microsoft.com/office/drawing/2014/main" id="{9D8BFE32-323E-7046-9E1A-BD2078926F85}"/>
                </a:ext>
              </a:extLst>
            </p:cNvPr>
            <p:cNvSpPr/>
            <p:nvPr/>
          </p:nvSpPr>
          <p:spPr>
            <a:xfrm>
              <a:off x="13134515" y="11945880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6" y="119"/>
                  </a:lnTo>
                  <a:cubicBezTo>
                    <a:pt x="16" y="120"/>
                    <a:pt x="7" y="112"/>
                    <a:pt x="6" y="102"/>
                  </a:cubicBezTo>
                  <a:lnTo>
                    <a:pt x="0" y="27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673">
              <a:extLst>
                <a:ext uri="{FF2B5EF4-FFF2-40B4-BE49-F238E27FC236}">
                  <a16:creationId xmlns:a16="http://schemas.microsoft.com/office/drawing/2014/main" id="{4AD6A234-317D-214F-A1B5-D18443C59391}"/>
                </a:ext>
              </a:extLst>
            </p:cNvPr>
            <p:cNvSpPr/>
            <p:nvPr/>
          </p:nvSpPr>
          <p:spPr>
            <a:xfrm>
              <a:off x="12175591" y="12276543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8" y="100"/>
                    <a:pt x="131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674">
              <a:extLst>
                <a:ext uri="{FF2B5EF4-FFF2-40B4-BE49-F238E27FC236}">
                  <a16:creationId xmlns:a16="http://schemas.microsoft.com/office/drawing/2014/main" id="{1A3DA897-E8E6-F94E-ABC2-E5239700E569}"/>
                </a:ext>
              </a:extLst>
            </p:cNvPr>
            <p:cNvSpPr/>
            <p:nvPr/>
          </p:nvSpPr>
          <p:spPr>
            <a:xfrm>
              <a:off x="12503105" y="12251354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1"/>
                    <a:pt x="130" y="111"/>
                    <a:pt x="120" y="111"/>
                  </a:cubicBezTo>
                  <a:lnTo>
                    <a:pt x="25" y="119"/>
                  </a:lnTo>
                  <a:cubicBezTo>
                    <a:pt x="15" y="119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6" y="8"/>
                    <a:pt x="17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675">
              <a:extLst>
                <a:ext uri="{FF2B5EF4-FFF2-40B4-BE49-F238E27FC236}">
                  <a16:creationId xmlns:a16="http://schemas.microsoft.com/office/drawing/2014/main" id="{52E14940-8084-9F40-BD74-EB9338A5C058}"/>
                </a:ext>
              </a:extLst>
            </p:cNvPr>
            <p:cNvSpPr/>
            <p:nvPr/>
          </p:nvSpPr>
          <p:spPr>
            <a:xfrm>
              <a:off x="12827470" y="12224586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2"/>
                  </a:moveTo>
                  <a:cubicBezTo>
                    <a:pt x="138" y="102"/>
                    <a:pt x="130" y="111"/>
                    <a:pt x="119" y="112"/>
                  </a:cubicBezTo>
                  <a:lnTo>
                    <a:pt x="25" y="118"/>
                  </a:lnTo>
                  <a:cubicBezTo>
                    <a:pt x="15" y="119"/>
                    <a:pt x="6" y="112"/>
                    <a:pt x="5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1" y="0"/>
                  </a:lnTo>
                  <a:cubicBezTo>
                    <a:pt x="122" y="0"/>
                    <a:pt x="131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676">
              <a:extLst>
                <a:ext uri="{FF2B5EF4-FFF2-40B4-BE49-F238E27FC236}">
                  <a16:creationId xmlns:a16="http://schemas.microsoft.com/office/drawing/2014/main" id="{47CC7C08-6D94-BF4F-BCCD-0D1A26D441B1}"/>
                </a:ext>
              </a:extLst>
            </p:cNvPr>
            <p:cNvSpPr/>
            <p:nvPr/>
          </p:nvSpPr>
          <p:spPr>
            <a:xfrm>
              <a:off x="13151835" y="122009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2"/>
                    <a:pt x="131" y="111"/>
                    <a:pt x="121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0" y="17"/>
                    <a:pt x="8" y="8"/>
                    <a:pt x="19" y="7"/>
                  </a:cubicBezTo>
                  <a:lnTo>
                    <a:pt x="112" y="0"/>
                  </a:lnTo>
                  <a:cubicBezTo>
                    <a:pt x="123" y="-1"/>
                    <a:pt x="133" y="7"/>
                    <a:pt x="133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677">
              <a:extLst>
                <a:ext uri="{FF2B5EF4-FFF2-40B4-BE49-F238E27FC236}">
                  <a16:creationId xmlns:a16="http://schemas.microsoft.com/office/drawing/2014/main" id="{A8A9005B-2C58-6147-BBEC-987F1A2AB4CC}"/>
                </a:ext>
              </a:extLst>
            </p:cNvPr>
            <p:cNvSpPr/>
            <p:nvPr/>
          </p:nvSpPr>
          <p:spPr>
            <a:xfrm>
              <a:off x="12194486" y="12528482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2"/>
                    <a:pt x="130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678">
              <a:extLst>
                <a:ext uri="{FF2B5EF4-FFF2-40B4-BE49-F238E27FC236}">
                  <a16:creationId xmlns:a16="http://schemas.microsoft.com/office/drawing/2014/main" id="{FB9D3E64-CAE9-504F-97CD-0203D865EA8F}"/>
                </a:ext>
              </a:extLst>
            </p:cNvPr>
            <p:cNvSpPr/>
            <p:nvPr/>
          </p:nvSpPr>
          <p:spPr>
            <a:xfrm>
              <a:off x="12520425" y="125048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0"/>
                  </a:moveTo>
                  <a:cubicBezTo>
                    <a:pt x="138" y="101"/>
                    <a:pt x="131" y="110"/>
                    <a:pt x="120" y="110"/>
                  </a:cubicBezTo>
                  <a:lnTo>
                    <a:pt x="26" y="118"/>
                  </a:lnTo>
                  <a:cubicBezTo>
                    <a:pt x="15" y="119"/>
                    <a:pt x="6" y="110"/>
                    <a:pt x="6" y="100"/>
                  </a:cubicBezTo>
                  <a:lnTo>
                    <a:pt x="0" y="28"/>
                  </a:lnTo>
                  <a:cubicBezTo>
                    <a:pt x="0" y="16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679">
              <a:extLst>
                <a:ext uri="{FF2B5EF4-FFF2-40B4-BE49-F238E27FC236}">
                  <a16:creationId xmlns:a16="http://schemas.microsoft.com/office/drawing/2014/main" id="{085EF9AE-2793-EF4B-82DB-765E8A71CDDC}"/>
                </a:ext>
              </a:extLst>
            </p:cNvPr>
            <p:cNvSpPr/>
            <p:nvPr/>
          </p:nvSpPr>
          <p:spPr>
            <a:xfrm>
              <a:off x="12846365" y="12481244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680">
              <a:extLst>
                <a:ext uri="{FF2B5EF4-FFF2-40B4-BE49-F238E27FC236}">
                  <a16:creationId xmlns:a16="http://schemas.microsoft.com/office/drawing/2014/main" id="{4B0AC2AC-F6B4-E942-85B0-7252D85E5827}"/>
                </a:ext>
              </a:extLst>
            </p:cNvPr>
            <p:cNvSpPr/>
            <p:nvPr/>
          </p:nvSpPr>
          <p:spPr>
            <a:xfrm>
              <a:off x="13172300" y="1245605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5" y="118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681">
              <a:extLst>
                <a:ext uri="{FF2B5EF4-FFF2-40B4-BE49-F238E27FC236}">
                  <a16:creationId xmlns:a16="http://schemas.microsoft.com/office/drawing/2014/main" id="{4B961BC3-864B-1242-81C4-DE6421A87794}"/>
                </a:ext>
              </a:extLst>
            </p:cNvPr>
            <p:cNvSpPr/>
            <p:nvPr/>
          </p:nvSpPr>
          <p:spPr>
            <a:xfrm>
              <a:off x="15663775" y="11324710"/>
              <a:ext cx="908537" cy="7605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84">
                  <a:moveTo>
                    <a:pt x="553" y="0"/>
                  </a:moveTo>
                  <a:lnTo>
                    <a:pt x="0" y="432"/>
                  </a:lnTo>
                  <a:lnTo>
                    <a:pt x="40" y="484"/>
                  </a:lnTo>
                  <a:cubicBezTo>
                    <a:pt x="40" y="484"/>
                    <a:pt x="713" y="208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682">
              <a:extLst>
                <a:ext uri="{FF2B5EF4-FFF2-40B4-BE49-F238E27FC236}">
                  <a16:creationId xmlns:a16="http://schemas.microsoft.com/office/drawing/2014/main" id="{F3840CBB-8F6C-D84C-B099-44DD9469CD9B}"/>
                </a:ext>
              </a:extLst>
            </p:cNvPr>
            <p:cNvSpPr/>
            <p:nvPr/>
          </p:nvSpPr>
          <p:spPr>
            <a:xfrm>
              <a:off x="15644880" y="11008218"/>
              <a:ext cx="489697" cy="1051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669">
                  <a:moveTo>
                    <a:pt x="312" y="9"/>
                  </a:moveTo>
                  <a:lnTo>
                    <a:pt x="61" y="669"/>
                  </a:lnTo>
                  <a:lnTo>
                    <a:pt x="0" y="646"/>
                  </a:lnTo>
                  <a:cubicBezTo>
                    <a:pt x="0" y="646"/>
                    <a:pt x="69" y="-88"/>
                    <a:pt x="312" y="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683">
              <a:extLst>
                <a:ext uri="{FF2B5EF4-FFF2-40B4-BE49-F238E27FC236}">
                  <a16:creationId xmlns:a16="http://schemas.microsoft.com/office/drawing/2014/main" id="{B6D9EA6D-CB2C-B443-868C-2FBF203A194D}"/>
                </a:ext>
              </a:extLst>
            </p:cNvPr>
            <p:cNvSpPr/>
            <p:nvPr/>
          </p:nvSpPr>
          <p:spPr>
            <a:xfrm>
              <a:off x="14701702" y="11833302"/>
              <a:ext cx="1048675" cy="672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7" h="428">
                  <a:moveTo>
                    <a:pt x="132" y="317"/>
                  </a:moveTo>
                  <a:cubicBezTo>
                    <a:pt x="121" y="309"/>
                    <a:pt x="112" y="300"/>
                    <a:pt x="105" y="288"/>
                  </a:cubicBezTo>
                  <a:cubicBezTo>
                    <a:pt x="85" y="261"/>
                    <a:pt x="78" y="227"/>
                    <a:pt x="85" y="193"/>
                  </a:cubicBezTo>
                  <a:cubicBezTo>
                    <a:pt x="93" y="160"/>
                    <a:pt x="112" y="129"/>
                    <a:pt x="142" y="108"/>
                  </a:cubicBezTo>
                  <a:cubicBezTo>
                    <a:pt x="188" y="75"/>
                    <a:pt x="250" y="76"/>
                    <a:pt x="293" y="109"/>
                  </a:cubicBezTo>
                  <a:cubicBezTo>
                    <a:pt x="304" y="117"/>
                    <a:pt x="313" y="126"/>
                    <a:pt x="321" y="138"/>
                  </a:cubicBezTo>
                  <a:cubicBezTo>
                    <a:pt x="339" y="165"/>
                    <a:pt x="345" y="199"/>
                    <a:pt x="339" y="234"/>
                  </a:cubicBezTo>
                  <a:cubicBezTo>
                    <a:pt x="333" y="268"/>
                    <a:pt x="313" y="297"/>
                    <a:pt x="284" y="319"/>
                  </a:cubicBezTo>
                  <a:cubicBezTo>
                    <a:pt x="236" y="351"/>
                    <a:pt x="176" y="351"/>
                    <a:pt x="132" y="317"/>
                  </a:cubicBezTo>
                  <a:close/>
                  <a:moveTo>
                    <a:pt x="660" y="106"/>
                  </a:moveTo>
                  <a:cubicBezTo>
                    <a:pt x="647" y="86"/>
                    <a:pt x="621" y="83"/>
                    <a:pt x="602" y="96"/>
                  </a:cubicBezTo>
                  <a:lnTo>
                    <a:pt x="424" y="220"/>
                  </a:lnTo>
                  <a:cubicBezTo>
                    <a:pt x="427" y="174"/>
                    <a:pt x="415" y="129"/>
                    <a:pt x="389" y="90"/>
                  </a:cubicBezTo>
                  <a:cubicBezTo>
                    <a:pt x="376" y="71"/>
                    <a:pt x="360" y="55"/>
                    <a:pt x="342" y="42"/>
                  </a:cubicBezTo>
                  <a:cubicBezTo>
                    <a:pt x="270" y="-13"/>
                    <a:pt x="170" y="-14"/>
                    <a:pt x="94" y="40"/>
                  </a:cubicBezTo>
                  <a:cubicBezTo>
                    <a:pt x="47" y="73"/>
                    <a:pt x="15" y="120"/>
                    <a:pt x="4" y="177"/>
                  </a:cubicBezTo>
                  <a:cubicBezTo>
                    <a:pt x="-8" y="234"/>
                    <a:pt x="5" y="290"/>
                    <a:pt x="36" y="337"/>
                  </a:cubicBezTo>
                  <a:cubicBezTo>
                    <a:pt x="49" y="355"/>
                    <a:pt x="64" y="372"/>
                    <a:pt x="82" y="384"/>
                  </a:cubicBezTo>
                  <a:cubicBezTo>
                    <a:pt x="154" y="441"/>
                    <a:pt x="255" y="442"/>
                    <a:pt x="332" y="388"/>
                  </a:cubicBezTo>
                  <a:cubicBezTo>
                    <a:pt x="333" y="386"/>
                    <a:pt x="334" y="384"/>
                    <a:pt x="336" y="384"/>
                  </a:cubicBezTo>
                  <a:cubicBezTo>
                    <a:pt x="337" y="384"/>
                    <a:pt x="337" y="384"/>
                    <a:pt x="337" y="383"/>
                  </a:cubicBezTo>
                  <a:lnTo>
                    <a:pt x="649" y="165"/>
                  </a:lnTo>
                  <a:cubicBezTo>
                    <a:pt x="668" y="152"/>
                    <a:pt x="674" y="125"/>
                    <a:pt x="660" y="1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684">
              <a:extLst>
                <a:ext uri="{FF2B5EF4-FFF2-40B4-BE49-F238E27FC236}">
                  <a16:creationId xmlns:a16="http://schemas.microsoft.com/office/drawing/2014/main" id="{19D5C1B5-7419-D04D-B3E0-2E0D21DE9338}"/>
                </a:ext>
              </a:extLst>
            </p:cNvPr>
            <p:cNvSpPr/>
            <p:nvPr/>
          </p:nvSpPr>
          <p:spPr>
            <a:xfrm>
              <a:off x="15627559" y="12019103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36" y="42"/>
                  </a:moveTo>
                  <a:cubicBezTo>
                    <a:pt x="25" y="48"/>
                    <a:pt x="11" y="46"/>
                    <a:pt x="5" y="36"/>
                  </a:cubicBezTo>
                  <a:cubicBezTo>
                    <a:pt x="-3" y="25"/>
                    <a:pt x="-1" y="10"/>
                    <a:pt x="9" y="3"/>
                  </a:cubicBezTo>
                  <a:cubicBezTo>
                    <a:pt x="20" y="-3"/>
                    <a:pt x="34" y="-1"/>
                    <a:pt x="41" y="9"/>
                  </a:cubicBezTo>
                  <a:cubicBezTo>
                    <a:pt x="48" y="20"/>
                    <a:pt x="46" y="35"/>
                    <a:pt x="36" y="42"/>
                  </a:cubicBezTo>
                  <a:close/>
                </a:path>
              </a:pathLst>
            </a:custGeom>
            <a:solidFill>
              <a:srgbClr val="FBB0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685">
              <a:extLst>
                <a:ext uri="{FF2B5EF4-FFF2-40B4-BE49-F238E27FC236}">
                  <a16:creationId xmlns:a16="http://schemas.microsoft.com/office/drawing/2014/main" id="{11827328-8BAE-D845-8F7F-09D0654333D7}"/>
                </a:ext>
              </a:extLst>
            </p:cNvPr>
            <p:cNvSpPr/>
            <p:nvPr/>
          </p:nvSpPr>
          <p:spPr>
            <a:xfrm>
              <a:off x="15418139" y="11971865"/>
              <a:ext cx="656603" cy="10754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684">
                  <a:moveTo>
                    <a:pt x="264" y="584"/>
                  </a:moveTo>
                  <a:cubicBezTo>
                    <a:pt x="234" y="601"/>
                    <a:pt x="199" y="605"/>
                    <a:pt x="168" y="593"/>
                  </a:cubicBezTo>
                  <a:cubicBezTo>
                    <a:pt x="157" y="588"/>
                    <a:pt x="144" y="583"/>
                    <a:pt x="134" y="575"/>
                  </a:cubicBezTo>
                  <a:cubicBezTo>
                    <a:pt x="90" y="542"/>
                    <a:pt x="73" y="482"/>
                    <a:pt x="90" y="428"/>
                  </a:cubicBezTo>
                  <a:cubicBezTo>
                    <a:pt x="101" y="393"/>
                    <a:pt x="124" y="365"/>
                    <a:pt x="154" y="349"/>
                  </a:cubicBezTo>
                  <a:cubicBezTo>
                    <a:pt x="184" y="334"/>
                    <a:pt x="218" y="331"/>
                    <a:pt x="250" y="341"/>
                  </a:cubicBezTo>
                  <a:cubicBezTo>
                    <a:pt x="262" y="345"/>
                    <a:pt x="274" y="351"/>
                    <a:pt x="285" y="359"/>
                  </a:cubicBezTo>
                  <a:cubicBezTo>
                    <a:pt x="328" y="392"/>
                    <a:pt x="346" y="452"/>
                    <a:pt x="328" y="506"/>
                  </a:cubicBezTo>
                  <a:cubicBezTo>
                    <a:pt x="317" y="541"/>
                    <a:pt x="295" y="568"/>
                    <a:pt x="264" y="584"/>
                  </a:cubicBezTo>
                  <a:close/>
                  <a:moveTo>
                    <a:pt x="408" y="533"/>
                  </a:moveTo>
                  <a:cubicBezTo>
                    <a:pt x="436" y="444"/>
                    <a:pt x="407" y="346"/>
                    <a:pt x="334" y="292"/>
                  </a:cubicBezTo>
                  <a:cubicBezTo>
                    <a:pt x="317" y="278"/>
                    <a:pt x="297" y="268"/>
                    <a:pt x="275" y="261"/>
                  </a:cubicBezTo>
                  <a:cubicBezTo>
                    <a:pt x="231" y="247"/>
                    <a:pt x="185" y="248"/>
                    <a:pt x="143" y="263"/>
                  </a:cubicBezTo>
                  <a:lnTo>
                    <a:pt x="209" y="55"/>
                  </a:lnTo>
                  <a:cubicBezTo>
                    <a:pt x="217" y="33"/>
                    <a:pt x="204" y="8"/>
                    <a:pt x="183" y="2"/>
                  </a:cubicBezTo>
                  <a:cubicBezTo>
                    <a:pt x="162" y="-5"/>
                    <a:pt x="139" y="7"/>
                    <a:pt x="131" y="29"/>
                  </a:cubicBezTo>
                  <a:lnTo>
                    <a:pt x="14" y="393"/>
                  </a:lnTo>
                  <a:cubicBezTo>
                    <a:pt x="13" y="394"/>
                    <a:pt x="13" y="395"/>
                    <a:pt x="13" y="396"/>
                  </a:cubicBezTo>
                  <a:cubicBezTo>
                    <a:pt x="12" y="398"/>
                    <a:pt x="12" y="399"/>
                    <a:pt x="11" y="401"/>
                  </a:cubicBezTo>
                  <a:cubicBezTo>
                    <a:pt x="-18" y="490"/>
                    <a:pt x="12" y="587"/>
                    <a:pt x="84" y="642"/>
                  </a:cubicBezTo>
                  <a:cubicBezTo>
                    <a:pt x="102" y="656"/>
                    <a:pt x="121" y="666"/>
                    <a:pt x="142" y="674"/>
                  </a:cubicBezTo>
                  <a:cubicBezTo>
                    <a:pt x="195" y="691"/>
                    <a:pt x="252" y="686"/>
                    <a:pt x="303" y="660"/>
                  </a:cubicBezTo>
                  <a:cubicBezTo>
                    <a:pt x="352" y="633"/>
                    <a:pt x="390" y="587"/>
                    <a:pt x="408" y="53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686">
              <a:extLst>
                <a:ext uri="{FF2B5EF4-FFF2-40B4-BE49-F238E27FC236}">
                  <a16:creationId xmlns:a16="http://schemas.microsoft.com/office/drawing/2014/main" id="{FADFF49B-7E85-4F4B-8656-566606B99B60}"/>
                </a:ext>
              </a:extLst>
            </p:cNvPr>
            <p:cNvSpPr/>
            <p:nvPr/>
          </p:nvSpPr>
          <p:spPr>
            <a:xfrm>
              <a:off x="15643305" y="12031700"/>
              <a:ext cx="67707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5">
                  <a:moveTo>
                    <a:pt x="0" y="15"/>
                  </a:moveTo>
                  <a:cubicBezTo>
                    <a:pt x="-2" y="28"/>
                    <a:pt x="4" y="40"/>
                    <a:pt x="16" y="45"/>
                  </a:cubicBezTo>
                  <a:cubicBezTo>
                    <a:pt x="27" y="48"/>
                    <a:pt x="40" y="41"/>
                    <a:pt x="43" y="29"/>
                  </a:cubicBezTo>
                  <a:cubicBezTo>
                    <a:pt x="47" y="17"/>
                    <a:pt x="41" y="4"/>
                    <a:pt x="29" y="1"/>
                  </a:cubicBezTo>
                  <a:cubicBezTo>
                    <a:pt x="18" y="-3"/>
                    <a:pt x="5" y="3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687">
              <a:extLst>
                <a:ext uri="{FF2B5EF4-FFF2-40B4-BE49-F238E27FC236}">
                  <a16:creationId xmlns:a16="http://schemas.microsoft.com/office/drawing/2014/main" id="{D1D6E5B6-6E5B-3647-B90B-C9A7B5DCC21C}"/>
                </a:ext>
              </a:extLst>
            </p:cNvPr>
            <p:cNvSpPr/>
            <p:nvPr/>
          </p:nvSpPr>
          <p:spPr>
            <a:xfrm>
              <a:off x="15696841" y="11068052"/>
              <a:ext cx="924283" cy="10675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679">
                  <a:moveTo>
                    <a:pt x="64" y="679"/>
                  </a:moveTo>
                  <a:cubicBezTo>
                    <a:pt x="162" y="636"/>
                    <a:pt x="709" y="391"/>
                    <a:pt x="563" y="201"/>
                  </a:cubicBezTo>
                  <a:lnTo>
                    <a:pt x="98" y="563"/>
                  </a:lnTo>
                  <a:lnTo>
                    <a:pt x="309" y="9"/>
                  </a:lnTo>
                  <a:cubicBezTo>
                    <a:pt x="94" y="-76"/>
                    <a:pt x="15" y="489"/>
                    <a:pt x="0" y="619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688">
              <a:extLst>
                <a:ext uri="{FF2B5EF4-FFF2-40B4-BE49-F238E27FC236}">
                  <a16:creationId xmlns:a16="http://schemas.microsoft.com/office/drawing/2014/main" id="{7FECDF20-2F9A-7844-AF61-01BA15B8B07B}"/>
                </a:ext>
              </a:extLst>
            </p:cNvPr>
            <p:cNvSpPr/>
            <p:nvPr/>
          </p:nvSpPr>
          <p:spPr>
            <a:xfrm>
              <a:off x="15596068" y="12557612"/>
              <a:ext cx="396796" cy="4156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65">
                  <a:moveTo>
                    <a:pt x="245" y="172"/>
                  </a:moveTo>
                  <a:cubicBezTo>
                    <a:pt x="234" y="206"/>
                    <a:pt x="212" y="234"/>
                    <a:pt x="182" y="250"/>
                  </a:cubicBezTo>
                  <a:cubicBezTo>
                    <a:pt x="151" y="266"/>
                    <a:pt x="118" y="269"/>
                    <a:pt x="86" y="259"/>
                  </a:cubicBezTo>
                  <a:cubicBezTo>
                    <a:pt x="73" y="255"/>
                    <a:pt x="62" y="249"/>
                    <a:pt x="51" y="241"/>
                  </a:cubicBezTo>
                  <a:cubicBezTo>
                    <a:pt x="7" y="208"/>
                    <a:pt x="-11" y="149"/>
                    <a:pt x="7" y="93"/>
                  </a:cubicBezTo>
                  <a:cubicBezTo>
                    <a:pt x="18" y="59"/>
                    <a:pt x="41" y="32"/>
                    <a:pt x="72" y="16"/>
                  </a:cubicBezTo>
                  <a:cubicBezTo>
                    <a:pt x="101" y="-1"/>
                    <a:pt x="136" y="-5"/>
                    <a:pt x="166" y="6"/>
                  </a:cubicBezTo>
                  <a:cubicBezTo>
                    <a:pt x="179" y="12"/>
                    <a:pt x="191" y="18"/>
                    <a:pt x="202" y="25"/>
                  </a:cubicBezTo>
                  <a:cubicBezTo>
                    <a:pt x="245" y="58"/>
                    <a:pt x="264" y="118"/>
                    <a:pt x="245" y="172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689">
              <a:extLst>
                <a:ext uri="{FF2B5EF4-FFF2-40B4-BE49-F238E27FC236}">
                  <a16:creationId xmlns:a16="http://schemas.microsoft.com/office/drawing/2014/main" id="{1E3B339C-BCBF-E14C-8668-23F8F7A6C3E8}"/>
                </a:ext>
              </a:extLst>
            </p:cNvPr>
            <p:cNvSpPr/>
            <p:nvPr/>
          </p:nvSpPr>
          <p:spPr>
            <a:xfrm>
              <a:off x="14881205" y="12025401"/>
              <a:ext cx="404669" cy="4046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258">
                  <a:moveTo>
                    <a:pt x="256" y="149"/>
                  </a:moveTo>
                  <a:cubicBezTo>
                    <a:pt x="249" y="183"/>
                    <a:pt x="229" y="214"/>
                    <a:pt x="200" y="233"/>
                  </a:cubicBezTo>
                  <a:cubicBezTo>
                    <a:pt x="153" y="267"/>
                    <a:pt x="92" y="267"/>
                    <a:pt x="49" y="233"/>
                  </a:cubicBezTo>
                  <a:cubicBezTo>
                    <a:pt x="39" y="225"/>
                    <a:pt x="29" y="216"/>
                    <a:pt x="22" y="205"/>
                  </a:cubicBezTo>
                  <a:cubicBezTo>
                    <a:pt x="3" y="177"/>
                    <a:pt x="-4" y="143"/>
                    <a:pt x="3" y="110"/>
                  </a:cubicBezTo>
                  <a:cubicBezTo>
                    <a:pt x="9" y="75"/>
                    <a:pt x="29" y="44"/>
                    <a:pt x="58" y="24"/>
                  </a:cubicBezTo>
                  <a:cubicBezTo>
                    <a:pt x="104" y="-8"/>
                    <a:pt x="165" y="-8"/>
                    <a:pt x="210" y="25"/>
                  </a:cubicBezTo>
                  <a:cubicBezTo>
                    <a:pt x="220" y="32"/>
                    <a:pt x="229" y="43"/>
                    <a:pt x="237" y="53"/>
                  </a:cubicBezTo>
                  <a:cubicBezTo>
                    <a:pt x="255" y="82"/>
                    <a:pt x="263" y="115"/>
                    <a:pt x="256" y="149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690">
              <a:extLst>
                <a:ext uri="{FF2B5EF4-FFF2-40B4-BE49-F238E27FC236}">
                  <a16:creationId xmlns:a16="http://schemas.microsoft.com/office/drawing/2014/main" id="{B34AC656-1846-454C-BBCF-2FD3831DE615}"/>
                </a:ext>
              </a:extLst>
            </p:cNvPr>
            <p:cNvSpPr/>
            <p:nvPr/>
          </p:nvSpPr>
          <p:spPr>
            <a:xfrm>
              <a:off x="14748940" y="11893136"/>
              <a:ext cx="1373040" cy="121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3" h="772">
                  <a:moveTo>
                    <a:pt x="601" y="95"/>
                  </a:moveTo>
                  <a:lnTo>
                    <a:pt x="425" y="220"/>
                  </a:lnTo>
                  <a:cubicBezTo>
                    <a:pt x="427" y="173"/>
                    <a:pt x="414" y="128"/>
                    <a:pt x="388" y="90"/>
                  </a:cubicBezTo>
                  <a:cubicBezTo>
                    <a:pt x="376" y="72"/>
                    <a:pt x="361" y="56"/>
                    <a:pt x="342" y="42"/>
                  </a:cubicBezTo>
                  <a:cubicBezTo>
                    <a:pt x="270" y="-13"/>
                    <a:pt x="170" y="-14"/>
                    <a:pt x="94" y="39"/>
                  </a:cubicBezTo>
                  <a:cubicBezTo>
                    <a:pt x="46" y="72"/>
                    <a:pt x="15" y="121"/>
                    <a:pt x="4" y="177"/>
                  </a:cubicBezTo>
                  <a:cubicBezTo>
                    <a:pt x="-7" y="234"/>
                    <a:pt x="4" y="290"/>
                    <a:pt x="36" y="337"/>
                  </a:cubicBezTo>
                  <a:cubicBezTo>
                    <a:pt x="48" y="356"/>
                    <a:pt x="65" y="372"/>
                    <a:pt x="82" y="385"/>
                  </a:cubicBezTo>
                  <a:cubicBezTo>
                    <a:pt x="155" y="440"/>
                    <a:pt x="254" y="441"/>
                    <a:pt x="331" y="387"/>
                  </a:cubicBezTo>
                  <a:cubicBezTo>
                    <a:pt x="332" y="386"/>
                    <a:pt x="333" y="385"/>
                    <a:pt x="335" y="384"/>
                  </a:cubicBezTo>
                  <a:cubicBezTo>
                    <a:pt x="335" y="383"/>
                    <a:pt x="337" y="383"/>
                    <a:pt x="338" y="382"/>
                  </a:cubicBezTo>
                  <a:lnTo>
                    <a:pt x="548" y="236"/>
                  </a:lnTo>
                  <a:lnTo>
                    <a:pt x="468" y="481"/>
                  </a:lnTo>
                  <a:cubicBezTo>
                    <a:pt x="468" y="483"/>
                    <a:pt x="468" y="484"/>
                    <a:pt x="468" y="484"/>
                  </a:cubicBezTo>
                  <a:cubicBezTo>
                    <a:pt x="467" y="486"/>
                    <a:pt x="466" y="488"/>
                    <a:pt x="466" y="489"/>
                  </a:cubicBezTo>
                  <a:cubicBezTo>
                    <a:pt x="437" y="580"/>
                    <a:pt x="466" y="676"/>
                    <a:pt x="539" y="731"/>
                  </a:cubicBezTo>
                  <a:cubicBezTo>
                    <a:pt x="557" y="744"/>
                    <a:pt x="577" y="754"/>
                    <a:pt x="598" y="761"/>
                  </a:cubicBezTo>
                  <a:cubicBezTo>
                    <a:pt x="651" y="779"/>
                    <a:pt x="707" y="774"/>
                    <a:pt x="758" y="747"/>
                  </a:cubicBezTo>
                  <a:cubicBezTo>
                    <a:pt x="808" y="721"/>
                    <a:pt x="845" y="676"/>
                    <a:pt x="862" y="621"/>
                  </a:cubicBezTo>
                  <a:cubicBezTo>
                    <a:pt x="892" y="532"/>
                    <a:pt x="862" y="435"/>
                    <a:pt x="790" y="379"/>
                  </a:cubicBezTo>
                  <a:cubicBezTo>
                    <a:pt x="771" y="366"/>
                    <a:pt x="752" y="356"/>
                    <a:pt x="731" y="348"/>
                  </a:cubicBezTo>
                  <a:cubicBezTo>
                    <a:pt x="687" y="335"/>
                    <a:pt x="641" y="335"/>
                    <a:pt x="599" y="351"/>
                  </a:cubicBezTo>
                  <a:lnTo>
                    <a:pt x="665" y="144"/>
                  </a:lnTo>
                  <a:cubicBezTo>
                    <a:pt x="669" y="130"/>
                    <a:pt x="667" y="117"/>
                    <a:pt x="659" y="106"/>
                  </a:cubicBezTo>
                  <a:cubicBezTo>
                    <a:pt x="658" y="103"/>
                    <a:pt x="656" y="102"/>
                    <a:pt x="654" y="100"/>
                  </a:cubicBezTo>
                  <a:lnTo>
                    <a:pt x="654" y="99"/>
                  </a:lnTo>
                  <a:cubicBezTo>
                    <a:pt x="652" y="98"/>
                    <a:pt x="651" y="97"/>
                    <a:pt x="649" y="95"/>
                  </a:cubicBezTo>
                  <a:cubicBezTo>
                    <a:pt x="647" y="95"/>
                    <a:pt x="647" y="94"/>
                    <a:pt x="646" y="94"/>
                  </a:cubicBezTo>
                  <a:cubicBezTo>
                    <a:pt x="645" y="93"/>
                    <a:pt x="645" y="93"/>
                    <a:pt x="644" y="92"/>
                  </a:cubicBezTo>
                  <a:cubicBezTo>
                    <a:pt x="642" y="92"/>
                    <a:pt x="641" y="91"/>
                    <a:pt x="638" y="90"/>
                  </a:cubicBezTo>
                  <a:cubicBezTo>
                    <a:pt x="637" y="90"/>
                    <a:pt x="636" y="90"/>
                    <a:pt x="636" y="90"/>
                  </a:cubicBezTo>
                  <a:cubicBezTo>
                    <a:pt x="634" y="89"/>
                    <a:pt x="633" y="89"/>
                    <a:pt x="630" y="88"/>
                  </a:cubicBezTo>
                  <a:cubicBezTo>
                    <a:pt x="629" y="88"/>
                    <a:pt x="629" y="88"/>
                    <a:pt x="628" y="88"/>
                  </a:cubicBezTo>
                  <a:cubicBezTo>
                    <a:pt x="626" y="88"/>
                    <a:pt x="624" y="88"/>
                    <a:pt x="622" y="88"/>
                  </a:cubicBezTo>
                  <a:cubicBezTo>
                    <a:pt x="621" y="88"/>
                    <a:pt x="621" y="88"/>
                    <a:pt x="620" y="88"/>
                  </a:cubicBezTo>
                  <a:cubicBezTo>
                    <a:pt x="618" y="88"/>
                    <a:pt x="616" y="89"/>
                    <a:pt x="614" y="89"/>
                  </a:cubicBezTo>
                  <a:cubicBezTo>
                    <a:pt x="614" y="90"/>
                    <a:pt x="613" y="90"/>
                    <a:pt x="613" y="90"/>
                  </a:cubicBezTo>
                  <a:cubicBezTo>
                    <a:pt x="611" y="90"/>
                    <a:pt x="608" y="91"/>
                    <a:pt x="606" y="92"/>
                  </a:cubicBezTo>
                  <a:lnTo>
                    <a:pt x="606" y="93"/>
                  </a:lnTo>
                  <a:cubicBezTo>
                    <a:pt x="604" y="93"/>
                    <a:pt x="603" y="94"/>
                    <a:pt x="601" y="95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691">
              <a:extLst>
                <a:ext uri="{FF2B5EF4-FFF2-40B4-BE49-F238E27FC236}">
                  <a16:creationId xmlns:a16="http://schemas.microsoft.com/office/drawing/2014/main" id="{EB6C48B2-71C4-994A-B645-FA08FA5466E5}"/>
                </a:ext>
              </a:extLst>
            </p:cNvPr>
            <p:cNvSpPr/>
            <p:nvPr/>
          </p:nvSpPr>
          <p:spPr>
            <a:xfrm>
              <a:off x="15690538" y="12089960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1" y="15"/>
                  </a:moveTo>
                  <a:cubicBezTo>
                    <a:pt x="-3" y="28"/>
                    <a:pt x="4" y="40"/>
                    <a:pt x="15" y="44"/>
                  </a:cubicBezTo>
                  <a:cubicBezTo>
                    <a:pt x="27" y="48"/>
                    <a:pt x="39" y="42"/>
                    <a:pt x="44" y="30"/>
                  </a:cubicBezTo>
                  <a:cubicBezTo>
                    <a:pt x="48" y="17"/>
                    <a:pt x="41" y="4"/>
                    <a:pt x="29" y="1"/>
                  </a:cubicBezTo>
                  <a:cubicBezTo>
                    <a:pt x="17" y="-3"/>
                    <a:pt x="5" y="3"/>
                    <a:pt x="1" y="15"/>
                  </a:cubicBezTo>
                  <a:close/>
                </a:path>
              </a:pathLst>
            </a:custGeom>
            <a:solidFill>
              <a:srgbClr val="36675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692">
              <a:extLst>
                <a:ext uri="{FF2B5EF4-FFF2-40B4-BE49-F238E27FC236}">
                  <a16:creationId xmlns:a16="http://schemas.microsoft.com/office/drawing/2014/main" id="{9CC2DC5A-7348-A74C-874B-21022C518FA6}"/>
                </a:ext>
              </a:extLst>
            </p:cNvPr>
            <p:cNvSpPr/>
            <p:nvPr/>
          </p:nvSpPr>
          <p:spPr>
            <a:xfrm>
              <a:off x="5393369" y="11478696"/>
              <a:ext cx="2476826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878">
                  <a:moveTo>
                    <a:pt x="1574" y="346"/>
                  </a:moveTo>
                  <a:lnTo>
                    <a:pt x="125" y="878"/>
                  </a:lnTo>
                  <a:lnTo>
                    <a:pt x="0" y="534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694">
              <a:extLst>
                <a:ext uri="{FF2B5EF4-FFF2-40B4-BE49-F238E27FC236}">
                  <a16:creationId xmlns:a16="http://schemas.microsoft.com/office/drawing/2014/main" id="{0438D739-7300-E842-B452-ABA213FC7488}"/>
                </a:ext>
              </a:extLst>
            </p:cNvPr>
            <p:cNvSpPr/>
            <p:nvPr/>
          </p:nvSpPr>
          <p:spPr>
            <a:xfrm>
              <a:off x="5473669" y="11533811"/>
              <a:ext cx="2475251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3" h="878">
                  <a:moveTo>
                    <a:pt x="1573" y="345"/>
                  </a:moveTo>
                  <a:lnTo>
                    <a:pt x="125" y="878"/>
                  </a:lnTo>
                  <a:lnTo>
                    <a:pt x="0" y="533"/>
                  </a:lnTo>
                  <a:lnTo>
                    <a:pt x="1450" y="0"/>
                  </a:ln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695">
              <a:extLst>
                <a:ext uri="{FF2B5EF4-FFF2-40B4-BE49-F238E27FC236}">
                  <a16:creationId xmlns:a16="http://schemas.microsoft.com/office/drawing/2014/main" id="{2807F0CB-17AD-8A49-8C36-9357E7E4D380}"/>
                </a:ext>
              </a:extLst>
            </p:cNvPr>
            <p:cNvSpPr/>
            <p:nvPr/>
          </p:nvSpPr>
          <p:spPr>
            <a:xfrm>
              <a:off x="1787091" y="11171971"/>
              <a:ext cx="2716164" cy="2034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293">
                  <a:moveTo>
                    <a:pt x="1513" y="1"/>
                  </a:moveTo>
                  <a:lnTo>
                    <a:pt x="879" y="118"/>
                  </a:lnTo>
                  <a:cubicBezTo>
                    <a:pt x="866" y="120"/>
                    <a:pt x="855" y="130"/>
                    <a:pt x="851" y="143"/>
                  </a:cubicBezTo>
                  <a:lnTo>
                    <a:pt x="698" y="172"/>
                  </a:lnTo>
                  <a:cubicBezTo>
                    <a:pt x="690" y="161"/>
                    <a:pt x="677" y="155"/>
                    <a:pt x="662" y="158"/>
                  </a:cubicBezTo>
                  <a:lnTo>
                    <a:pt x="30" y="275"/>
                  </a:lnTo>
                  <a:cubicBezTo>
                    <a:pt x="10" y="279"/>
                    <a:pt x="-4" y="297"/>
                    <a:pt x="1" y="317"/>
                  </a:cubicBezTo>
                  <a:lnTo>
                    <a:pt x="172" y="1263"/>
                  </a:lnTo>
                  <a:cubicBezTo>
                    <a:pt x="175" y="1284"/>
                    <a:pt x="193" y="1296"/>
                    <a:pt x="212" y="1293"/>
                  </a:cubicBezTo>
                  <a:lnTo>
                    <a:pt x="786" y="1187"/>
                  </a:lnTo>
                  <a:lnTo>
                    <a:pt x="824" y="1179"/>
                  </a:lnTo>
                  <a:lnTo>
                    <a:pt x="826" y="1191"/>
                  </a:lnTo>
                  <a:cubicBezTo>
                    <a:pt x="831" y="1218"/>
                    <a:pt x="857" y="1236"/>
                    <a:pt x="884" y="1231"/>
                  </a:cubicBezTo>
                  <a:lnTo>
                    <a:pt x="1050" y="1201"/>
                  </a:lnTo>
                  <a:cubicBezTo>
                    <a:pt x="1077" y="1196"/>
                    <a:pt x="1094" y="1169"/>
                    <a:pt x="1091" y="1142"/>
                  </a:cubicBezTo>
                  <a:lnTo>
                    <a:pt x="1088" y="1131"/>
                  </a:lnTo>
                  <a:lnTo>
                    <a:pt x="1695" y="1018"/>
                  </a:lnTo>
                  <a:cubicBezTo>
                    <a:pt x="1715" y="1014"/>
                    <a:pt x="1728" y="995"/>
                    <a:pt x="1725" y="976"/>
                  </a:cubicBezTo>
                  <a:lnTo>
                    <a:pt x="1555" y="29"/>
                  </a:lnTo>
                  <a:cubicBezTo>
                    <a:pt x="1551" y="10"/>
                    <a:pt x="1533" y="-3"/>
                    <a:pt x="1513" y="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696">
              <a:extLst>
                <a:ext uri="{FF2B5EF4-FFF2-40B4-BE49-F238E27FC236}">
                  <a16:creationId xmlns:a16="http://schemas.microsoft.com/office/drawing/2014/main" id="{43F2D128-51E4-4947-B202-99D41948DC4D}"/>
                </a:ext>
              </a:extLst>
            </p:cNvPr>
            <p:cNvSpPr/>
            <p:nvPr/>
          </p:nvSpPr>
          <p:spPr>
            <a:xfrm>
              <a:off x="1856373" y="11354623"/>
              <a:ext cx="1406107" cy="17005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081">
                  <a:moveTo>
                    <a:pt x="724" y="116"/>
                  </a:moveTo>
                  <a:cubicBezTo>
                    <a:pt x="705" y="43"/>
                    <a:pt x="631" y="-13"/>
                    <a:pt x="540" y="3"/>
                  </a:cubicBezTo>
                  <a:cubicBezTo>
                    <a:pt x="449" y="19"/>
                    <a:pt x="0" y="104"/>
                    <a:pt x="0" y="104"/>
                  </a:cubicBezTo>
                  <a:lnTo>
                    <a:pt x="176" y="1081"/>
                  </a:lnTo>
                  <a:cubicBezTo>
                    <a:pt x="176" y="1081"/>
                    <a:pt x="626" y="998"/>
                    <a:pt x="717" y="982"/>
                  </a:cubicBezTo>
                  <a:cubicBezTo>
                    <a:pt x="808" y="964"/>
                    <a:pt x="875" y="985"/>
                    <a:pt x="894" y="1058"/>
                  </a:cubicBezTo>
                  <a:cubicBezTo>
                    <a:pt x="834" y="727"/>
                    <a:pt x="732" y="148"/>
                    <a:pt x="724" y="1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697">
              <a:extLst>
                <a:ext uri="{FF2B5EF4-FFF2-40B4-BE49-F238E27FC236}">
                  <a16:creationId xmlns:a16="http://schemas.microsoft.com/office/drawing/2014/main" id="{DD441BE4-BB8A-5B47-82F3-AAEAADEB2C68}"/>
                </a:ext>
              </a:extLst>
            </p:cNvPr>
            <p:cNvSpPr/>
            <p:nvPr/>
          </p:nvSpPr>
          <p:spPr>
            <a:xfrm>
              <a:off x="3059358" y="11097965"/>
              <a:ext cx="1335250" cy="1909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1214">
                  <a:moveTo>
                    <a:pt x="1" y="271"/>
                  </a:moveTo>
                  <a:cubicBezTo>
                    <a:pt x="-6" y="195"/>
                    <a:pt x="43" y="116"/>
                    <a:pt x="133" y="100"/>
                  </a:cubicBezTo>
                  <a:cubicBezTo>
                    <a:pt x="225" y="83"/>
                    <a:pt x="674" y="0"/>
                    <a:pt x="674" y="0"/>
                  </a:cubicBezTo>
                  <a:lnTo>
                    <a:pt x="849" y="979"/>
                  </a:lnTo>
                  <a:cubicBezTo>
                    <a:pt x="849" y="979"/>
                    <a:pt x="401" y="1061"/>
                    <a:pt x="310" y="1078"/>
                  </a:cubicBezTo>
                  <a:cubicBezTo>
                    <a:pt x="218" y="1096"/>
                    <a:pt x="164" y="1139"/>
                    <a:pt x="171" y="1214"/>
                  </a:cubicBezTo>
                  <a:cubicBezTo>
                    <a:pt x="111" y="883"/>
                    <a:pt x="5" y="305"/>
                    <a:pt x="1" y="2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Straight Connector 390">
              <a:extLst>
                <a:ext uri="{FF2B5EF4-FFF2-40B4-BE49-F238E27FC236}">
                  <a16:creationId xmlns:a16="http://schemas.microsoft.com/office/drawing/2014/main" id="{59DE44DB-6ACE-9943-975A-4E36DA39736C}"/>
                </a:ext>
              </a:extLst>
            </p:cNvPr>
            <p:cNvSpPr/>
            <p:nvPr/>
          </p:nvSpPr>
          <p:spPr>
            <a:xfrm flipH="1">
              <a:off x="3015269" y="11445949"/>
              <a:ext cx="133840" cy="23614"/>
            </a:xfrm>
            <a:prstGeom prst="line">
              <a:avLst/>
            </a:pr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699">
              <a:extLst>
                <a:ext uri="{FF2B5EF4-FFF2-40B4-BE49-F238E27FC236}">
                  <a16:creationId xmlns:a16="http://schemas.microsoft.com/office/drawing/2014/main" id="{A89F432E-2AA3-C848-81D2-7A343FFBFFA0}"/>
                </a:ext>
              </a:extLst>
            </p:cNvPr>
            <p:cNvSpPr/>
            <p:nvPr/>
          </p:nvSpPr>
          <p:spPr>
            <a:xfrm>
              <a:off x="1857947" y="11211335"/>
              <a:ext cx="2716164" cy="2032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292">
                  <a:moveTo>
                    <a:pt x="52" y="271"/>
                  </a:moveTo>
                  <a:lnTo>
                    <a:pt x="31" y="276"/>
                  </a:lnTo>
                  <a:cubicBezTo>
                    <a:pt x="10" y="279"/>
                    <a:pt x="-3" y="297"/>
                    <a:pt x="1" y="316"/>
                  </a:cubicBezTo>
                  <a:lnTo>
                    <a:pt x="172" y="1263"/>
                  </a:lnTo>
                  <a:cubicBezTo>
                    <a:pt x="174" y="1283"/>
                    <a:pt x="194" y="1296"/>
                    <a:pt x="213" y="1292"/>
                  </a:cubicBezTo>
                  <a:lnTo>
                    <a:pt x="787" y="1187"/>
                  </a:lnTo>
                  <a:lnTo>
                    <a:pt x="823" y="1179"/>
                  </a:lnTo>
                  <a:lnTo>
                    <a:pt x="825" y="1191"/>
                  </a:lnTo>
                  <a:cubicBezTo>
                    <a:pt x="831" y="1217"/>
                    <a:pt x="857" y="1236"/>
                    <a:pt x="883" y="1230"/>
                  </a:cubicBezTo>
                  <a:lnTo>
                    <a:pt x="1050" y="1200"/>
                  </a:lnTo>
                  <a:cubicBezTo>
                    <a:pt x="1078" y="1195"/>
                    <a:pt x="1095" y="1168"/>
                    <a:pt x="1091" y="1141"/>
                  </a:cubicBezTo>
                  <a:lnTo>
                    <a:pt x="1089" y="1130"/>
                  </a:lnTo>
                  <a:lnTo>
                    <a:pt x="1696" y="1018"/>
                  </a:lnTo>
                  <a:cubicBezTo>
                    <a:pt x="1716" y="1015"/>
                    <a:pt x="1729" y="995"/>
                    <a:pt x="1726" y="976"/>
                  </a:cubicBezTo>
                  <a:lnTo>
                    <a:pt x="1554" y="29"/>
                  </a:lnTo>
                  <a:cubicBezTo>
                    <a:pt x="1550" y="10"/>
                    <a:pt x="1533" y="-3"/>
                    <a:pt x="1514" y="1"/>
                  </a:cubicBezTo>
                  <a:lnTo>
                    <a:pt x="1499" y="3"/>
                  </a:ln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700">
              <a:extLst>
                <a:ext uri="{FF2B5EF4-FFF2-40B4-BE49-F238E27FC236}">
                  <a16:creationId xmlns:a16="http://schemas.microsoft.com/office/drawing/2014/main" id="{F37B81DC-3AEC-784E-A5EE-80CF01F76369}"/>
                </a:ext>
              </a:extLst>
            </p:cNvPr>
            <p:cNvSpPr/>
            <p:nvPr/>
          </p:nvSpPr>
          <p:spPr>
            <a:xfrm>
              <a:off x="1928804" y="11393987"/>
              <a:ext cx="1406107" cy="1702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082">
                  <a:moveTo>
                    <a:pt x="724" y="115"/>
                  </a:moveTo>
                  <a:cubicBezTo>
                    <a:pt x="705" y="43"/>
                    <a:pt x="630" y="-14"/>
                    <a:pt x="540" y="3"/>
                  </a:cubicBezTo>
                  <a:cubicBezTo>
                    <a:pt x="449" y="20"/>
                    <a:pt x="0" y="103"/>
                    <a:pt x="0" y="103"/>
                  </a:cubicBezTo>
                  <a:lnTo>
                    <a:pt x="176" y="1082"/>
                  </a:lnTo>
                  <a:cubicBezTo>
                    <a:pt x="176" y="1082"/>
                    <a:pt x="625" y="999"/>
                    <a:pt x="717" y="982"/>
                  </a:cubicBezTo>
                  <a:cubicBezTo>
                    <a:pt x="808" y="964"/>
                    <a:pt x="875" y="987"/>
                    <a:pt x="894" y="1060"/>
                  </a:cubicBezTo>
                  <a:cubicBezTo>
                    <a:pt x="834" y="726"/>
                    <a:pt x="733" y="150"/>
                    <a:pt x="724" y="115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701">
              <a:extLst>
                <a:ext uri="{FF2B5EF4-FFF2-40B4-BE49-F238E27FC236}">
                  <a16:creationId xmlns:a16="http://schemas.microsoft.com/office/drawing/2014/main" id="{3A39C90C-6A4E-934E-A0E8-9F0C209B7C4D}"/>
                </a:ext>
              </a:extLst>
            </p:cNvPr>
            <p:cNvSpPr/>
            <p:nvPr/>
          </p:nvSpPr>
          <p:spPr>
            <a:xfrm>
              <a:off x="3131789" y="11135755"/>
              <a:ext cx="1335250" cy="191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1215">
                  <a:moveTo>
                    <a:pt x="1" y="272"/>
                  </a:moveTo>
                  <a:cubicBezTo>
                    <a:pt x="-6" y="197"/>
                    <a:pt x="43" y="118"/>
                    <a:pt x="133" y="100"/>
                  </a:cubicBezTo>
                  <a:cubicBezTo>
                    <a:pt x="224" y="85"/>
                    <a:pt x="673" y="0"/>
                    <a:pt x="673" y="0"/>
                  </a:cubicBezTo>
                  <a:lnTo>
                    <a:pt x="849" y="979"/>
                  </a:lnTo>
                  <a:cubicBezTo>
                    <a:pt x="849" y="979"/>
                    <a:pt x="401" y="1062"/>
                    <a:pt x="309" y="1080"/>
                  </a:cubicBezTo>
                  <a:cubicBezTo>
                    <a:pt x="218" y="1096"/>
                    <a:pt x="163" y="1140"/>
                    <a:pt x="170" y="1215"/>
                  </a:cubicBezTo>
                  <a:cubicBezTo>
                    <a:pt x="111" y="883"/>
                    <a:pt x="4" y="305"/>
                    <a:pt x="1" y="272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73739D2D-A85D-8745-ACE5-579B15F3B541}"/>
                </a:ext>
              </a:extLst>
            </p:cNvPr>
            <p:cNvGrpSpPr/>
            <p:nvPr/>
          </p:nvGrpSpPr>
          <p:grpSpPr>
            <a:xfrm>
              <a:off x="5682621" y="11987102"/>
              <a:ext cx="2086189" cy="695516"/>
              <a:chOff x="5632915" y="12006638"/>
              <a:chExt cx="2086189" cy="695516"/>
            </a:xfrm>
          </p:grpSpPr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DCE34816-F5F4-3849-AF4A-1FCC377BAEA0}"/>
                  </a:ext>
                </a:extLst>
              </p:cNvPr>
              <p:cNvGrpSpPr/>
              <p:nvPr/>
            </p:nvGrpSpPr>
            <p:grpSpPr>
              <a:xfrm rot="20388721">
                <a:off x="5632915" y="12519942"/>
                <a:ext cx="736084" cy="182212"/>
                <a:chOff x="7433894" y="12911657"/>
                <a:chExt cx="1490322" cy="368918"/>
              </a:xfrm>
            </p:grpSpPr>
            <p:sp>
              <p:nvSpPr>
                <p:cNvPr id="415" name="Rounded Rectangle 414">
                  <a:extLst>
                    <a:ext uri="{FF2B5EF4-FFF2-40B4-BE49-F238E27FC236}">
                      <a16:creationId xmlns:a16="http://schemas.microsoft.com/office/drawing/2014/main" id="{D5BE9A5E-8CBA-8648-B625-97EACB4EBC06}"/>
                    </a:ext>
                  </a:extLst>
                </p:cNvPr>
                <p:cNvSpPr/>
                <p:nvPr/>
              </p:nvSpPr>
              <p:spPr>
                <a:xfrm>
                  <a:off x="7433894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ounded Rectangle 415">
                  <a:extLst>
                    <a:ext uri="{FF2B5EF4-FFF2-40B4-BE49-F238E27FC236}">
                      <a16:creationId xmlns:a16="http://schemas.microsoft.com/office/drawing/2014/main" id="{95B49157-25F3-A54F-8140-9164C52E2EA0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ounded Rectangle 416">
                  <a:extLst>
                    <a:ext uri="{FF2B5EF4-FFF2-40B4-BE49-F238E27FC236}">
                      <a16:creationId xmlns:a16="http://schemas.microsoft.com/office/drawing/2014/main" id="{A5E95829-F919-AA4D-B0E6-BF8BE982A6C7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ounded Rectangle 417">
                  <a:extLst>
                    <a:ext uri="{FF2B5EF4-FFF2-40B4-BE49-F238E27FC236}">
                      <a16:creationId xmlns:a16="http://schemas.microsoft.com/office/drawing/2014/main" id="{F256DFB8-202E-1641-BDC0-F0CB45795B97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ounded Rectangle 418">
                  <a:extLst>
                    <a:ext uri="{FF2B5EF4-FFF2-40B4-BE49-F238E27FC236}">
                      <a16:creationId xmlns:a16="http://schemas.microsoft.com/office/drawing/2014/main" id="{AF3E0521-FBDF-D248-AFC2-89E0DB0BAFB9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ounded Rectangle 419">
                  <a:extLst>
                    <a:ext uri="{FF2B5EF4-FFF2-40B4-BE49-F238E27FC236}">
                      <a16:creationId xmlns:a16="http://schemas.microsoft.com/office/drawing/2014/main" id="{12A271F2-5DF8-A84E-9B02-C2D7D48E1957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ounded Rectangle 420">
                  <a:extLst>
                    <a:ext uri="{FF2B5EF4-FFF2-40B4-BE49-F238E27FC236}">
                      <a16:creationId xmlns:a16="http://schemas.microsoft.com/office/drawing/2014/main" id="{7FB7D501-0B4C-8D49-A090-5ED13E873142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ounded Rectangle 421">
                  <a:extLst>
                    <a:ext uri="{FF2B5EF4-FFF2-40B4-BE49-F238E27FC236}">
                      <a16:creationId xmlns:a16="http://schemas.microsoft.com/office/drawing/2014/main" id="{91B2DA4B-6C0B-8447-9730-CF0B1ABAD9A7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ounded Rectangle 422">
                  <a:extLst>
                    <a:ext uri="{FF2B5EF4-FFF2-40B4-BE49-F238E27FC236}">
                      <a16:creationId xmlns:a16="http://schemas.microsoft.com/office/drawing/2014/main" id="{BB14DA88-B33C-4B4B-979C-67CF733AEAF7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349E612D-3D4C-CB46-9CA6-BA9D5A4CD179}"/>
                  </a:ext>
                </a:extLst>
              </p:cNvPr>
              <p:cNvGrpSpPr/>
              <p:nvPr/>
            </p:nvGrpSpPr>
            <p:grpSpPr>
              <a:xfrm rot="20388721">
                <a:off x="6400150" y="12254443"/>
                <a:ext cx="645757" cy="182212"/>
                <a:chOff x="7616774" y="12911657"/>
                <a:chExt cx="1307442" cy="368918"/>
              </a:xfrm>
            </p:grpSpPr>
            <p:sp>
              <p:nvSpPr>
                <p:cNvPr id="407" name="Rounded Rectangle 406">
                  <a:extLst>
                    <a:ext uri="{FF2B5EF4-FFF2-40B4-BE49-F238E27FC236}">
                      <a16:creationId xmlns:a16="http://schemas.microsoft.com/office/drawing/2014/main" id="{56D46D6C-54FA-3245-A73E-1C2B9159C66E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ounded Rectangle 407">
                  <a:extLst>
                    <a:ext uri="{FF2B5EF4-FFF2-40B4-BE49-F238E27FC236}">
                      <a16:creationId xmlns:a16="http://schemas.microsoft.com/office/drawing/2014/main" id="{326C3232-BE60-C24B-8E19-1099BE730974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ounded Rectangle 408">
                  <a:extLst>
                    <a:ext uri="{FF2B5EF4-FFF2-40B4-BE49-F238E27FC236}">
                      <a16:creationId xmlns:a16="http://schemas.microsoft.com/office/drawing/2014/main" id="{3B47E55E-4933-C848-9981-169AB2E776BE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ounded Rectangle 409">
                  <a:extLst>
                    <a:ext uri="{FF2B5EF4-FFF2-40B4-BE49-F238E27FC236}">
                      <a16:creationId xmlns:a16="http://schemas.microsoft.com/office/drawing/2014/main" id="{23602AB3-E05E-564F-A6CE-9DE851261029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ounded Rectangle 410">
                  <a:extLst>
                    <a:ext uri="{FF2B5EF4-FFF2-40B4-BE49-F238E27FC236}">
                      <a16:creationId xmlns:a16="http://schemas.microsoft.com/office/drawing/2014/main" id="{D54F7AD5-96C5-9E4F-9A22-EF16A84F8C97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ounded Rectangle 411">
                  <a:extLst>
                    <a:ext uri="{FF2B5EF4-FFF2-40B4-BE49-F238E27FC236}">
                      <a16:creationId xmlns:a16="http://schemas.microsoft.com/office/drawing/2014/main" id="{C09AC8B9-D98A-8A4F-8917-6CDB099FEFF8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ounded Rectangle 412">
                  <a:extLst>
                    <a:ext uri="{FF2B5EF4-FFF2-40B4-BE49-F238E27FC236}">
                      <a16:creationId xmlns:a16="http://schemas.microsoft.com/office/drawing/2014/main" id="{8B572B14-AD64-1A43-9183-EE1557626D64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ounded Rectangle 413">
                  <a:extLst>
                    <a:ext uri="{FF2B5EF4-FFF2-40B4-BE49-F238E27FC236}">
                      <a16:creationId xmlns:a16="http://schemas.microsoft.com/office/drawing/2014/main" id="{FBFAACBF-C65C-4C45-8048-2A960E60C70F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17EAF414-B1E2-0A41-9A84-87F66A357F68}"/>
                  </a:ext>
                </a:extLst>
              </p:cNvPr>
              <p:cNvGrpSpPr/>
              <p:nvPr/>
            </p:nvGrpSpPr>
            <p:grpSpPr>
              <a:xfrm rot="20388721">
                <a:off x="7073347" y="12006638"/>
                <a:ext cx="645757" cy="182212"/>
                <a:chOff x="7616774" y="12911657"/>
                <a:chExt cx="1307442" cy="368918"/>
              </a:xfrm>
            </p:grpSpPr>
            <p:sp>
              <p:nvSpPr>
                <p:cNvPr id="399" name="Rounded Rectangle 398">
                  <a:extLst>
                    <a:ext uri="{FF2B5EF4-FFF2-40B4-BE49-F238E27FC236}">
                      <a16:creationId xmlns:a16="http://schemas.microsoft.com/office/drawing/2014/main" id="{E9E3D5A3-78E0-7E44-8C4A-115CD4B18E4F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ounded Rectangle 399">
                  <a:extLst>
                    <a:ext uri="{FF2B5EF4-FFF2-40B4-BE49-F238E27FC236}">
                      <a16:creationId xmlns:a16="http://schemas.microsoft.com/office/drawing/2014/main" id="{7C070C78-0CBB-4A40-AF4C-1CFC8FD09D41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ounded Rectangle 400">
                  <a:extLst>
                    <a:ext uri="{FF2B5EF4-FFF2-40B4-BE49-F238E27FC236}">
                      <a16:creationId xmlns:a16="http://schemas.microsoft.com/office/drawing/2014/main" id="{03B7F09E-A80E-AC49-BB18-09E3D6BFD9AA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ounded Rectangle 401">
                  <a:extLst>
                    <a:ext uri="{FF2B5EF4-FFF2-40B4-BE49-F238E27FC236}">
                      <a16:creationId xmlns:a16="http://schemas.microsoft.com/office/drawing/2014/main" id="{C7524C87-19DA-1D4F-8CEC-9520627F6A67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ounded Rectangle 402">
                  <a:extLst>
                    <a:ext uri="{FF2B5EF4-FFF2-40B4-BE49-F238E27FC236}">
                      <a16:creationId xmlns:a16="http://schemas.microsoft.com/office/drawing/2014/main" id="{35F856B7-9637-3F4F-A02C-1C19C47014E0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ounded Rectangle 403">
                  <a:extLst>
                    <a:ext uri="{FF2B5EF4-FFF2-40B4-BE49-F238E27FC236}">
                      <a16:creationId xmlns:a16="http://schemas.microsoft.com/office/drawing/2014/main" id="{C538FD50-ECAF-0543-AA2D-9354C4DDC0FE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ounded Rectangle 404">
                  <a:extLst>
                    <a:ext uri="{FF2B5EF4-FFF2-40B4-BE49-F238E27FC236}">
                      <a16:creationId xmlns:a16="http://schemas.microsoft.com/office/drawing/2014/main" id="{78255839-1094-2D42-BBA4-99CA48B3963E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ounded Rectangle 405">
                  <a:extLst>
                    <a:ext uri="{FF2B5EF4-FFF2-40B4-BE49-F238E27FC236}">
                      <a16:creationId xmlns:a16="http://schemas.microsoft.com/office/drawing/2014/main" id="{79E9FC51-5A35-6B4D-8D13-1D8420396EB8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028E77-E4DA-491D-BFB1-1D764A11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9" y="3120442"/>
            <a:ext cx="21382078" cy="77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DCEE930-8174-2A44-A910-45D25EB68630}"/>
              </a:ext>
            </a:extLst>
          </p:cNvPr>
          <p:cNvGrpSpPr/>
          <p:nvPr/>
        </p:nvGrpSpPr>
        <p:grpSpPr>
          <a:xfrm>
            <a:off x="-4301" y="-41593"/>
            <a:ext cx="24377650" cy="13716003"/>
            <a:chOff x="0" y="-1"/>
            <a:chExt cx="24377650" cy="13716003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FA5378E-1B79-0C4A-82DA-B30BAF1EED13}"/>
                </a:ext>
              </a:extLst>
            </p:cNvPr>
            <p:cNvSpPr/>
            <p:nvPr/>
          </p:nvSpPr>
          <p:spPr>
            <a:xfrm>
              <a:off x="0" y="0"/>
              <a:ext cx="24377650" cy="137160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187C645-DB82-F04E-84E8-242FB5647BF6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EDB2C59-6743-C54B-A535-17673BDCD6F3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F41F3F0-A47A-2540-BD1A-B73F740190EA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76BB5A-E328-3047-B266-B4D0C655F5B8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6E34926-037A-B745-A017-08562C78B26D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1CF5A6D-0262-3746-88B6-74D1776208FD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B44755-5438-6D43-A1BB-7D297F208123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CFF521-F3A2-9845-9307-9F7E88551C4B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B49B962-A82B-2C41-97BB-03AEA0F3A7A9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C8CCC70-AEED-1F42-8BBA-E865DA443AAC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AA9BCF-4C83-E446-AB26-97BCEE052EFD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7CFB4BC-C6EF-5549-9D68-F250C232C790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9B268A0-49ED-DD4D-A1F4-6373809823DD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8BCDAA-F342-E14F-BFAC-785E165EC875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6467300-EB72-8544-9AB1-DE5A38E87D52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A14DF0FD-BCB3-C540-B893-C13A48DAA4FE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7FD3B1C-F10A-8648-B32B-D688B8AD52DB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0E1184D-09A4-0A49-834D-4C68ABF52B31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D2B8E0A-7E10-FA42-91FE-391D036D9DB8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316C50-3A5E-4145-BB29-9404866D84DB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8D0726C-6DAA-2448-9892-E6C339A4E85B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0D7075EA-A00E-3748-BCEB-58E87A6F6220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5940411-3B2B-FA45-BABE-83F6280EB93E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2F2D03A-0034-7147-ACC1-628B7B8EB79D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EAC0043-B080-9C40-8A02-ADD81BE32BEE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11D04EE-5ABA-3742-A267-7601BEF216DE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D1EE9A4-D63B-024A-B4F6-DC2A254B0D4B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51C4FA9-D1CA-8541-8F6E-22415FB29D9E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008843A1-1616-EB4C-BAA6-E6B070A33101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0104AEAF-6BD8-0149-B40B-95997D563D54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FEF17F5-1738-A14B-A396-CED273D41813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2D5E556-585D-4642-B4CF-D71EF62F8B56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7EE2FDE-4008-DB47-974F-3492819A4FBD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946042A-6368-BB45-A9BF-8CF2E8BC8912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93F0A6F-A0A5-754B-824D-4830C5A829C4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5839E28-BAB1-A843-A48B-E88BEF8A5CD5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207E6F2-C1EB-FF48-80E7-F9F77438295D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B1D37383-4F78-4B4E-8108-E41191BDA110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3B7D8B3-4FED-0E49-A3E3-A43C3712539F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0AA2CA7-6093-464D-A4DA-32CFE2EAFA75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300E50B-6878-EE4C-99D8-A5F704C7C5D2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E453430-D611-5942-A6E3-B38B20E821E4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7475FBD1-F086-8340-9C94-0F4733BE849C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23485E13-8EBA-9646-8AC1-AB5F4ACC3A5C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46D8053-B89F-254A-A6A7-983DCF28E25F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E11DDEC-1130-AC42-B7D1-321D95A03622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FF66B8D-FC13-AB43-98DB-769E5DE038C5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49C92F8-38D1-7847-8F05-1666A8DB77B8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41B9270-CF3A-E448-A710-362A66340416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BB86BD1-1AB3-0844-B9B2-AB75FB4AB489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D7B4B6B1-B9D7-084A-A8F4-C134E79C37E5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CF91022-C3D1-594B-8B64-C43FFDBB0B1A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11D6AC8-0C89-F44E-8F97-9C6E57A16248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002C954-0700-2B4C-B9B7-CD6C34166E96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BF24F37-DC80-F24D-AA71-B8823F73706E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0751A7D-3BAF-E64E-A437-6700E4956B30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FC11F18-4B17-BA40-98B1-2C8B77C49053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86B41F1B-CA5C-A84C-9B36-A4A8987B5E8E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DE4BE0E-E57E-7C4B-9573-6FE45B77F2D1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E86C54A-9055-2347-AC3E-43AA42B5C912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B663625-B15D-F643-93EC-D24D13EEFAC2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01E68B27-DE84-1A4D-82AD-3EEB622B918A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85335B6-1510-3C42-A776-97FE1CD9E896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9615AF6-A4FA-354D-BA02-5A8F89C0A090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0B9103D4-D4E9-0E48-9D21-846BC13F4D23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D7B6688-BA8D-2F4B-9CC6-C384D1A534EF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695DBCFC-0D89-2543-A5B1-F2F354D7122F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A1A49A9-0906-3F49-B9D7-D5DB0FC0BA86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7AA8506-54C6-A845-AB17-5AC14CADD6DE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DE769A5-985F-594B-8B44-7ABB342C1C95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95DDECE-83BA-794B-9CBB-E6F44EC9679C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08BD1D2-2580-824A-8A77-14A14C3745FB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AE9D0D4-0BE8-9C4B-AE19-64AE9B88D6B0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0F45C39-D1CA-394D-ADCB-05E42B56D62A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35531AE-BD41-9242-A295-A336E2B310AB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4107AC9-8197-0C44-809B-6EF6D72C01BE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C542416-926E-8B4B-8AB5-18DF896048A8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077C706D-4286-4647-82F6-815BC98E3E2F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B88D4B04-8026-9447-B8E9-C63F20592CDC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7188225-08D8-0242-B99F-23F4707F6DBC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725219B-1173-D844-880C-BD21B461E07F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FBA8572-D03C-3B45-BF10-B1DB25A39CE2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4366DC4-A20B-A849-A2FE-E0160E69F22C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74A1EDF-CB41-C249-8BA8-AA6F8D22E501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EDFF667-411B-2248-A318-B3EB1285D1D3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05470390-493F-1D45-A562-6D20F30A72E9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2D34AB5-DE93-044B-9914-8CC7A7902635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D035A592-1F0A-0544-A47D-F62B1B0F2DEB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A1E09D8-1162-674A-8EC2-0FEA0592A18D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0F17D20-A7C9-614E-81F4-81D7BB731945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6CD2B3D-0DEB-0547-9695-E4BAA1C9A22B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DCE8C96D-C81D-1D4A-A220-9DEE391AD579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05F2D00C-A842-1849-99E4-CB9E5A8E0A55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A5BDDCF-DFF6-B448-B91E-05BF1E67B232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F4E6616-5066-F14C-B0DB-382A71BAEE24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DCCE0DB1-F746-7D4D-BF15-CBEF3B735220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76CA7A91-A146-8642-B82A-95E7C03319F5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F89EBC4-0F99-2D46-AA64-B2D4B9D5CA0A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E9B904C4-00D0-EB4B-900E-7BF0E695E200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51D86A-3333-6147-BC27-B463338F6943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493AFAE-5CB7-3A40-9EB0-BA60D13C77EA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62C20AF-F581-8D45-8740-65A5935C8A93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143E5CF0-7587-624E-84F8-F56269873E84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60A3705-EEC4-0E4D-82FE-4508C2B5813D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B6C6C4D-6A9B-284B-8302-46856812664D}"/>
              </a:ext>
            </a:extLst>
          </p:cNvPr>
          <p:cNvSpPr txBox="1"/>
          <p:nvPr/>
        </p:nvSpPr>
        <p:spPr>
          <a:xfrm>
            <a:off x="1268255" y="901644"/>
            <a:ext cx="22218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E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Z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M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I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NŲ 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REZULTAT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Ų KORELIACIJA</a:t>
            </a:r>
            <a:endParaRPr lang="en-US" sz="10000" dirty="0">
              <a:solidFill>
                <a:schemeClr val="accent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36484-2ACE-4C68-A426-B77C3C6D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4" y="3594130"/>
            <a:ext cx="14287176" cy="4965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3427A-AD61-4650-8513-759AB714E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37"/>
          <a:stretch/>
        </p:blipFill>
        <p:spPr>
          <a:xfrm>
            <a:off x="15709428" y="4736127"/>
            <a:ext cx="7362538" cy="3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40708B-3453-2A43-B298-4969ADF63DE6}"/>
              </a:ext>
            </a:extLst>
          </p:cNvPr>
          <p:cNvGrpSpPr/>
          <p:nvPr/>
        </p:nvGrpSpPr>
        <p:grpSpPr>
          <a:xfrm>
            <a:off x="0" y="-2"/>
            <a:ext cx="24377650" cy="13716004"/>
            <a:chOff x="0" y="-2"/>
            <a:chExt cx="24377650" cy="1371600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5B4AB06-2D01-0643-B1D0-CD3D5A46B780}"/>
                </a:ext>
              </a:extLst>
            </p:cNvPr>
            <p:cNvGrpSpPr/>
            <p:nvPr/>
          </p:nvGrpSpPr>
          <p:grpSpPr>
            <a:xfrm>
              <a:off x="0" y="-2"/>
              <a:ext cx="24377650" cy="13716003"/>
              <a:chOff x="0" y="-1"/>
              <a:chExt cx="24377650" cy="12191002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B1633211-8D74-4F4D-9C56-FB95165B3A1A}"/>
                  </a:ext>
                </a:extLst>
              </p:cNvPr>
              <p:cNvSpPr/>
              <p:nvPr/>
            </p:nvSpPr>
            <p:spPr>
              <a:xfrm>
                <a:off x="0" y="-1"/>
                <a:ext cx="24377650" cy="60955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AF392ED-9AD1-D44B-B108-C08C236D6C03}"/>
                  </a:ext>
                </a:extLst>
              </p:cNvPr>
              <p:cNvSpPr/>
              <p:nvPr/>
            </p:nvSpPr>
            <p:spPr>
              <a:xfrm>
                <a:off x="0" y="6095500"/>
                <a:ext cx="24377650" cy="60955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B412D4F-E3BE-0C4A-A244-47B00939797E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3AE66AF-8A89-3449-B888-7094D78DCBFA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ECC2E53-7C23-5348-8DB2-44CC303CBB5F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12E7B27-E827-744C-9A91-421E1C85404B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E68CBE-206E-0E4C-B3B3-646CE6E98ABD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BAA1CA-9F40-E54F-9B79-5D7404A5314E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808B055-F6C9-BD48-B2B5-3A2868F7547C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026709B-9EFE-2C4C-9A5F-5E8B2430D40B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355EEC7-38B2-D244-B502-2F8FA31C329A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A59200-B81F-9B46-BFF0-22F569DFDF7C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0B09624-851A-2B47-ABA8-93040D18103F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28954A-3800-D145-9F13-9548587C18A5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DEBAE3-B648-B047-A6EA-EB83C07ABEDE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73A178A-4CA7-224A-B30E-975937282C05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6BE7F95-B80A-4A4F-8946-156FAF79B6EC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7FDEDA1-7C23-8F46-A60F-EE90A50E568D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96ED47D-A07B-9F4C-864E-6386F74E06CA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67AC8D-3934-604A-8026-BF7C1E7F5407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4BCCEB0-0D54-4043-9922-941830E51BA4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7B922C6-7BDE-6140-9642-945D61C687AC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C735CAC-788D-C542-B281-3D8C44A88406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E4AD3B-65EC-1547-9E66-BCA0E4A73336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26A7E3D-712F-6B4D-B7FC-EDF0F0998783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7366559-C3A0-3847-B33B-CC5E10FEF296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3FC7872-A29B-CB4D-9034-90779CE13EF7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8A29FDA-A458-724C-8E3D-8E43A132CE09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5394631-E396-2C42-BCDC-984ED6EE7645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AEE4E21-EBED-E640-9D7B-C08797A90078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0282B24-5B21-1347-9FEE-4BB2E5C6119A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76ADB30-F7C2-1847-9092-C3E355746244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F66B317-4A89-5341-91AD-69F2C67F03BA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D42112E-7D66-FE4E-AE16-302756F11CB8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138DF90-9CC6-7442-A1B2-364E442ED482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6655180-8E24-B04B-A93F-5481763134E7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FE1937A-B293-9E4F-9F1F-3BA71824ED1B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D4AA375-88ED-3F48-8425-04F678D8C705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7530095-2ED2-8347-A50E-3C93BEE23BF6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D79BFB3-910F-1B42-8C73-CAC7D5FFC3BF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C80A299-ADAD-0246-A814-D9A893DB12F3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557374-05AD-D24B-8E30-59A0431739B1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C464505-8953-1C4E-87F2-21841F28BDD2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3DBA921-8077-B94B-97E8-E822D2F776A9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8F51835-C666-D345-90D8-98D3CE33BD4F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A96DD00-F21D-DD4E-A3D1-E32DA2C462C6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F09AD5F-1917-AC4A-9A6F-8E1D82C5FAAC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29AA778-6D98-D449-AA49-92BFC041C669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14F5544-1FD1-EB45-9D32-E681611A04D3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F901A09-F61D-B645-A4ED-3FB1284E8C3C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E292DD2-3602-F04E-82AE-8F05D86D782B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A3FA614-9E14-6043-8C9C-F672C1F0AE79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CA00DB3-C921-A647-B4E4-D32B543A8D39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F304C0B-8917-A34A-B5BD-B081F6E54B58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CA78B48-3E8E-CE43-82B2-8E2430F9A996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04F2BC-660C-A04B-B19A-41047FC874D1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AC55A76-5CCF-474B-819C-8EC20551209E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442FA21-A76D-1E40-95EC-91C29896A1DE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9835341-5F99-7545-A551-AF43F0525F90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80A1EE2-E757-D541-9282-527D2F445AC8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0E02C8F-B45F-B744-8023-3DEC9DC4ADD9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B9DAB1-13F1-AA46-B4EC-7C084E2396E0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BC293A3-E07F-EF4F-B935-4CDAD272AE0D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F822672-70C0-D746-94CB-9E330DE73361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E4A8188-73A9-B043-B5E3-BA1568B8D84A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3818CA-7A60-CB4D-A355-62BB5123DF24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2293F99-878A-D94D-8C43-7575CE3BB869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88C3D6A-1A0B-CF47-8619-ABC170FFA5F1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EF7906D-9CAE-0544-9482-3083193008D2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2B52DB4-C8F4-894E-8F64-9F861464A2B4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1D23826-001B-AE41-8C16-E998F1A7C64E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5C0CA5D-856D-154E-9288-D822AACCD296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77983D2-67C0-2847-A4BF-E0BC20297ACB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2CF3456-26D0-3345-AFDE-DC412E577350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38D5D44-10A0-D24F-83AD-59EDDC3FEF71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9B9F251-B90C-9A42-9631-74AF337050E1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588C3BF-EE37-F348-AE6B-1715C6A27CE5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C501F5AD-B89F-F24E-AA26-D603B7ED89AC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E83B3E0-F1F4-3749-A1A7-1FCA7C88FC63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575EFF1-AC33-9A4B-904A-28353FDA150A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B47E54D-CD91-064B-8861-918E7A56F6DB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67A9E51-7D52-F144-8258-7C9EBB4C724E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7413D1D-2CC2-BE44-A34F-238908962173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513736C-46FE-FC46-8B2F-E8B3622AEC6D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4FCB199-AB11-B54F-B6BE-B3FF607027E5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061FDF-F96F-AC4A-ADE8-16F6E2A7D031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DC0B12C-932B-3C41-9D21-9C406999FBD5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0B4FE60D-4123-4E42-866F-E8FC43EAA2AE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D2CC22AF-905A-8F4B-B13D-9A9933444B91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1C62DB-CE1B-544F-8D0F-03ECB48B399E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CAEAFEE-1EFC-3941-8C70-B8BA2123672A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7C3DD9F-53BD-004E-AF09-E9B319F9152B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27504B3-AA8E-964C-9A71-0FF988AF9F4B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1555A78-E302-5A40-8226-4D46B8DB1AB7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8B74D00-3AB9-A94F-BFA5-1F4E44C68108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ABA7E0-5579-3049-B1ED-E770E3CE3504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0AC0DA8-2455-B54F-A15B-8365FDBDB1E7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7ECE130-C088-3644-AD1C-4F4A300454C6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C49A7DA-C4FE-FE44-B58E-E9890898256D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3447D7D-D0F7-DC4E-AE1A-FA6B8FAD9908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A8C54F0-DEEC-1A40-9FE5-5061276AA9D4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F7C3290-F31B-9543-A520-A45E73E15F9E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A817E47-DA88-8846-A226-8D171CE01E65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9738D07-C879-DD44-BD45-BE8044738BDB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33CD18E-D3BD-944F-96B9-DFB70A11A428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18A1914-B432-5A42-86D6-3FF24C9A0EAD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5EE050-3808-4D22-9642-86CF6839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6" y="813035"/>
            <a:ext cx="11645671" cy="1179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4C75E-C4A1-4718-9F30-D035D5D2C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002" y="813035"/>
            <a:ext cx="11364623" cy="118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7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640708B-3453-2A43-B298-4969ADF63DE6}"/>
              </a:ext>
            </a:extLst>
          </p:cNvPr>
          <p:cNvGrpSpPr/>
          <p:nvPr/>
        </p:nvGrpSpPr>
        <p:grpSpPr>
          <a:xfrm>
            <a:off x="0" y="-2"/>
            <a:ext cx="24377650" cy="13716004"/>
            <a:chOff x="0" y="-2"/>
            <a:chExt cx="24377650" cy="1371600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5B4AB06-2D01-0643-B1D0-CD3D5A46B780}"/>
                </a:ext>
              </a:extLst>
            </p:cNvPr>
            <p:cNvGrpSpPr/>
            <p:nvPr/>
          </p:nvGrpSpPr>
          <p:grpSpPr>
            <a:xfrm>
              <a:off x="0" y="-2"/>
              <a:ext cx="24377650" cy="13716003"/>
              <a:chOff x="0" y="-1"/>
              <a:chExt cx="24377650" cy="12191002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B1633211-8D74-4F4D-9C56-FB95165B3A1A}"/>
                  </a:ext>
                </a:extLst>
              </p:cNvPr>
              <p:cNvSpPr/>
              <p:nvPr/>
            </p:nvSpPr>
            <p:spPr>
              <a:xfrm>
                <a:off x="0" y="-1"/>
                <a:ext cx="24377650" cy="60955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AF392ED-9AD1-D44B-B108-C08C236D6C03}"/>
                  </a:ext>
                </a:extLst>
              </p:cNvPr>
              <p:cNvSpPr/>
              <p:nvPr/>
            </p:nvSpPr>
            <p:spPr>
              <a:xfrm>
                <a:off x="0" y="6095500"/>
                <a:ext cx="24377650" cy="60955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B412D4F-E3BE-0C4A-A244-47B00939797E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3AE66AF-8A89-3449-B888-7094D78DCBFA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ECC2E53-7C23-5348-8DB2-44CC303CBB5F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12E7B27-E827-744C-9A91-421E1C85404B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E68CBE-206E-0E4C-B3B3-646CE6E98ABD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BAA1CA-9F40-E54F-9B79-5D7404A5314E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808B055-F6C9-BD48-B2B5-3A2868F7547C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026709B-9EFE-2C4C-9A5F-5E8B2430D40B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355EEC7-38B2-D244-B502-2F8FA31C329A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EA59200-B81F-9B46-BFF0-22F569DFDF7C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0B09624-851A-2B47-ABA8-93040D18103F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28954A-3800-D145-9F13-9548587C18A5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DEBAE3-B648-B047-A6EA-EB83C07ABEDE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73A178A-4CA7-224A-B30E-975937282C05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6BE7F95-B80A-4A4F-8946-156FAF79B6EC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7FDEDA1-7C23-8F46-A60F-EE90A50E568D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96ED47D-A07B-9F4C-864E-6386F74E06CA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67AC8D-3934-604A-8026-BF7C1E7F5407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4BCCEB0-0D54-4043-9922-941830E51BA4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7B922C6-7BDE-6140-9642-945D61C687AC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C735CAC-788D-C542-B281-3D8C44A88406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E4AD3B-65EC-1547-9E66-BCA0E4A73336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26A7E3D-712F-6B4D-B7FC-EDF0F0998783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7366559-C3A0-3847-B33B-CC5E10FEF296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3FC7872-A29B-CB4D-9034-90779CE13EF7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8A29FDA-A458-724C-8E3D-8E43A132CE09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5394631-E396-2C42-BCDC-984ED6EE7645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AEE4E21-EBED-E640-9D7B-C08797A90078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0282B24-5B21-1347-9FEE-4BB2E5C6119A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76ADB30-F7C2-1847-9092-C3E355746244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F66B317-4A89-5341-91AD-69F2C67F03BA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D42112E-7D66-FE4E-AE16-302756F11CB8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138DF90-9CC6-7442-A1B2-364E442ED482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6655180-8E24-B04B-A93F-5481763134E7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FE1937A-B293-9E4F-9F1F-3BA71824ED1B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D4AA375-88ED-3F48-8425-04F678D8C705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7530095-2ED2-8347-A50E-3C93BEE23BF6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D79BFB3-910F-1B42-8C73-CAC7D5FFC3BF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C80A299-ADAD-0246-A814-D9A893DB12F3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557374-05AD-D24B-8E30-59A0431739B1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C464505-8953-1C4E-87F2-21841F28BDD2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3DBA921-8077-B94B-97E8-E822D2F776A9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8F51835-C666-D345-90D8-98D3CE33BD4F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A96DD00-F21D-DD4E-A3D1-E32DA2C462C6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F09AD5F-1917-AC4A-9A6F-8E1D82C5FAAC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29AA778-6D98-D449-AA49-92BFC041C669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14F5544-1FD1-EB45-9D32-E681611A04D3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F901A09-F61D-B645-A4ED-3FB1284E8C3C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E292DD2-3602-F04E-82AE-8F05D86D782B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A3FA614-9E14-6043-8C9C-F672C1F0AE79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CA00DB3-C921-A647-B4E4-D32B543A8D39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F304C0B-8917-A34A-B5BD-B081F6E54B58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CA78B48-3E8E-CE43-82B2-8E2430F9A996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04F2BC-660C-A04B-B19A-41047FC874D1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AC55A76-5CCF-474B-819C-8EC20551209E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442FA21-A76D-1E40-95EC-91C29896A1DE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9835341-5F99-7545-A551-AF43F0525F90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80A1EE2-E757-D541-9282-527D2F445AC8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0E02C8F-B45F-B744-8023-3DEC9DC4ADD9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B9DAB1-13F1-AA46-B4EC-7C084E2396E0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BC293A3-E07F-EF4F-B935-4CDAD272AE0D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F822672-70C0-D746-94CB-9E330DE73361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E4A8188-73A9-B043-B5E3-BA1568B8D84A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03818CA-7A60-CB4D-A355-62BB5123DF24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2293F99-878A-D94D-8C43-7575CE3BB869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88C3D6A-1A0B-CF47-8619-ABC170FFA5F1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EF7906D-9CAE-0544-9482-3083193008D2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2B52DB4-C8F4-894E-8F64-9F861464A2B4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1D23826-001B-AE41-8C16-E998F1A7C64E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5C0CA5D-856D-154E-9288-D822AACCD296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77983D2-67C0-2847-A4BF-E0BC20297ACB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2CF3456-26D0-3345-AFDE-DC412E577350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38D5D44-10A0-D24F-83AD-59EDDC3FEF71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9B9F251-B90C-9A42-9631-74AF337050E1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B588C3BF-EE37-F348-AE6B-1715C6A27CE5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C501F5AD-B89F-F24E-AA26-D603B7ED89AC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4E83B3E0-F1F4-3749-A1A7-1FCA7C88FC63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575EFF1-AC33-9A4B-904A-28353FDA150A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AB47E54D-CD91-064B-8861-918E7A56F6DB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67A9E51-7D52-F144-8258-7C9EBB4C724E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87413D1D-2CC2-BE44-A34F-238908962173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1513736C-46FE-FC46-8B2F-E8B3622AEC6D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4FCB199-AB11-B54F-B6BE-B3FF607027E5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CD061FDF-F96F-AC4A-ADE8-16F6E2A7D031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DC0B12C-932B-3C41-9D21-9C406999FBD5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0B4FE60D-4123-4E42-866F-E8FC43EAA2AE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D2CC22AF-905A-8F4B-B13D-9A9933444B91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1C62DB-CE1B-544F-8D0F-03ECB48B399E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CAEAFEE-1EFC-3941-8C70-B8BA2123672A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7C3DD9F-53BD-004E-AF09-E9B319F9152B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27504B3-AA8E-964C-9A71-0FF988AF9F4B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1555A78-E302-5A40-8226-4D46B8DB1AB7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8B74D00-3AB9-A94F-BFA5-1F4E44C68108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ABA7E0-5579-3049-B1ED-E770E3CE3504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0AC0DA8-2455-B54F-A15B-8365FDBDB1E7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7ECE130-C088-3644-AD1C-4F4A300454C6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C49A7DA-C4FE-FE44-B58E-E9890898256D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3447D7D-D0F7-DC4E-AE1A-FA6B8FAD9908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A8C54F0-DEEC-1A40-9FE5-5061276AA9D4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F7C3290-F31B-9543-A520-A45E73E15F9E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A817E47-DA88-8846-A226-8D171CE01E65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9738D07-C879-DD44-BD45-BE8044738BDB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33CD18E-D3BD-944F-96B9-DFB70A11A428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18A1914-B432-5A42-86D6-3FF24C9A0EAD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9" name="Rectangle 368">
            <a:extLst>
              <a:ext uri="{FF2B5EF4-FFF2-40B4-BE49-F238E27FC236}">
                <a16:creationId xmlns:a16="http://schemas.microsoft.com/office/drawing/2014/main" id="{C61E75AE-373D-2240-8390-2FC7876F9DCA}"/>
              </a:ext>
            </a:extLst>
          </p:cNvPr>
          <p:cNvSpPr/>
          <p:nvPr/>
        </p:nvSpPr>
        <p:spPr>
          <a:xfrm>
            <a:off x="1980914" y="921296"/>
            <a:ext cx="20705372" cy="11602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FEFB823-A5DA-2C4B-A740-60D4BBF85A8C}"/>
              </a:ext>
            </a:extLst>
          </p:cNvPr>
          <p:cNvSpPr txBox="1"/>
          <p:nvPr/>
        </p:nvSpPr>
        <p:spPr>
          <a:xfrm>
            <a:off x="4877906" y="1487670"/>
            <a:ext cx="14621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10000" dirty="0">
                <a:solidFill>
                  <a:schemeClr val="bg1"/>
                </a:solidFill>
                <a:latin typeface="Bebas Neue Regular" panose="020B0606020202050201" pitchFamily="34" charset="77"/>
                <a:ea typeface="Lato" charset="0"/>
                <a:cs typeface="Lato" charset="0"/>
              </a:rPr>
              <a:t>I</a:t>
            </a:r>
            <a:r>
              <a:rPr lang="lt-LT" sz="10000" dirty="0">
                <a:solidFill>
                  <a:schemeClr val="bg1"/>
                </a:solidFill>
                <a:latin typeface="Bebas Neue Regular" panose="020B0606020202050201" pitchFamily="34" charset="77"/>
                <a:ea typeface="Lato" charset="0"/>
                <a:cs typeface="Lato" charset="0"/>
              </a:rPr>
              <a:t>ŠVADOS</a:t>
            </a:r>
            <a:endParaRPr lang="en-US" sz="10000" dirty="0">
              <a:solidFill>
                <a:schemeClr val="bg1"/>
              </a:solidFill>
              <a:latin typeface="Bebas Neue Regular" panose="020B0606020202050201" pitchFamily="34" charset="77"/>
              <a:ea typeface="Lato" charset="0"/>
              <a:cs typeface="Lat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6D131-96BB-49D0-ADB1-2635A35F9FD7}"/>
              </a:ext>
            </a:extLst>
          </p:cNvPr>
          <p:cNvSpPr txBox="1"/>
          <p:nvPr/>
        </p:nvSpPr>
        <p:spPr>
          <a:xfrm>
            <a:off x="3581357" y="4699403"/>
            <a:ext cx="1845058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Tėvų išsilavinimas turi įtakos mokinių rezultatams, ypač geriausiems, tačiau nėra pagrindinis veiksnys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Didžiausią teigiamą įtaką egzaminų rezultatams turi pietų valgymas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Mažiausią įtaką rezultatams daro lytis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Papildomas pasiruošimas daro </a:t>
            </a:r>
            <a:r>
              <a:rPr lang="en-150" sz="4400" dirty="0">
                <a:solidFill>
                  <a:schemeClr val="bg1"/>
                </a:solidFill>
              </a:rPr>
              <a:t>d</a:t>
            </a:r>
            <a:r>
              <a:rPr lang="lt-LT" sz="4400" dirty="0">
                <a:solidFill>
                  <a:schemeClr val="bg1"/>
                </a:solidFill>
              </a:rPr>
              <a:t>i</a:t>
            </a:r>
            <a:r>
              <a:rPr lang="en-150" sz="4400" dirty="0">
                <a:solidFill>
                  <a:schemeClr val="bg1"/>
                </a:solidFill>
              </a:rPr>
              <a:t>d</a:t>
            </a:r>
            <a:r>
              <a:rPr lang="lt-LT" sz="4400" dirty="0">
                <a:solidFill>
                  <a:schemeClr val="bg1"/>
                </a:solidFill>
              </a:rPr>
              <a:t>e</a:t>
            </a:r>
            <a:r>
              <a:rPr lang="en-150" sz="4400" dirty="0">
                <a:solidFill>
                  <a:schemeClr val="bg1"/>
                </a:solidFill>
              </a:rPr>
              <a:t>l</a:t>
            </a:r>
            <a:r>
              <a:rPr lang="lt-LT" sz="4400" dirty="0">
                <a:solidFill>
                  <a:schemeClr val="bg1"/>
                </a:solidFill>
              </a:rPr>
              <a:t>ę įtaką rezultatams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Skirtingų dalių egzaminų rezultatai </a:t>
            </a:r>
            <a:r>
              <a:rPr lang="en-150" sz="4400" dirty="0">
                <a:solidFill>
                  <a:schemeClr val="bg1"/>
                </a:solidFill>
              </a:rPr>
              <a:t>s</a:t>
            </a:r>
            <a:r>
              <a:rPr lang="lt-LT" sz="4400" dirty="0">
                <a:solidFill>
                  <a:schemeClr val="bg1"/>
                </a:solidFill>
              </a:rPr>
              <a:t>t</a:t>
            </a:r>
            <a:r>
              <a:rPr lang="en-150" sz="4400" dirty="0" err="1">
                <a:solidFill>
                  <a:schemeClr val="bg1"/>
                </a:solidFill>
              </a:rPr>
              <a:t>i</a:t>
            </a:r>
            <a:r>
              <a:rPr lang="lt-LT" sz="4400" dirty="0">
                <a:solidFill>
                  <a:schemeClr val="bg1"/>
                </a:solidFill>
              </a:rPr>
              <a:t>p</a:t>
            </a:r>
            <a:r>
              <a:rPr lang="en-150" sz="4400" dirty="0">
                <a:solidFill>
                  <a:schemeClr val="bg1"/>
                </a:solidFill>
              </a:rPr>
              <a:t>r</a:t>
            </a:r>
            <a:r>
              <a:rPr lang="lt-LT" sz="4400" dirty="0">
                <a:solidFill>
                  <a:schemeClr val="bg1"/>
                </a:solidFill>
              </a:rPr>
              <a:t>i</a:t>
            </a:r>
            <a:r>
              <a:rPr lang="en-150" sz="4400" dirty="0">
                <a:solidFill>
                  <a:schemeClr val="bg1"/>
                </a:solidFill>
              </a:rPr>
              <a:t>a</a:t>
            </a:r>
            <a:r>
              <a:rPr lang="lt-LT" sz="4400" dirty="0">
                <a:solidFill>
                  <a:schemeClr val="bg1"/>
                </a:solidFill>
              </a:rPr>
              <a:t>i</a:t>
            </a:r>
            <a:r>
              <a:rPr lang="en-150" sz="4400" dirty="0">
                <a:solidFill>
                  <a:schemeClr val="bg1"/>
                </a:solidFill>
              </a:rPr>
              <a:t> </a:t>
            </a:r>
            <a:r>
              <a:rPr lang="lt-LT" sz="4400" dirty="0">
                <a:solidFill>
                  <a:schemeClr val="bg1"/>
                </a:solidFill>
              </a:rPr>
              <a:t>koreliuoja tarpusavyje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Didžiausia koreliacija  -  rašymo ir skaitymo įvertinimuose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bg1"/>
                </a:solidFill>
              </a:rPr>
              <a:t>Skirtingų dalių egzaminų rezultatai stipriai koreliuoja su galutiniu įvertinimu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912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6CF4EB6-F0F4-7040-B40D-F40665B2D022}"/>
              </a:ext>
            </a:extLst>
          </p:cNvPr>
          <p:cNvGrpSpPr/>
          <p:nvPr/>
        </p:nvGrpSpPr>
        <p:grpSpPr>
          <a:xfrm>
            <a:off x="0" y="-2"/>
            <a:ext cx="24377650" cy="13716004"/>
            <a:chOff x="0" y="-2"/>
            <a:chExt cx="24377650" cy="13716004"/>
          </a:xfrm>
          <a:solidFill>
            <a:schemeClr val="accent1"/>
          </a:solidFill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6820FA6-3186-3A46-89B9-6B0B97E73225}"/>
                </a:ext>
              </a:extLst>
            </p:cNvPr>
            <p:cNvGrpSpPr/>
            <p:nvPr/>
          </p:nvGrpSpPr>
          <p:grpSpPr>
            <a:xfrm>
              <a:off x="0" y="-2"/>
              <a:ext cx="24377650" cy="13716003"/>
              <a:chOff x="0" y="-1"/>
              <a:chExt cx="24377650" cy="12191002"/>
            </a:xfrm>
            <a:grpFill/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A55EE46-F1B3-704B-ADCC-D22628C132C8}"/>
                  </a:ext>
                </a:extLst>
              </p:cNvPr>
              <p:cNvSpPr/>
              <p:nvPr/>
            </p:nvSpPr>
            <p:spPr>
              <a:xfrm>
                <a:off x="0" y="-1"/>
                <a:ext cx="24377650" cy="6095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6595E3-0DDB-4747-A4FD-476538A33B9C}"/>
                  </a:ext>
                </a:extLst>
              </p:cNvPr>
              <p:cNvSpPr/>
              <p:nvPr/>
            </p:nvSpPr>
            <p:spPr>
              <a:xfrm>
                <a:off x="0" y="6095500"/>
                <a:ext cx="24377650" cy="6095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E401EF6-3D0B-C946-B265-E577C3BB2E78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DBC828D-14D8-D947-B937-E1DD922058B0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C69A3A8-7851-454D-BDFD-7EDC8C10DE8E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1A7EF96-53A0-1F4D-83E0-CBC92A0A57BD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0D86B7E-0514-7E42-996E-9F226EB445A2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DD5FB5-AF46-7941-BD8E-DD80039C4FC7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F00448B-90DA-054F-99DD-232073664BC2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8D31ED9-7BAF-7F42-9F16-CFC9510B7241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0DCD4AF-93ED-9242-A9B6-40696B81E28F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6DD4B4C-5E89-9943-902F-8F3CDDED2471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3AE1910-19D6-6D41-933E-DB2191DA0CCF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D0705B0-FE05-FD49-9D3D-6A128193B7F7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F6800F0-B51F-B04E-9D2D-2DA7759B4E2A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CF227C-9D74-1D41-9B0D-C7C310E2F184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445D32C-4F96-1242-93D7-DF77218A3DB2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C109C1B-476B-A942-A4A0-BC59D960CEE1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78DE854-D23C-5349-B4AD-BB92518E9203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F5109C-F0D6-F04B-875F-8DE4074A3FE9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2B72419-C308-C742-9691-DFA9EC3E777A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23FF5E3-3E67-D947-BCAF-9866FAA4AB53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4EB13B5-E654-3742-864B-D6DFE6CF37B2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4B5E7B9-E211-D543-819B-431FEFD6ED06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42811B-6214-5146-98C7-1ABBA4FB0106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A7CE6EB-0DDD-1944-9DD4-3A3033DD0078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690BC5-2B1B-6C48-9035-1032D5B43489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DBA745-E6FF-FC46-AA8D-B6909D293D13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710C06-5C36-C343-BFB6-261DA1A0046B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DA6D532-B280-AB4C-B320-418579FEE86F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975A81D-F2B6-F347-B6E3-4DA358EC95BB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E31E334-EDBC-CA44-9693-93138798E869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72A3266-7217-EE46-9B04-873633FF55DD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0FA58-6317-0A40-991C-FB14CF086A91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C021127-3A07-1045-AB56-894E0A17E550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D3D3B0C-ED8D-5444-B696-C94447697B92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070B995-CDBB-AA4E-8938-FFD7CF743358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9224D66-DB5F-BF4A-ADE4-0D40A9EFE812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949A30C-3B76-604C-A93B-52896E0C8083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5367151-EACB-434B-8C99-F4561CF4DA90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7E5CD4-9BD0-3140-8266-2C8D87750389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CB65402-9BD9-194C-8EBF-8E1571432AFE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06616F2-ABF0-594E-A847-5DE7CA5EFEA4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4F6170B-565A-D240-9C02-D09CB7AB6051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827EF2C-96B4-7D46-813D-16E1D485D531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12C4938-3653-D448-8BE4-3B1CDB0ABEC2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E9FE11B-1D03-2440-8077-A3C8C5C09C34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2954928-8D37-F240-99CD-0A447A95701F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300969A-A46D-8348-9E1D-1ABFE848CC87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1D721B-3318-8048-9F51-24BD9D118287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C5D7EB7-A43F-A941-A798-205079BAC984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8DC8FE1-FF7A-A04D-B587-76BDD4206D13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FA85D2E-9C3A-1045-80B6-AAECF8FB8805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240A833-F960-C34C-8099-DA4940C1200F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AE532AA-ADDF-FF40-A40B-E5FB600BD226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F30072B-C68E-1846-8E5B-83ED1126AFEC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26C23D9-79B1-BB44-B0AF-B1168C574DDD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CEBA949-E4E1-3049-BFCF-04A01774C398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8D24A4E-F193-1E48-B9DD-0ABCD8547B98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356702E-CB97-734A-AF85-999ECA96B92D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BE70129-59FB-064B-906B-D1C65DDF11E5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F7D5DBB-20DC-9842-BF08-BE20CA2AC7B6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AD22DBB-AC61-BB43-A2AB-0DE16FCD39A4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3EADBF-3486-DD4A-BA29-34122DE6CE3E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E1031F-3802-4C42-8651-F8CA20F00B75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BE6A84-2D33-B740-95EE-F752E7CCC9C4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308C88D-3594-ED4E-95C4-F43331A498B9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A99C124-3834-9743-ACAB-91FD62E4F1B6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8858650-93F8-8449-83EA-07F93A1C38A5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EA7B9B0-17FF-1946-B201-771199482F59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90CC2DB-95A3-CE4C-A633-95431347C210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F7045B-D4E0-2A42-A778-EDDA1D822FCC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63B3C3-039D-124E-AFD1-682B9EBBB704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8DC7448-4F19-E64D-A36F-D91BC2FEDFDB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414EE6F-ADC1-5A4C-AB17-978C8A3204EC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382448C-CD26-7946-828E-9BA0F59A6CAE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617C527-8602-FC47-A63C-DD3AE8C59D92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F38381C-CB4D-0646-B029-231D32DC4D72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8C2B814-7DBA-0643-B8EB-85F5262F86C9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1E7CBC4-6882-DB45-888B-DF305C3DB4D1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CE311B2-9203-5546-80F3-D1BF12393805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97A4345-0252-834C-AEA9-A00702386519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4102BF-D53E-DB42-BC57-5678501C80EF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4AA0384-6818-0240-AA89-F8C23D15DD6A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F4DFB36-DE08-CC46-B263-612B895F623A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E315D18-B575-D843-A5D4-41C29372C5D4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AFF9635-EB4F-8942-840E-D02C203B4889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E4E8E4-6409-294E-9DA2-16B2B74700D4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358D8F9-E8A2-8441-A651-AD50A215E52C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459021D-F894-B04F-91E2-A384B8EF1549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502C12F-5B80-DC42-ADA0-080421A071BF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34A6528-DBC6-5A48-9259-DE6EEE107D4E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CA6992D-3DBD-8E48-8EE2-A0B9F502C876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FBB6195-2804-5343-9F44-BEBF309CCFB9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E0FDF6A-CD8B-EE43-B2DE-E8F0BB98BB4A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49140CA-6626-6E4F-A795-75FB4A142594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71427AE-D9A8-924B-8473-97369A103936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0ECB475-57BD-1845-A5B2-8E56D48DB847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9EDC600-26AF-AF4B-956F-541E16C81915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A760927-2603-D742-96FC-3CA9B914DD23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A41655C-9D68-6044-8F22-079F378340B5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37A0B59-32FF-E74E-9E66-65BC5D8CAC20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5CAC50-896F-624F-84E2-9EB3FD8F3AFB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23C43C5-EF66-154C-93BA-6E6D1ABEF788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A7D3E38-432D-FA4A-8EC8-F3B1F394356E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223DEDF-EEC6-B144-86BA-100FD02C5FDA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FD2CF49-A6AD-C74A-9F16-C86AEDE794F9}"/>
              </a:ext>
            </a:extLst>
          </p:cNvPr>
          <p:cNvSpPr/>
          <p:nvPr/>
        </p:nvSpPr>
        <p:spPr>
          <a:xfrm>
            <a:off x="1836139" y="1035645"/>
            <a:ext cx="20705372" cy="116024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AF6A195-CEC7-0147-9655-FD2131FE6072}"/>
              </a:ext>
            </a:extLst>
          </p:cNvPr>
          <p:cNvSpPr txBox="1"/>
          <p:nvPr/>
        </p:nvSpPr>
        <p:spPr>
          <a:xfrm>
            <a:off x="3021360" y="1467547"/>
            <a:ext cx="19054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H</a:t>
            </a:r>
            <a:r>
              <a:rPr lang="lt-LT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ipotezė: didžiausią įtaką mokinių rezultatam daro tėvų išsilavinimas</a:t>
            </a:r>
            <a:endParaRPr lang="en-US" sz="10000" dirty="0">
              <a:solidFill>
                <a:schemeClr val="bg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DC50C-EC16-464C-AAF5-BF23DF80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01" y="5857826"/>
            <a:ext cx="18306434" cy="573201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9C51275-A569-41BB-8EB7-E826FD87B6C6}"/>
              </a:ext>
            </a:extLst>
          </p:cNvPr>
          <p:cNvSpPr/>
          <p:nvPr/>
        </p:nvSpPr>
        <p:spPr>
          <a:xfrm>
            <a:off x="4027551" y="4967528"/>
            <a:ext cx="1285709" cy="13919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9674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468406-20C8-4819-AD7C-76C93C9BECA6}"/>
              </a:ext>
            </a:extLst>
          </p:cNvPr>
          <p:cNvSpPr txBox="1"/>
          <p:nvPr/>
        </p:nvSpPr>
        <p:spPr>
          <a:xfrm>
            <a:off x="1474210" y="1354872"/>
            <a:ext cx="10057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</a:t>
            </a:r>
            <a:r>
              <a:rPr lang="lt-LT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ėvų išsilavinimas</a:t>
            </a:r>
            <a:endParaRPr lang="en-US" sz="10000" dirty="0">
              <a:solidFill>
                <a:schemeClr val="bg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663B9-4B4C-4F4C-B7CD-3AE376A3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10" y="5703153"/>
            <a:ext cx="21130993" cy="665797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773972-589C-4CC2-9E1D-A944267C9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4795"/>
              </p:ext>
            </p:extLst>
          </p:nvPr>
        </p:nvGraphicFramePr>
        <p:xfrm>
          <a:off x="10102850" y="26960"/>
          <a:ext cx="15614650" cy="806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67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1FDC5-E03D-4C42-B22C-0172057B0CA2}"/>
              </a:ext>
            </a:extLst>
          </p:cNvPr>
          <p:cNvSpPr txBox="1"/>
          <p:nvPr/>
        </p:nvSpPr>
        <p:spPr>
          <a:xfrm>
            <a:off x="1744086" y="1255139"/>
            <a:ext cx="12430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</a:t>
            </a:r>
            <a:r>
              <a:rPr lang="lt-LT" sz="10000" dirty="0">
                <a:solidFill>
                  <a:schemeClr val="bg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ažymiai</a:t>
            </a:r>
            <a:endParaRPr lang="en-US" sz="10000" dirty="0">
              <a:solidFill>
                <a:schemeClr val="bg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A4692-0747-4B30-A7DF-977C168B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86" y="10956482"/>
            <a:ext cx="15716250" cy="1954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D115C-C803-4B6E-8931-F8AD385E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86" y="3573960"/>
            <a:ext cx="15716250" cy="7042101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5C375F-F0B4-4188-B507-8F215B0EC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415278"/>
              </p:ext>
            </p:extLst>
          </p:nvPr>
        </p:nvGraphicFramePr>
        <p:xfrm>
          <a:off x="9808633" y="257175"/>
          <a:ext cx="16251767" cy="964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81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54C0E-F7DB-46FF-8B83-86BE208C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228600"/>
            <a:ext cx="12766675" cy="1017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B8FFD-AB44-4E54-B2D1-542840A6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10401300"/>
            <a:ext cx="22860000" cy="308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6905C-B22C-4B32-A3B9-4FBD859C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0" y="573762"/>
            <a:ext cx="9791700" cy="93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9A651-89AD-4C08-B790-C68C9C43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271461"/>
            <a:ext cx="12742863" cy="10672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8C619-D8E9-44D4-99B8-E7C43363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934" y="10429875"/>
            <a:ext cx="15934532" cy="3014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253DBB-3EB7-4E31-9822-78BC90CC3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7325" y="228600"/>
            <a:ext cx="11182190" cy="98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1C921-F0DA-4E0B-821D-06F37EA4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6" y="100012"/>
            <a:ext cx="12757772" cy="9844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2BC3C-A9DD-4813-8122-3527B3C2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449" y="300037"/>
            <a:ext cx="11042651" cy="815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96054-3DE3-4E45-BCAE-BDB2A099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535" y="9944100"/>
            <a:ext cx="19767828" cy="36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426D4-BBF1-4FFA-A72F-FDDD76BF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328612"/>
            <a:ext cx="12394766" cy="9929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A7022-B6FB-4662-8961-20C6C079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399" y="342900"/>
            <a:ext cx="11779251" cy="854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EAF04-7CD7-462D-85B6-237946B8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8" y="10272713"/>
            <a:ext cx="9913937" cy="3100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A7E3F-2D1B-4349-97F0-11F0E3EA3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6679" y="9451181"/>
            <a:ext cx="13007745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2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45E9C5-A068-B04C-84A0-48D3535C3426}"/>
              </a:ext>
            </a:extLst>
          </p:cNvPr>
          <p:cNvGrpSpPr/>
          <p:nvPr/>
        </p:nvGrpSpPr>
        <p:grpSpPr>
          <a:xfrm>
            <a:off x="0" y="-1"/>
            <a:ext cx="24377650" cy="13716003"/>
            <a:chOff x="0" y="-1"/>
            <a:chExt cx="24377650" cy="1371600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945EA97-E1FB-4F46-B77E-B04289D6074A}"/>
                </a:ext>
              </a:extLst>
            </p:cNvPr>
            <p:cNvSpPr/>
            <p:nvPr/>
          </p:nvSpPr>
          <p:spPr>
            <a:xfrm>
              <a:off x="0" y="0"/>
              <a:ext cx="24377650" cy="137160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454129-1EE4-A743-B7DA-D5A617968F04}"/>
                </a:ext>
              </a:extLst>
            </p:cNvPr>
            <p:cNvSpPr/>
            <p:nvPr/>
          </p:nvSpPr>
          <p:spPr>
            <a:xfrm>
              <a:off x="0" y="3195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14888F8-83EE-E348-AFE4-9DBBE7842F7B}"/>
                </a:ext>
              </a:extLst>
            </p:cNvPr>
            <p:cNvSpPr/>
            <p:nvPr/>
          </p:nvSpPr>
          <p:spPr>
            <a:xfrm>
              <a:off x="0" y="6800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A2FCB5E-5B85-8D40-A50F-DC88E67138C1}"/>
                </a:ext>
              </a:extLst>
            </p:cNvPr>
            <p:cNvSpPr/>
            <p:nvPr/>
          </p:nvSpPr>
          <p:spPr>
            <a:xfrm>
              <a:off x="0" y="104046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9FBD9C1-0190-3747-91A5-863356CE48FE}"/>
                </a:ext>
              </a:extLst>
            </p:cNvPr>
            <p:cNvSpPr/>
            <p:nvPr/>
          </p:nvSpPr>
          <p:spPr>
            <a:xfrm>
              <a:off x="0" y="140091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2C9C970-D77A-9D4F-9B98-27BE9863FB07}"/>
                </a:ext>
              </a:extLst>
            </p:cNvPr>
            <p:cNvSpPr/>
            <p:nvPr/>
          </p:nvSpPr>
          <p:spPr>
            <a:xfrm>
              <a:off x="0" y="176571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282992-3B32-C946-9285-6B5F2D4919F8}"/>
                </a:ext>
              </a:extLst>
            </p:cNvPr>
            <p:cNvSpPr/>
            <p:nvPr/>
          </p:nvSpPr>
          <p:spPr>
            <a:xfrm>
              <a:off x="0" y="212616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28F333E-A18C-464B-A356-14BBF7A92B5F}"/>
                </a:ext>
              </a:extLst>
            </p:cNvPr>
            <p:cNvSpPr/>
            <p:nvPr/>
          </p:nvSpPr>
          <p:spPr>
            <a:xfrm>
              <a:off x="0" y="248661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DAB2C4E-8F47-5447-A19D-013970E51AB9}"/>
                </a:ext>
              </a:extLst>
            </p:cNvPr>
            <p:cNvSpPr/>
            <p:nvPr/>
          </p:nvSpPr>
          <p:spPr>
            <a:xfrm>
              <a:off x="0" y="284707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E404FD4-9E05-EF4C-8ED7-47BFA04AC8AC}"/>
                </a:ext>
              </a:extLst>
            </p:cNvPr>
            <p:cNvSpPr/>
            <p:nvPr/>
          </p:nvSpPr>
          <p:spPr>
            <a:xfrm>
              <a:off x="0" y="320752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83D0269-FCEB-EF40-98A6-B6501CAA72F9}"/>
                </a:ext>
              </a:extLst>
            </p:cNvPr>
            <p:cNvSpPr/>
            <p:nvPr/>
          </p:nvSpPr>
          <p:spPr>
            <a:xfrm>
              <a:off x="0" y="356798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362D94-7557-BE40-B5A6-2C708C526E53}"/>
                </a:ext>
              </a:extLst>
            </p:cNvPr>
            <p:cNvSpPr/>
            <p:nvPr/>
          </p:nvSpPr>
          <p:spPr>
            <a:xfrm>
              <a:off x="0" y="392843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186C86E-DA86-B240-B179-D15A3300BB57}"/>
                </a:ext>
              </a:extLst>
            </p:cNvPr>
            <p:cNvSpPr/>
            <p:nvPr/>
          </p:nvSpPr>
          <p:spPr>
            <a:xfrm>
              <a:off x="0" y="428888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BD24072-14C2-C241-B55C-1C1F761D082E}"/>
                </a:ext>
              </a:extLst>
            </p:cNvPr>
            <p:cNvSpPr/>
            <p:nvPr/>
          </p:nvSpPr>
          <p:spPr>
            <a:xfrm>
              <a:off x="0" y="465368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5D08A4D-9774-FD49-8297-E55202C1BD3F}"/>
                </a:ext>
              </a:extLst>
            </p:cNvPr>
            <p:cNvSpPr/>
            <p:nvPr/>
          </p:nvSpPr>
          <p:spPr>
            <a:xfrm>
              <a:off x="0" y="501413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A57B9D0-4A98-634B-8401-1EC262CAF6B9}"/>
                </a:ext>
              </a:extLst>
            </p:cNvPr>
            <p:cNvSpPr/>
            <p:nvPr/>
          </p:nvSpPr>
          <p:spPr>
            <a:xfrm>
              <a:off x="0" y="537459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D40E034-387F-3543-83C9-2E285021AEBB}"/>
                </a:ext>
              </a:extLst>
            </p:cNvPr>
            <p:cNvSpPr/>
            <p:nvPr/>
          </p:nvSpPr>
          <p:spPr>
            <a:xfrm>
              <a:off x="0" y="573504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DA27580-0D8B-8A47-B6C4-BEC21F27C613}"/>
                </a:ext>
              </a:extLst>
            </p:cNvPr>
            <p:cNvSpPr/>
            <p:nvPr/>
          </p:nvSpPr>
          <p:spPr>
            <a:xfrm>
              <a:off x="0" y="609550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72E753-6DAC-4545-B83F-13DF6B854236}"/>
                </a:ext>
              </a:extLst>
            </p:cNvPr>
            <p:cNvSpPr/>
            <p:nvPr/>
          </p:nvSpPr>
          <p:spPr>
            <a:xfrm>
              <a:off x="0" y="645595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57DE10A-0D47-5F47-AA42-B23A2AA3C4D4}"/>
                </a:ext>
              </a:extLst>
            </p:cNvPr>
            <p:cNvSpPr/>
            <p:nvPr/>
          </p:nvSpPr>
          <p:spPr>
            <a:xfrm>
              <a:off x="0" y="681640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05EDE05-94DE-EA4F-B86E-C898FF6789B4}"/>
                </a:ext>
              </a:extLst>
            </p:cNvPr>
            <p:cNvSpPr/>
            <p:nvPr/>
          </p:nvSpPr>
          <p:spPr>
            <a:xfrm>
              <a:off x="0" y="717686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3109F2A-8B21-274F-8041-5EA2E671BADB}"/>
                </a:ext>
              </a:extLst>
            </p:cNvPr>
            <p:cNvSpPr/>
            <p:nvPr/>
          </p:nvSpPr>
          <p:spPr>
            <a:xfrm>
              <a:off x="0" y="754165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301D5D0-FF88-994D-A143-A1442893A556}"/>
                </a:ext>
              </a:extLst>
            </p:cNvPr>
            <p:cNvSpPr/>
            <p:nvPr/>
          </p:nvSpPr>
          <p:spPr>
            <a:xfrm>
              <a:off x="0" y="790211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99A3899-2606-9C48-9900-61723ECADF06}"/>
                </a:ext>
              </a:extLst>
            </p:cNvPr>
            <p:cNvSpPr/>
            <p:nvPr/>
          </p:nvSpPr>
          <p:spPr>
            <a:xfrm>
              <a:off x="0" y="826256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2F220CB-4C0D-5C45-9BDE-5414E7D25458}"/>
                </a:ext>
              </a:extLst>
            </p:cNvPr>
            <p:cNvSpPr/>
            <p:nvPr/>
          </p:nvSpPr>
          <p:spPr>
            <a:xfrm>
              <a:off x="0" y="862302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AB7939-141D-1D45-AC7C-098629F3B7A0}"/>
                </a:ext>
              </a:extLst>
            </p:cNvPr>
            <p:cNvSpPr/>
            <p:nvPr/>
          </p:nvSpPr>
          <p:spPr>
            <a:xfrm>
              <a:off x="0" y="898347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D6E28F-59E7-B142-8097-4C70A540B031}"/>
                </a:ext>
              </a:extLst>
            </p:cNvPr>
            <p:cNvSpPr/>
            <p:nvPr/>
          </p:nvSpPr>
          <p:spPr>
            <a:xfrm>
              <a:off x="0" y="934392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859B99-E032-3C46-9C90-A0B0FDEFE9B1}"/>
                </a:ext>
              </a:extLst>
            </p:cNvPr>
            <p:cNvSpPr/>
            <p:nvPr/>
          </p:nvSpPr>
          <p:spPr>
            <a:xfrm>
              <a:off x="0" y="970438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FEDA56B-7D0C-F348-BFE8-C392905868AA}"/>
                </a:ext>
              </a:extLst>
            </p:cNvPr>
            <p:cNvSpPr/>
            <p:nvPr/>
          </p:nvSpPr>
          <p:spPr>
            <a:xfrm>
              <a:off x="0" y="1006483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AFEF4A6-94FA-0B49-BD2C-BAAB523F1162}"/>
                </a:ext>
              </a:extLst>
            </p:cNvPr>
            <p:cNvSpPr/>
            <p:nvPr/>
          </p:nvSpPr>
          <p:spPr>
            <a:xfrm>
              <a:off x="0" y="1042963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3047F3B-2A9A-274B-BA43-4B28D5191EC4}"/>
                </a:ext>
              </a:extLst>
            </p:cNvPr>
            <p:cNvSpPr/>
            <p:nvPr/>
          </p:nvSpPr>
          <p:spPr>
            <a:xfrm>
              <a:off x="0" y="1079008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AB8F9C-31C0-F143-9C33-3BA7D0BE5748}"/>
                </a:ext>
              </a:extLst>
            </p:cNvPr>
            <p:cNvSpPr/>
            <p:nvPr/>
          </p:nvSpPr>
          <p:spPr>
            <a:xfrm>
              <a:off x="0" y="11150540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634648E-BCEE-B74B-93F2-94FB587E3BCD}"/>
                </a:ext>
              </a:extLst>
            </p:cNvPr>
            <p:cNvSpPr/>
            <p:nvPr/>
          </p:nvSpPr>
          <p:spPr>
            <a:xfrm>
              <a:off x="0" y="11510994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89BD6C9-EB1B-5241-BAF1-B2D63B8C788E}"/>
                </a:ext>
              </a:extLst>
            </p:cNvPr>
            <p:cNvSpPr/>
            <p:nvPr/>
          </p:nvSpPr>
          <p:spPr>
            <a:xfrm>
              <a:off x="0" y="11871448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E500DD8-C8C7-834A-B4C3-BC3F151470F2}"/>
                </a:ext>
              </a:extLst>
            </p:cNvPr>
            <p:cNvSpPr/>
            <p:nvPr/>
          </p:nvSpPr>
          <p:spPr>
            <a:xfrm>
              <a:off x="0" y="1223190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56CDB33-DD88-DD4D-A714-EFE9592297C9}"/>
                </a:ext>
              </a:extLst>
            </p:cNvPr>
            <p:cNvSpPr/>
            <p:nvPr/>
          </p:nvSpPr>
          <p:spPr>
            <a:xfrm>
              <a:off x="0" y="1259235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47723FC-92C9-6149-8A5E-2276EFD262FD}"/>
                </a:ext>
              </a:extLst>
            </p:cNvPr>
            <p:cNvSpPr/>
            <p:nvPr/>
          </p:nvSpPr>
          <p:spPr>
            <a:xfrm>
              <a:off x="0" y="12957152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4FF3B79-4E29-1642-AEC6-E7F68407F09A}"/>
                </a:ext>
              </a:extLst>
            </p:cNvPr>
            <p:cNvSpPr/>
            <p:nvPr/>
          </p:nvSpPr>
          <p:spPr>
            <a:xfrm>
              <a:off x="0" y="13317606"/>
              <a:ext cx="2437765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459C3B6-7778-9B46-9071-A97BE7448FB2}"/>
                </a:ext>
              </a:extLst>
            </p:cNvPr>
            <p:cNvSpPr/>
            <p:nvPr/>
          </p:nvSpPr>
          <p:spPr>
            <a:xfrm rot="5400000">
              <a:off x="649149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B910F5-1662-D84F-9463-86183484B1BB}"/>
                </a:ext>
              </a:extLst>
            </p:cNvPr>
            <p:cNvSpPr/>
            <p:nvPr/>
          </p:nvSpPr>
          <p:spPr>
            <a:xfrm rot="5400000">
              <a:off x="613104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B4C902D-25ED-DD47-9538-96FEE582ECF9}"/>
                </a:ext>
              </a:extLst>
            </p:cNvPr>
            <p:cNvSpPr/>
            <p:nvPr/>
          </p:nvSpPr>
          <p:spPr>
            <a:xfrm rot="5400000">
              <a:off x="577059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419435C-6336-A54E-8A72-9C1CE9D2875C}"/>
                </a:ext>
              </a:extLst>
            </p:cNvPr>
            <p:cNvSpPr/>
            <p:nvPr/>
          </p:nvSpPr>
          <p:spPr>
            <a:xfrm rot="5400000">
              <a:off x="541013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F4D6A85-A40F-3945-A971-59A7FB126C98}"/>
                </a:ext>
              </a:extLst>
            </p:cNvPr>
            <p:cNvSpPr/>
            <p:nvPr/>
          </p:nvSpPr>
          <p:spPr>
            <a:xfrm rot="5400000">
              <a:off x="504534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4F3E971-9536-2D4B-9F5F-EDA0AF281ADC}"/>
                </a:ext>
              </a:extLst>
            </p:cNvPr>
            <p:cNvSpPr/>
            <p:nvPr/>
          </p:nvSpPr>
          <p:spPr>
            <a:xfrm rot="5400000">
              <a:off x="46848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DA7930B-0A0A-1F4E-A113-85007BF83762}"/>
                </a:ext>
              </a:extLst>
            </p:cNvPr>
            <p:cNvSpPr/>
            <p:nvPr/>
          </p:nvSpPr>
          <p:spPr>
            <a:xfrm rot="5400000">
              <a:off x="43244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215DC9-A938-9543-8A96-51CFC6770C4C}"/>
                </a:ext>
              </a:extLst>
            </p:cNvPr>
            <p:cNvSpPr/>
            <p:nvPr/>
          </p:nvSpPr>
          <p:spPr>
            <a:xfrm rot="5400000">
              <a:off x="39639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14CB686-BA7A-3F4A-B91C-1910D25901C7}"/>
                </a:ext>
              </a:extLst>
            </p:cNvPr>
            <p:cNvSpPr/>
            <p:nvPr/>
          </p:nvSpPr>
          <p:spPr>
            <a:xfrm rot="5400000">
              <a:off x="36035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54A8480-B7AA-AE49-A27B-5D53CE5CFE65}"/>
                </a:ext>
              </a:extLst>
            </p:cNvPr>
            <p:cNvSpPr/>
            <p:nvPr/>
          </p:nvSpPr>
          <p:spPr>
            <a:xfrm rot="5400000">
              <a:off x="32430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FA448F7-B83E-A046-ADFC-D5555FC7AFB3}"/>
                </a:ext>
              </a:extLst>
            </p:cNvPr>
            <p:cNvSpPr/>
            <p:nvPr/>
          </p:nvSpPr>
          <p:spPr>
            <a:xfrm rot="5400000">
              <a:off x="288261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3D0AD22-07A2-3B4F-AD80-B488DBADBAB6}"/>
                </a:ext>
              </a:extLst>
            </p:cNvPr>
            <p:cNvSpPr/>
            <p:nvPr/>
          </p:nvSpPr>
          <p:spPr>
            <a:xfrm rot="5400000">
              <a:off x="252216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9BB295A-6DF4-F143-AFB6-BA8317D057AD}"/>
                </a:ext>
              </a:extLst>
            </p:cNvPr>
            <p:cNvSpPr/>
            <p:nvPr/>
          </p:nvSpPr>
          <p:spPr>
            <a:xfrm rot="5400000">
              <a:off x="21573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7FC3D33-680A-7C42-8F70-763D34F018C0}"/>
                </a:ext>
              </a:extLst>
            </p:cNvPr>
            <p:cNvSpPr/>
            <p:nvPr/>
          </p:nvSpPr>
          <p:spPr>
            <a:xfrm rot="5400000">
              <a:off x="17969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4570E1D-76B2-E340-A22E-2DF12BC88F1F}"/>
                </a:ext>
              </a:extLst>
            </p:cNvPr>
            <p:cNvSpPr/>
            <p:nvPr/>
          </p:nvSpPr>
          <p:spPr>
            <a:xfrm rot="5400000">
              <a:off x="14364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1C312B9-7282-DA4F-B31C-45E7DCEE338D}"/>
                </a:ext>
              </a:extLst>
            </p:cNvPr>
            <p:cNvSpPr/>
            <p:nvPr/>
          </p:nvSpPr>
          <p:spPr>
            <a:xfrm rot="5400000">
              <a:off x="10760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B7DBBFA-BC4D-D545-B20E-87E7B52D68F3}"/>
                </a:ext>
              </a:extLst>
            </p:cNvPr>
            <p:cNvSpPr/>
            <p:nvPr/>
          </p:nvSpPr>
          <p:spPr>
            <a:xfrm rot="5400000">
              <a:off x="7155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AD4DCE-2995-4B48-B4C7-C9836FAB9ECC}"/>
                </a:ext>
              </a:extLst>
            </p:cNvPr>
            <p:cNvSpPr/>
            <p:nvPr/>
          </p:nvSpPr>
          <p:spPr>
            <a:xfrm rot="5400000">
              <a:off x="3550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670E38-0920-094D-834C-27578859B2FC}"/>
                </a:ext>
              </a:extLst>
            </p:cNvPr>
            <p:cNvSpPr/>
            <p:nvPr/>
          </p:nvSpPr>
          <p:spPr>
            <a:xfrm rot="5400000">
              <a:off x="-53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F301075-CC0A-B04F-905A-F81011C6E9BB}"/>
                </a:ext>
              </a:extLst>
            </p:cNvPr>
            <p:cNvSpPr/>
            <p:nvPr/>
          </p:nvSpPr>
          <p:spPr>
            <a:xfrm rot="5400000">
              <a:off x="-3658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FDD13F2-5441-4D42-9422-E3A79710CA0F}"/>
                </a:ext>
              </a:extLst>
            </p:cNvPr>
            <p:cNvSpPr/>
            <p:nvPr/>
          </p:nvSpPr>
          <p:spPr>
            <a:xfrm rot="5400000">
              <a:off x="-7306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19D3D7C-5DF4-0847-A26E-CC686F8096D4}"/>
                </a:ext>
              </a:extLst>
            </p:cNvPr>
            <p:cNvSpPr/>
            <p:nvPr/>
          </p:nvSpPr>
          <p:spPr>
            <a:xfrm rot="5400000">
              <a:off x="-109106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AE32EA-760C-7F4A-9976-4E8782063B6D}"/>
                </a:ext>
              </a:extLst>
            </p:cNvPr>
            <p:cNvSpPr/>
            <p:nvPr/>
          </p:nvSpPr>
          <p:spPr>
            <a:xfrm rot="5400000">
              <a:off x="-145151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302006B-EFFD-A047-9F63-F0E217776CDC}"/>
                </a:ext>
              </a:extLst>
            </p:cNvPr>
            <p:cNvSpPr/>
            <p:nvPr/>
          </p:nvSpPr>
          <p:spPr>
            <a:xfrm rot="5400000">
              <a:off x="-181196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57E8F5-14E6-2243-B731-E0797AFAE37A}"/>
                </a:ext>
              </a:extLst>
            </p:cNvPr>
            <p:cNvSpPr/>
            <p:nvPr/>
          </p:nvSpPr>
          <p:spPr>
            <a:xfrm rot="5400000">
              <a:off x="-21724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A1330A-755F-D940-B535-10AA3213EFC3}"/>
                </a:ext>
              </a:extLst>
            </p:cNvPr>
            <p:cNvSpPr/>
            <p:nvPr/>
          </p:nvSpPr>
          <p:spPr>
            <a:xfrm rot="5400000">
              <a:off x="-25328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5D6754-E6AB-E545-BD04-D9EE662AE543}"/>
                </a:ext>
              </a:extLst>
            </p:cNvPr>
            <p:cNvSpPr/>
            <p:nvPr/>
          </p:nvSpPr>
          <p:spPr>
            <a:xfrm rot="5400000">
              <a:off x="-28933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B682DF0-282C-6B4C-85B2-F4E77B0EAF80}"/>
                </a:ext>
              </a:extLst>
            </p:cNvPr>
            <p:cNvSpPr/>
            <p:nvPr/>
          </p:nvSpPr>
          <p:spPr>
            <a:xfrm rot="5400000">
              <a:off x="-32537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016BB5B-6CF5-A242-9C0C-B83B0E6B7B68}"/>
                </a:ext>
              </a:extLst>
            </p:cNvPr>
            <p:cNvSpPr/>
            <p:nvPr/>
          </p:nvSpPr>
          <p:spPr>
            <a:xfrm rot="5400000">
              <a:off x="-361858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7DA8DBB-6FA0-864E-B52B-09C4CD547BFE}"/>
                </a:ext>
              </a:extLst>
            </p:cNvPr>
            <p:cNvSpPr/>
            <p:nvPr/>
          </p:nvSpPr>
          <p:spPr>
            <a:xfrm rot="5400000">
              <a:off x="-397903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F66344C-783F-584A-BB03-130202CC1D57}"/>
                </a:ext>
              </a:extLst>
            </p:cNvPr>
            <p:cNvSpPr/>
            <p:nvPr/>
          </p:nvSpPr>
          <p:spPr>
            <a:xfrm rot="5400000">
              <a:off x="-433948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3FFC4E6-E6ED-1E4B-8774-A72408FFF995}"/>
                </a:ext>
              </a:extLst>
            </p:cNvPr>
            <p:cNvSpPr/>
            <p:nvPr/>
          </p:nvSpPr>
          <p:spPr>
            <a:xfrm rot="5400000">
              <a:off x="-469994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6741391-60AB-874A-A7D7-43CFD609E567}"/>
                </a:ext>
              </a:extLst>
            </p:cNvPr>
            <p:cNvSpPr/>
            <p:nvPr/>
          </p:nvSpPr>
          <p:spPr>
            <a:xfrm rot="5400000">
              <a:off x="-50603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BDEFD7E-D306-844E-8ED0-DEEE152F63A3}"/>
                </a:ext>
              </a:extLst>
            </p:cNvPr>
            <p:cNvSpPr/>
            <p:nvPr/>
          </p:nvSpPr>
          <p:spPr>
            <a:xfrm rot="5400000">
              <a:off x="-54208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72F2566-12AB-1944-B01A-E0219755A98B}"/>
                </a:ext>
              </a:extLst>
            </p:cNvPr>
            <p:cNvSpPr/>
            <p:nvPr/>
          </p:nvSpPr>
          <p:spPr>
            <a:xfrm rot="5400000">
              <a:off x="-57813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B21A018-FC26-DC4A-A7AC-B776E6FE96BC}"/>
                </a:ext>
              </a:extLst>
            </p:cNvPr>
            <p:cNvSpPr/>
            <p:nvPr/>
          </p:nvSpPr>
          <p:spPr>
            <a:xfrm rot="5400000">
              <a:off x="-61461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1E032D3-CCA0-5F45-BFA1-5B5BC452E25C}"/>
                </a:ext>
              </a:extLst>
            </p:cNvPr>
            <p:cNvSpPr/>
            <p:nvPr/>
          </p:nvSpPr>
          <p:spPr>
            <a:xfrm rot="5400000">
              <a:off x="-650655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FA89C94-C9B3-F64E-8515-2C51BB2681B4}"/>
                </a:ext>
              </a:extLst>
            </p:cNvPr>
            <p:cNvSpPr/>
            <p:nvPr/>
          </p:nvSpPr>
          <p:spPr>
            <a:xfrm rot="5400000">
              <a:off x="1732248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44A1809-E54D-0448-88E8-05A4614A0F0B}"/>
                </a:ext>
              </a:extLst>
            </p:cNvPr>
            <p:cNvSpPr/>
            <p:nvPr/>
          </p:nvSpPr>
          <p:spPr>
            <a:xfrm rot="5400000">
              <a:off x="1696203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F692255-323A-AB47-926C-530483DDAECD}"/>
                </a:ext>
              </a:extLst>
            </p:cNvPr>
            <p:cNvSpPr/>
            <p:nvPr/>
          </p:nvSpPr>
          <p:spPr>
            <a:xfrm rot="5400000">
              <a:off x="1660157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CDB112D-74A9-AF42-BCBF-30CC9C2EDFEE}"/>
                </a:ext>
              </a:extLst>
            </p:cNvPr>
            <p:cNvSpPr/>
            <p:nvPr/>
          </p:nvSpPr>
          <p:spPr>
            <a:xfrm rot="5400000">
              <a:off x="1624112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C0803F8-8C88-B249-84F9-144F310CC283}"/>
                </a:ext>
              </a:extLst>
            </p:cNvPr>
            <p:cNvSpPr/>
            <p:nvPr/>
          </p:nvSpPr>
          <p:spPr>
            <a:xfrm rot="5400000">
              <a:off x="1588067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8091CA0-DF98-524C-A09F-C04077F7732A}"/>
                </a:ext>
              </a:extLst>
            </p:cNvPr>
            <p:cNvSpPr/>
            <p:nvPr/>
          </p:nvSpPr>
          <p:spPr>
            <a:xfrm rot="5400000">
              <a:off x="1551587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2789964-18C7-5F4A-AE6F-8928B863E89D}"/>
                </a:ext>
              </a:extLst>
            </p:cNvPr>
            <p:cNvSpPr/>
            <p:nvPr/>
          </p:nvSpPr>
          <p:spPr>
            <a:xfrm rot="5400000">
              <a:off x="1515542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FD96712-97AA-E64F-8EF3-478E37B63BC2}"/>
                </a:ext>
              </a:extLst>
            </p:cNvPr>
            <p:cNvSpPr/>
            <p:nvPr/>
          </p:nvSpPr>
          <p:spPr>
            <a:xfrm rot="5400000">
              <a:off x="1479496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6FDFD33-01C7-7642-B334-06173B9B53AB}"/>
                </a:ext>
              </a:extLst>
            </p:cNvPr>
            <p:cNvSpPr/>
            <p:nvPr/>
          </p:nvSpPr>
          <p:spPr>
            <a:xfrm rot="5400000">
              <a:off x="1443451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F7B25A5-64A7-9A4F-8464-A6919237C43B}"/>
                </a:ext>
              </a:extLst>
            </p:cNvPr>
            <p:cNvSpPr/>
            <p:nvPr/>
          </p:nvSpPr>
          <p:spPr>
            <a:xfrm rot="5400000">
              <a:off x="1407405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3DD6BC5-51D5-FA45-BD7F-F0BD6A8073ED}"/>
                </a:ext>
              </a:extLst>
            </p:cNvPr>
            <p:cNvSpPr/>
            <p:nvPr/>
          </p:nvSpPr>
          <p:spPr>
            <a:xfrm rot="5400000">
              <a:off x="1371360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E98B877-DFBD-C74A-AB6C-F2726ED4877C}"/>
                </a:ext>
              </a:extLst>
            </p:cNvPr>
            <p:cNvSpPr/>
            <p:nvPr/>
          </p:nvSpPr>
          <p:spPr>
            <a:xfrm rot="5400000">
              <a:off x="1335315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94BB170-C5B0-7A42-A2E2-007C9AE2E781}"/>
                </a:ext>
              </a:extLst>
            </p:cNvPr>
            <p:cNvSpPr/>
            <p:nvPr/>
          </p:nvSpPr>
          <p:spPr>
            <a:xfrm rot="5400000">
              <a:off x="1299269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380B3E6-8CB3-BC4F-A83D-92E5F4EC6CCE}"/>
                </a:ext>
              </a:extLst>
            </p:cNvPr>
            <p:cNvSpPr/>
            <p:nvPr/>
          </p:nvSpPr>
          <p:spPr>
            <a:xfrm rot="5400000">
              <a:off x="1262790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A20019-4014-8B41-8156-C13E640FFB2A}"/>
                </a:ext>
              </a:extLst>
            </p:cNvPr>
            <p:cNvSpPr/>
            <p:nvPr/>
          </p:nvSpPr>
          <p:spPr>
            <a:xfrm rot="5400000">
              <a:off x="1226744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74C1369-F54F-5F43-B32C-F7101C7F90FA}"/>
                </a:ext>
              </a:extLst>
            </p:cNvPr>
            <p:cNvSpPr/>
            <p:nvPr/>
          </p:nvSpPr>
          <p:spPr>
            <a:xfrm rot="5400000">
              <a:off x="1190699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76DC0D0-577B-F64D-9DA5-B7B340A090E8}"/>
                </a:ext>
              </a:extLst>
            </p:cNvPr>
            <p:cNvSpPr/>
            <p:nvPr/>
          </p:nvSpPr>
          <p:spPr>
            <a:xfrm rot="5400000">
              <a:off x="1154653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D65CE13-4839-5742-839A-7B5B236360B1}"/>
                </a:ext>
              </a:extLst>
            </p:cNvPr>
            <p:cNvSpPr/>
            <p:nvPr/>
          </p:nvSpPr>
          <p:spPr>
            <a:xfrm rot="5400000">
              <a:off x="1118608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439B3-D6DA-E34C-8C9E-6A273E28615D}"/>
                </a:ext>
              </a:extLst>
            </p:cNvPr>
            <p:cNvSpPr/>
            <p:nvPr/>
          </p:nvSpPr>
          <p:spPr>
            <a:xfrm rot="5400000">
              <a:off x="1082563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2195582-BD31-D649-86B5-85D7B2C080BB}"/>
                </a:ext>
              </a:extLst>
            </p:cNvPr>
            <p:cNvSpPr/>
            <p:nvPr/>
          </p:nvSpPr>
          <p:spPr>
            <a:xfrm rot="5400000">
              <a:off x="1046517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7E40930-5C9D-F848-A97F-D29F6DEADA20}"/>
                </a:ext>
              </a:extLst>
            </p:cNvPr>
            <p:cNvSpPr/>
            <p:nvPr/>
          </p:nvSpPr>
          <p:spPr>
            <a:xfrm rot="5400000">
              <a:off x="1010472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E89344E-BD7B-3E46-A2C9-7900DD88B66B}"/>
                </a:ext>
              </a:extLst>
            </p:cNvPr>
            <p:cNvSpPr/>
            <p:nvPr/>
          </p:nvSpPr>
          <p:spPr>
            <a:xfrm rot="5400000">
              <a:off x="973992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8759214-F885-5A44-85EB-0833314EC418}"/>
                </a:ext>
              </a:extLst>
            </p:cNvPr>
            <p:cNvSpPr/>
            <p:nvPr/>
          </p:nvSpPr>
          <p:spPr>
            <a:xfrm rot="5400000">
              <a:off x="937947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D83DAF9-0023-8B4C-A17A-D039800896CA}"/>
                </a:ext>
              </a:extLst>
            </p:cNvPr>
            <p:cNvSpPr/>
            <p:nvPr/>
          </p:nvSpPr>
          <p:spPr>
            <a:xfrm rot="5400000">
              <a:off x="9019019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66AAE12-111D-C14A-A727-7473FB1D3571}"/>
                </a:ext>
              </a:extLst>
            </p:cNvPr>
            <p:cNvSpPr/>
            <p:nvPr/>
          </p:nvSpPr>
          <p:spPr>
            <a:xfrm rot="5400000">
              <a:off x="8658565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C71B44-DD51-124F-A788-F54B4CBE8045}"/>
                </a:ext>
              </a:extLst>
            </p:cNvPr>
            <p:cNvSpPr/>
            <p:nvPr/>
          </p:nvSpPr>
          <p:spPr>
            <a:xfrm rot="5400000">
              <a:off x="8298111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50A54EB-2F3A-2440-90C2-48E78C23BC5B}"/>
                </a:ext>
              </a:extLst>
            </p:cNvPr>
            <p:cNvSpPr/>
            <p:nvPr/>
          </p:nvSpPr>
          <p:spPr>
            <a:xfrm rot="5400000">
              <a:off x="793765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778C3BB-271B-6E40-A829-1E7BEFB28742}"/>
                </a:ext>
              </a:extLst>
            </p:cNvPr>
            <p:cNvSpPr/>
            <p:nvPr/>
          </p:nvSpPr>
          <p:spPr>
            <a:xfrm rot="5400000">
              <a:off x="757720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17E4E2F-BB5F-7B47-A67B-7D6A9515E78C}"/>
                </a:ext>
              </a:extLst>
            </p:cNvPr>
            <p:cNvSpPr/>
            <p:nvPr/>
          </p:nvSpPr>
          <p:spPr>
            <a:xfrm rot="5400000">
              <a:off x="7212407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D5E303C-A910-0749-94BD-BF52D120A453}"/>
                </a:ext>
              </a:extLst>
            </p:cNvPr>
            <p:cNvSpPr/>
            <p:nvPr/>
          </p:nvSpPr>
          <p:spPr>
            <a:xfrm rot="5400000">
              <a:off x="6851953" y="6835141"/>
              <a:ext cx="13716003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8EB7668-0D04-9549-8187-D021DBDBCA97}"/>
              </a:ext>
            </a:extLst>
          </p:cNvPr>
          <p:cNvSpPr txBox="1"/>
          <p:nvPr/>
        </p:nvSpPr>
        <p:spPr>
          <a:xfrm>
            <a:off x="1616273" y="796899"/>
            <a:ext cx="21231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WALL 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O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 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</a:t>
            </a:r>
            <a:r>
              <a:rPr lang="lt-LT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M</a:t>
            </a:r>
            <a:r>
              <a:rPr lang="en-150" sz="10000" dirty="0">
                <a:solidFill>
                  <a:schemeClr val="accent1"/>
                </a:solidFill>
                <a:latin typeface="Bebas Neue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E</a:t>
            </a:r>
            <a:endParaRPr lang="en-US" sz="10000" dirty="0">
              <a:solidFill>
                <a:schemeClr val="accent1"/>
              </a:solidFill>
              <a:latin typeface="Bebas Neue" panose="020B0606020202050201" pitchFamily="34" charset="77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3A740-560B-8E40-A33E-6B85C3853AA8}"/>
              </a:ext>
            </a:extLst>
          </p:cNvPr>
          <p:cNvGrpSpPr/>
          <p:nvPr/>
        </p:nvGrpSpPr>
        <p:grpSpPr>
          <a:xfrm>
            <a:off x="1787091" y="11008218"/>
            <a:ext cx="20579704" cy="2235910"/>
            <a:chOff x="1787091" y="11008218"/>
            <a:chExt cx="20579704" cy="2235910"/>
          </a:xfrm>
        </p:grpSpPr>
        <p:sp>
          <p:nvSpPr>
            <p:cNvPr id="330" name="Freeform: Shape 636">
              <a:extLst>
                <a:ext uri="{FF2B5EF4-FFF2-40B4-BE49-F238E27FC236}">
                  <a16:creationId xmlns:a16="http://schemas.microsoft.com/office/drawing/2014/main" id="{A42990C9-8942-DA40-90ED-2D967F12DACE}"/>
                </a:ext>
              </a:extLst>
            </p:cNvPr>
            <p:cNvSpPr/>
            <p:nvPr/>
          </p:nvSpPr>
          <p:spPr>
            <a:xfrm>
              <a:off x="17853869" y="11423909"/>
              <a:ext cx="1270692" cy="10943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96">
                  <a:moveTo>
                    <a:pt x="0" y="178"/>
                  </a:moveTo>
                  <a:lnTo>
                    <a:pt x="669" y="692"/>
                  </a:lnTo>
                  <a:cubicBezTo>
                    <a:pt x="685" y="706"/>
                    <a:pt x="729" y="676"/>
                    <a:pt x="765" y="627"/>
                  </a:cubicBezTo>
                  <a:cubicBezTo>
                    <a:pt x="802" y="578"/>
                    <a:pt x="818" y="528"/>
                    <a:pt x="802" y="515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637">
              <a:extLst>
                <a:ext uri="{FF2B5EF4-FFF2-40B4-BE49-F238E27FC236}">
                  <a16:creationId xmlns:a16="http://schemas.microsoft.com/office/drawing/2014/main" id="{78C47BC7-01D9-8B43-AB5F-D4F5EAABDCAA}"/>
                </a:ext>
              </a:extLst>
            </p:cNvPr>
            <p:cNvSpPr/>
            <p:nvPr/>
          </p:nvSpPr>
          <p:spPr>
            <a:xfrm>
              <a:off x="17622405" y="11305815"/>
              <a:ext cx="439310" cy="3967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253">
                  <a:moveTo>
                    <a:pt x="278" y="75"/>
                  </a:moveTo>
                  <a:lnTo>
                    <a:pt x="0" y="0"/>
                  </a:lnTo>
                  <a:lnTo>
                    <a:pt x="146" y="252"/>
                  </a:lnTo>
                  <a:lnTo>
                    <a:pt x="147" y="252"/>
                  </a:lnTo>
                  <a:lnTo>
                    <a:pt x="147" y="253"/>
                  </a:lnTo>
                  <a:cubicBezTo>
                    <a:pt x="155" y="259"/>
                    <a:pt x="190" y="223"/>
                    <a:pt x="227" y="176"/>
                  </a:cubicBezTo>
                  <a:cubicBezTo>
                    <a:pt x="264" y="126"/>
                    <a:pt x="286" y="82"/>
                    <a:pt x="278" y="75"/>
                  </a:cubicBezTo>
                  <a:lnTo>
                    <a:pt x="277" y="7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638">
              <a:extLst>
                <a:ext uri="{FF2B5EF4-FFF2-40B4-BE49-F238E27FC236}">
                  <a16:creationId xmlns:a16="http://schemas.microsoft.com/office/drawing/2014/main" id="{70E606D8-9A91-D14F-9A96-6C8B29ADAC84}"/>
                </a:ext>
              </a:extLst>
            </p:cNvPr>
            <p:cNvSpPr/>
            <p:nvPr/>
          </p:nvSpPr>
          <p:spPr>
            <a:xfrm>
              <a:off x="17620826" y="11305815"/>
              <a:ext cx="222017" cy="1983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27">
                  <a:moveTo>
                    <a:pt x="140" y="37"/>
                  </a:moveTo>
                  <a:lnTo>
                    <a:pt x="0" y="0"/>
                  </a:lnTo>
                  <a:lnTo>
                    <a:pt x="74" y="126"/>
                  </a:lnTo>
                  <a:lnTo>
                    <a:pt x="74" y="125"/>
                  </a:lnTo>
                  <a:cubicBezTo>
                    <a:pt x="75" y="126"/>
                    <a:pt x="75" y="126"/>
                    <a:pt x="75" y="126"/>
                  </a:cubicBezTo>
                  <a:cubicBezTo>
                    <a:pt x="79" y="130"/>
                    <a:pt x="97" y="113"/>
                    <a:pt x="116" y="89"/>
                  </a:cubicBezTo>
                  <a:cubicBezTo>
                    <a:pt x="135" y="64"/>
                    <a:pt x="146" y="40"/>
                    <a:pt x="141" y="3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639">
              <a:extLst>
                <a:ext uri="{FF2B5EF4-FFF2-40B4-BE49-F238E27FC236}">
                  <a16:creationId xmlns:a16="http://schemas.microsoft.com/office/drawing/2014/main" id="{13CCB6DC-9ED7-B543-ABAE-19B5333A9BEA}"/>
                </a:ext>
              </a:extLst>
            </p:cNvPr>
            <p:cNvSpPr/>
            <p:nvPr/>
          </p:nvSpPr>
          <p:spPr>
            <a:xfrm>
              <a:off x="17594062" y="11386119"/>
              <a:ext cx="1503731" cy="1212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6" h="771">
                  <a:moveTo>
                    <a:pt x="949" y="590"/>
                  </a:moveTo>
                  <a:lnTo>
                    <a:pt x="281" y="76"/>
                  </a:lnTo>
                  <a:cubicBezTo>
                    <a:pt x="279" y="76"/>
                    <a:pt x="279" y="76"/>
                    <a:pt x="279" y="76"/>
                  </a:cubicBezTo>
                  <a:lnTo>
                    <a:pt x="141" y="38"/>
                  </a:lnTo>
                  <a:lnTo>
                    <a:pt x="140" y="38"/>
                  </a:lnTo>
                  <a:lnTo>
                    <a:pt x="141" y="38"/>
                  </a:lnTo>
                  <a:lnTo>
                    <a:pt x="0" y="0"/>
                  </a:lnTo>
                  <a:lnTo>
                    <a:pt x="75" y="127"/>
                  </a:lnTo>
                  <a:lnTo>
                    <a:pt x="147" y="252"/>
                  </a:lnTo>
                  <a:lnTo>
                    <a:pt x="147" y="253"/>
                  </a:lnTo>
                  <a:lnTo>
                    <a:pt x="816" y="768"/>
                  </a:lnTo>
                  <a:cubicBezTo>
                    <a:pt x="834" y="780"/>
                    <a:pt x="876" y="751"/>
                    <a:pt x="913" y="702"/>
                  </a:cubicBezTo>
                  <a:cubicBezTo>
                    <a:pt x="950" y="654"/>
                    <a:pt x="966" y="604"/>
                    <a:pt x="949" y="590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640">
              <a:extLst>
                <a:ext uri="{FF2B5EF4-FFF2-40B4-BE49-F238E27FC236}">
                  <a16:creationId xmlns:a16="http://schemas.microsoft.com/office/drawing/2014/main" id="{8837FBD3-661A-E44F-A812-6AAD8C305407}"/>
                </a:ext>
              </a:extLst>
            </p:cNvPr>
            <p:cNvSpPr/>
            <p:nvPr/>
          </p:nvSpPr>
          <p:spPr>
            <a:xfrm>
              <a:off x="17825526" y="11504209"/>
              <a:ext cx="212569" cy="2787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78">
                  <a:moveTo>
                    <a:pt x="0" y="176"/>
                  </a:moveTo>
                  <a:lnTo>
                    <a:pt x="0" y="177"/>
                  </a:lnTo>
                  <a:cubicBezTo>
                    <a:pt x="10" y="184"/>
                    <a:pt x="46" y="149"/>
                    <a:pt x="83" y="100"/>
                  </a:cubicBezTo>
                  <a:cubicBezTo>
                    <a:pt x="119" y="52"/>
                    <a:pt x="142" y="6"/>
                    <a:pt x="135" y="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641">
              <a:extLst>
                <a:ext uri="{FF2B5EF4-FFF2-40B4-BE49-F238E27FC236}">
                  <a16:creationId xmlns:a16="http://schemas.microsoft.com/office/drawing/2014/main" id="{F0560C92-AB63-D64D-B209-99997ABC9D9E}"/>
                </a:ext>
              </a:extLst>
            </p:cNvPr>
            <p:cNvSpPr/>
            <p:nvPr/>
          </p:nvSpPr>
          <p:spPr>
            <a:xfrm>
              <a:off x="17712152" y="11445953"/>
              <a:ext cx="103923" cy="140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90">
                  <a:moveTo>
                    <a:pt x="0" y="89"/>
                  </a:moveTo>
                  <a:lnTo>
                    <a:pt x="0" y="88"/>
                  </a:lnTo>
                  <a:cubicBezTo>
                    <a:pt x="0" y="89"/>
                    <a:pt x="0" y="89"/>
                    <a:pt x="0" y="89"/>
                  </a:cubicBezTo>
                  <a:cubicBezTo>
                    <a:pt x="4" y="93"/>
                    <a:pt x="23" y="75"/>
                    <a:pt x="41" y="52"/>
                  </a:cubicBezTo>
                  <a:cubicBezTo>
                    <a:pt x="59" y="26"/>
                    <a:pt x="71" y="3"/>
                    <a:pt x="66" y="0"/>
                  </a:cubicBezTo>
                  <a:lnTo>
                    <a:pt x="65" y="0"/>
                  </a:lnTo>
                  <a:lnTo>
                    <a:pt x="66" y="0"/>
                  </a:ln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642">
              <a:extLst>
                <a:ext uri="{FF2B5EF4-FFF2-40B4-BE49-F238E27FC236}">
                  <a16:creationId xmlns:a16="http://schemas.microsoft.com/office/drawing/2014/main" id="{6AD7C001-EE50-2842-8F8A-8AF70A242568}"/>
                </a:ext>
              </a:extLst>
            </p:cNvPr>
            <p:cNvSpPr/>
            <p:nvPr/>
          </p:nvSpPr>
          <p:spPr>
            <a:xfrm>
              <a:off x="8386031" y="11181427"/>
              <a:ext cx="2509893" cy="19225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5" h="1222">
                  <a:moveTo>
                    <a:pt x="1100" y="740"/>
                  </a:moveTo>
                  <a:lnTo>
                    <a:pt x="740" y="587"/>
                  </a:lnTo>
                  <a:lnTo>
                    <a:pt x="943" y="860"/>
                  </a:lnTo>
                  <a:close/>
                  <a:moveTo>
                    <a:pt x="6" y="51"/>
                  </a:moveTo>
                  <a:cubicBezTo>
                    <a:pt x="-2" y="40"/>
                    <a:pt x="-2" y="23"/>
                    <a:pt x="6" y="12"/>
                  </a:cubicBezTo>
                  <a:cubicBezTo>
                    <a:pt x="15" y="1"/>
                    <a:pt x="31" y="-4"/>
                    <a:pt x="44" y="3"/>
                  </a:cubicBezTo>
                  <a:lnTo>
                    <a:pt x="1576" y="649"/>
                  </a:lnTo>
                  <a:cubicBezTo>
                    <a:pt x="1581" y="651"/>
                    <a:pt x="1586" y="655"/>
                    <a:pt x="1589" y="660"/>
                  </a:cubicBezTo>
                  <a:cubicBezTo>
                    <a:pt x="1592" y="663"/>
                    <a:pt x="1594" y="670"/>
                    <a:pt x="1595" y="675"/>
                  </a:cubicBezTo>
                  <a:cubicBezTo>
                    <a:pt x="1596" y="687"/>
                    <a:pt x="1592" y="698"/>
                    <a:pt x="1583" y="705"/>
                  </a:cubicBezTo>
                  <a:lnTo>
                    <a:pt x="918" y="1216"/>
                  </a:lnTo>
                  <a:cubicBezTo>
                    <a:pt x="905" y="1226"/>
                    <a:pt x="885" y="1223"/>
                    <a:pt x="874" y="12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643">
              <a:extLst>
                <a:ext uri="{FF2B5EF4-FFF2-40B4-BE49-F238E27FC236}">
                  <a16:creationId xmlns:a16="http://schemas.microsoft.com/office/drawing/2014/main" id="{3CFE08F1-3697-F249-84F5-C01F65D2F55E}"/>
                </a:ext>
              </a:extLst>
            </p:cNvPr>
            <p:cNvSpPr/>
            <p:nvPr/>
          </p:nvSpPr>
          <p:spPr>
            <a:xfrm>
              <a:off x="8586004" y="11436506"/>
              <a:ext cx="2073732" cy="1557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8" h="990">
                  <a:moveTo>
                    <a:pt x="188" y="303"/>
                  </a:moveTo>
                  <a:cubicBezTo>
                    <a:pt x="191" y="308"/>
                    <a:pt x="196" y="313"/>
                    <a:pt x="200" y="318"/>
                  </a:cubicBezTo>
                  <a:lnTo>
                    <a:pt x="264" y="271"/>
                  </a:lnTo>
                  <a:cubicBezTo>
                    <a:pt x="268" y="266"/>
                    <a:pt x="268" y="260"/>
                    <a:pt x="265" y="256"/>
                  </a:cubicBezTo>
                  <a:cubicBezTo>
                    <a:pt x="261" y="251"/>
                    <a:pt x="256" y="250"/>
                    <a:pt x="251" y="253"/>
                  </a:cubicBezTo>
                  <a:close/>
                  <a:moveTo>
                    <a:pt x="281" y="425"/>
                  </a:moveTo>
                  <a:cubicBezTo>
                    <a:pt x="285" y="431"/>
                    <a:pt x="289" y="437"/>
                    <a:pt x="293" y="443"/>
                  </a:cubicBezTo>
                  <a:lnTo>
                    <a:pt x="356" y="394"/>
                  </a:lnTo>
                  <a:cubicBezTo>
                    <a:pt x="360" y="390"/>
                    <a:pt x="361" y="384"/>
                    <a:pt x="358" y="380"/>
                  </a:cubicBezTo>
                  <a:cubicBezTo>
                    <a:pt x="355" y="376"/>
                    <a:pt x="348" y="375"/>
                    <a:pt x="345" y="378"/>
                  </a:cubicBezTo>
                  <a:close/>
                  <a:moveTo>
                    <a:pt x="232" y="362"/>
                  </a:moveTo>
                  <a:cubicBezTo>
                    <a:pt x="236" y="367"/>
                    <a:pt x="240" y="372"/>
                    <a:pt x="244" y="378"/>
                  </a:cubicBezTo>
                  <a:lnTo>
                    <a:pt x="340" y="303"/>
                  </a:lnTo>
                  <a:cubicBezTo>
                    <a:pt x="346" y="300"/>
                    <a:pt x="346" y="294"/>
                    <a:pt x="343" y="290"/>
                  </a:cubicBezTo>
                  <a:cubicBezTo>
                    <a:pt x="339" y="284"/>
                    <a:pt x="334" y="284"/>
                    <a:pt x="329" y="288"/>
                  </a:cubicBezTo>
                  <a:close/>
                  <a:moveTo>
                    <a:pt x="140" y="237"/>
                  </a:moveTo>
                  <a:cubicBezTo>
                    <a:pt x="144" y="242"/>
                    <a:pt x="148" y="248"/>
                    <a:pt x="152" y="253"/>
                  </a:cubicBezTo>
                  <a:lnTo>
                    <a:pt x="248" y="179"/>
                  </a:lnTo>
                  <a:cubicBezTo>
                    <a:pt x="252" y="176"/>
                    <a:pt x="253" y="170"/>
                    <a:pt x="249" y="166"/>
                  </a:cubicBezTo>
                  <a:cubicBezTo>
                    <a:pt x="246" y="161"/>
                    <a:pt x="240" y="160"/>
                    <a:pt x="236" y="164"/>
                  </a:cubicBezTo>
                  <a:close/>
                  <a:moveTo>
                    <a:pt x="0" y="51"/>
                  </a:moveTo>
                  <a:cubicBezTo>
                    <a:pt x="4" y="55"/>
                    <a:pt x="7" y="61"/>
                    <a:pt x="11" y="66"/>
                  </a:cubicBezTo>
                  <a:lnTo>
                    <a:pt x="75" y="18"/>
                  </a:lnTo>
                  <a:cubicBezTo>
                    <a:pt x="79" y="14"/>
                    <a:pt x="80" y="8"/>
                    <a:pt x="77" y="4"/>
                  </a:cubicBezTo>
                  <a:cubicBezTo>
                    <a:pt x="73" y="0"/>
                    <a:pt x="67" y="-1"/>
                    <a:pt x="63" y="2"/>
                  </a:cubicBezTo>
                  <a:close/>
                  <a:moveTo>
                    <a:pt x="96" y="179"/>
                  </a:moveTo>
                  <a:cubicBezTo>
                    <a:pt x="100" y="184"/>
                    <a:pt x="104" y="190"/>
                    <a:pt x="107" y="194"/>
                  </a:cubicBezTo>
                  <a:lnTo>
                    <a:pt x="171" y="146"/>
                  </a:lnTo>
                  <a:cubicBezTo>
                    <a:pt x="175" y="143"/>
                    <a:pt x="176" y="137"/>
                    <a:pt x="173" y="132"/>
                  </a:cubicBezTo>
                  <a:cubicBezTo>
                    <a:pt x="169" y="128"/>
                    <a:pt x="163" y="126"/>
                    <a:pt x="159" y="131"/>
                  </a:cubicBezTo>
                  <a:close/>
                  <a:moveTo>
                    <a:pt x="48" y="114"/>
                  </a:moveTo>
                  <a:cubicBezTo>
                    <a:pt x="52" y="120"/>
                    <a:pt x="56" y="124"/>
                    <a:pt x="59" y="130"/>
                  </a:cubicBezTo>
                  <a:lnTo>
                    <a:pt x="156" y="54"/>
                  </a:lnTo>
                  <a:cubicBezTo>
                    <a:pt x="160" y="51"/>
                    <a:pt x="161" y="45"/>
                    <a:pt x="158" y="41"/>
                  </a:cubicBezTo>
                  <a:cubicBezTo>
                    <a:pt x="155" y="37"/>
                    <a:pt x="149" y="36"/>
                    <a:pt x="144" y="40"/>
                  </a:cubicBezTo>
                  <a:close/>
                  <a:moveTo>
                    <a:pt x="603" y="856"/>
                  </a:moveTo>
                  <a:cubicBezTo>
                    <a:pt x="607" y="862"/>
                    <a:pt x="611" y="868"/>
                    <a:pt x="615" y="872"/>
                  </a:cubicBezTo>
                  <a:lnTo>
                    <a:pt x="711" y="798"/>
                  </a:lnTo>
                  <a:cubicBezTo>
                    <a:pt x="716" y="794"/>
                    <a:pt x="717" y="788"/>
                    <a:pt x="713" y="784"/>
                  </a:cubicBezTo>
                  <a:cubicBezTo>
                    <a:pt x="711" y="780"/>
                    <a:pt x="704" y="779"/>
                    <a:pt x="700" y="782"/>
                  </a:cubicBezTo>
                  <a:close/>
                  <a:moveTo>
                    <a:pt x="511" y="733"/>
                  </a:moveTo>
                  <a:cubicBezTo>
                    <a:pt x="515" y="739"/>
                    <a:pt x="519" y="744"/>
                    <a:pt x="523" y="749"/>
                  </a:cubicBezTo>
                  <a:lnTo>
                    <a:pt x="618" y="675"/>
                  </a:lnTo>
                  <a:cubicBezTo>
                    <a:pt x="623" y="671"/>
                    <a:pt x="623" y="665"/>
                    <a:pt x="620" y="661"/>
                  </a:cubicBezTo>
                  <a:cubicBezTo>
                    <a:pt x="617" y="657"/>
                    <a:pt x="611" y="656"/>
                    <a:pt x="607" y="659"/>
                  </a:cubicBezTo>
                  <a:close/>
                  <a:moveTo>
                    <a:pt x="559" y="798"/>
                  </a:moveTo>
                  <a:cubicBezTo>
                    <a:pt x="563" y="802"/>
                    <a:pt x="567" y="808"/>
                    <a:pt x="571" y="814"/>
                  </a:cubicBezTo>
                  <a:lnTo>
                    <a:pt x="633" y="765"/>
                  </a:lnTo>
                  <a:cubicBezTo>
                    <a:pt x="638" y="762"/>
                    <a:pt x="639" y="756"/>
                    <a:pt x="635" y="752"/>
                  </a:cubicBezTo>
                  <a:cubicBezTo>
                    <a:pt x="632" y="747"/>
                    <a:pt x="626" y="746"/>
                    <a:pt x="622" y="750"/>
                  </a:cubicBezTo>
                  <a:close/>
                  <a:moveTo>
                    <a:pt x="652" y="922"/>
                  </a:moveTo>
                  <a:cubicBezTo>
                    <a:pt x="656" y="927"/>
                    <a:pt x="660" y="932"/>
                    <a:pt x="664" y="938"/>
                  </a:cubicBezTo>
                  <a:lnTo>
                    <a:pt x="727" y="889"/>
                  </a:lnTo>
                  <a:cubicBezTo>
                    <a:pt x="731" y="886"/>
                    <a:pt x="732" y="880"/>
                    <a:pt x="729" y="875"/>
                  </a:cubicBezTo>
                  <a:cubicBezTo>
                    <a:pt x="726" y="870"/>
                    <a:pt x="720" y="869"/>
                    <a:pt x="715" y="872"/>
                  </a:cubicBezTo>
                  <a:close/>
                  <a:moveTo>
                    <a:pt x="374" y="550"/>
                  </a:moveTo>
                  <a:cubicBezTo>
                    <a:pt x="378" y="555"/>
                    <a:pt x="382" y="561"/>
                    <a:pt x="386" y="566"/>
                  </a:cubicBezTo>
                  <a:lnTo>
                    <a:pt x="449" y="517"/>
                  </a:lnTo>
                  <a:cubicBezTo>
                    <a:pt x="453" y="514"/>
                    <a:pt x="454" y="508"/>
                    <a:pt x="451" y="503"/>
                  </a:cubicBezTo>
                  <a:cubicBezTo>
                    <a:pt x="448" y="500"/>
                    <a:pt x="441" y="499"/>
                    <a:pt x="437" y="501"/>
                  </a:cubicBezTo>
                  <a:close/>
                  <a:moveTo>
                    <a:pt x="325" y="485"/>
                  </a:moveTo>
                  <a:cubicBezTo>
                    <a:pt x="329" y="490"/>
                    <a:pt x="334" y="495"/>
                    <a:pt x="337" y="501"/>
                  </a:cubicBezTo>
                  <a:lnTo>
                    <a:pt x="434" y="427"/>
                  </a:lnTo>
                  <a:cubicBezTo>
                    <a:pt x="438" y="423"/>
                    <a:pt x="439" y="418"/>
                    <a:pt x="436" y="412"/>
                  </a:cubicBezTo>
                  <a:cubicBezTo>
                    <a:pt x="433" y="408"/>
                    <a:pt x="427" y="407"/>
                    <a:pt x="422" y="411"/>
                  </a:cubicBezTo>
                  <a:close/>
                  <a:moveTo>
                    <a:pt x="467" y="674"/>
                  </a:moveTo>
                  <a:cubicBezTo>
                    <a:pt x="470" y="679"/>
                    <a:pt x="474" y="684"/>
                    <a:pt x="478" y="689"/>
                  </a:cubicBezTo>
                  <a:lnTo>
                    <a:pt x="542" y="641"/>
                  </a:lnTo>
                  <a:cubicBezTo>
                    <a:pt x="546" y="639"/>
                    <a:pt x="547" y="632"/>
                    <a:pt x="543" y="628"/>
                  </a:cubicBezTo>
                  <a:cubicBezTo>
                    <a:pt x="540" y="622"/>
                    <a:pt x="534" y="622"/>
                    <a:pt x="530" y="625"/>
                  </a:cubicBezTo>
                  <a:close/>
                  <a:moveTo>
                    <a:pt x="418" y="609"/>
                  </a:moveTo>
                  <a:cubicBezTo>
                    <a:pt x="422" y="614"/>
                    <a:pt x="426" y="619"/>
                    <a:pt x="430" y="624"/>
                  </a:cubicBezTo>
                  <a:lnTo>
                    <a:pt x="527" y="551"/>
                  </a:lnTo>
                  <a:cubicBezTo>
                    <a:pt x="531" y="548"/>
                    <a:pt x="532" y="541"/>
                    <a:pt x="529" y="537"/>
                  </a:cubicBezTo>
                  <a:cubicBezTo>
                    <a:pt x="525" y="532"/>
                    <a:pt x="519" y="531"/>
                    <a:pt x="515" y="535"/>
                  </a:cubicBezTo>
                  <a:close/>
                  <a:moveTo>
                    <a:pt x="995" y="896"/>
                  </a:moveTo>
                  <a:lnTo>
                    <a:pt x="1010" y="884"/>
                  </a:lnTo>
                  <a:lnTo>
                    <a:pt x="940" y="790"/>
                  </a:lnTo>
                  <a:cubicBezTo>
                    <a:pt x="937" y="787"/>
                    <a:pt x="930" y="785"/>
                    <a:pt x="926" y="788"/>
                  </a:cubicBezTo>
                  <a:cubicBezTo>
                    <a:pt x="921" y="791"/>
                    <a:pt x="920" y="798"/>
                    <a:pt x="925" y="802"/>
                  </a:cubicBezTo>
                  <a:close/>
                  <a:moveTo>
                    <a:pt x="936" y="941"/>
                  </a:moveTo>
                  <a:lnTo>
                    <a:pt x="952" y="929"/>
                  </a:lnTo>
                  <a:lnTo>
                    <a:pt x="907" y="869"/>
                  </a:lnTo>
                  <a:cubicBezTo>
                    <a:pt x="904" y="864"/>
                    <a:pt x="898" y="864"/>
                    <a:pt x="894" y="868"/>
                  </a:cubicBezTo>
                  <a:cubicBezTo>
                    <a:pt x="890" y="870"/>
                    <a:pt x="889" y="877"/>
                    <a:pt x="892" y="880"/>
                  </a:cubicBezTo>
                  <a:close/>
                  <a:moveTo>
                    <a:pt x="1058" y="847"/>
                  </a:moveTo>
                  <a:lnTo>
                    <a:pt x="1075" y="835"/>
                  </a:lnTo>
                  <a:lnTo>
                    <a:pt x="1029" y="775"/>
                  </a:lnTo>
                  <a:cubicBezTo>
                    <a:pt x="1026" y="771"/>
                    <a:pt x="1020" y="770"/>
                    <a:pt x="1016" y="773"/>
                  </a:cubicBezTo>
                  <a:cubicBezTo>
                    <a:pt x="1012" y="776"/>
                    <a:pt x="1011" y="782"/>
                    <a:pt x="1014" y="788"/>
                  </a:cubicBezTo>
                  <a:close/>
                  <a:moveTo>
                    <a:pt x="873" y="990"/>
                  </a:moveTo>
                  <a:lnTo>
                    <a:pt x="888" y="978"/>
                  </a:lnTo>
                  <a:lnTo>
                    <a:pt x="818" y="885"/>
                  </a:lnTo>
                  <a:cubicBezTo>
                    <a:pt x="815" y="880"/>
                    <a:pt x="809" y="879"/>
                    <a:pt x="805" y="883"/>
                  </a:cubicBezTo>
                  <a:cubicBezTo>
                    <a:pt x="800" y="886"/>
                    <a:pt x="799" y="892"/>
                    <a:pt x="803" y="896"/>
                  </a:cubicBezTo>
                  <a:close/>
                  <a:moveTo>
                    <a:pt x="1259" y="599"/>
                  </a:moveTo>
                  <a:lnTo>
                    <a:pt x="1302" y="660"/>
                  </a:lnTo>
                  <a:lnTo>
                    <a:pt x="1318" y="648"/>
                  </a:lnTo>
                  <a:lnTo>
                    <a:pt x="1274" y="588"/>
                  </a:lnTo>
                  <a:cubicBezTo>
                    <a:pt x="1271" y="582"/>
                    <a:pt x="1265" y="582"/>
                    <a:pt x="1260" y="586"/>
                  </a:cubicBezTo>
                  <a:cubicBezTo>
                    <a:pt x="1256" y="589"/>
                    <a:pt x="1255" y="595"/>
                    <a:pt x="1259" y="599"/>
                  </a:cubicBezTo>
                  <a:close/>
                  <a:moveTo>
                    <a:pt x="1240" y="708"/>
                  </a:moveTo>
                  <a:lnTo>
                    <a:pt x="1255" y="696"/>
                  </a:lnTo>
                  <a:lnTo>
                    <a:pt x="1184" y="602"/>
                  </a:lnTo>
                  <a:cubicBezTo>
                    <a:pt x="1181" y="598"/>
                    <a:pt x="1175" y="597"/>
                    <a:pt x="1171" y="601"/>
                  </a:cubicBezTo>
                  <a:cubicBezTo>
                    <a:pt x="1167" y="604"/>
                    <a:pt x="1166" y="610"/>
                    <a:pt x="1169" y="614"/>
                  </a:cubicBezTo>
                  <a:close/>
                  <a:moveTo>
                    <a:pt x="1181" y="753"/>
                  </a:moveTo>
                  <a:lnTo>
                    <a:pt x="1196" y="742"/>
                  </a:lnTo>
                  <a:lnTo>
                    <a:pt x="1152" y="681"/>
                  </a:lnTo>
                  <a:cubicBezTo>
                    <a:pt x="1149" y="677"/>
                    <a:pt x="1143" y="676"/>
                    <a:pt x="1138" y="679"/>
                  </a:cubicBezTo>
                  <a:cubicBezTo>
                    <a:pt x="1133" y="683"/>
                    <a:pt x="1133" y="689"/>
                    <a:pt x="1136" y="693"/>
                  </a:cubicBezTo>
                  <a:close/>
                  <a:moveTo>
                    <a:pt x="1046" y="708"/>
                  </a:moveTo>
                  <a:cubicBezTo>
                    <a:pt x="1043" y="704"/>
                    <a:pt x="1044" y="698"/>
                    <a:pt x="1048" y="694"/>
                  </a:cubicBezTo>
                  <a:cubicBezTo>
                    <a:pt x="1052" y="691"/>
                    <a:pt x="1058" y="692"/>
                    <a:pt x="1063" y="696"/>
                  </a:cubicBezTo>
                  <a:lnTo>
                    <a:pt x="1132" y="790"/>
                  </a:lnTo>
                  <a:lnTo>
                    <a:pt x="1117" y="801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644">
              <a:extLst>
                <a:ext uri="{FF2B5EF4-FFF2-40B4-BE49-F238E27FC236}">
                  <a16:creationId xmlns:a16="http://schemas.microsoft.com/office/drawing/2014/main" id="{F9CFAE29-9079-EE41-BBE8-FE1DA843B8FF}"/>
                </a:ext>
              </a:extLst>
            </p:cNvPr>
            <p:cNvSpPr/>
            <p:nvPr/>
          </p:nvSpPr>
          <p:spPr>
            <a:xfrm>
              <a:off x="9655149" y="12134052"/>
              <a:ext cx="565277" cy="425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271">
                  <a:moveTo>
                    <a:pt x="360" y="152"/>
                  </a:moveTo>
                  <a:lnTo>
                    <a:pt x="0" y="0"/>
                  </a:lnTo>
                  <a:lnTo>
                    <a:pt x="204" y="271"/>
                  </a:ln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645">
              <a:extLst>
                <a:ext uri="{FF2B5EF4-FFF2-40B4-BE49-F238E27FC236}">
                  <a16:creationId xmlns:a16="http://schemas.microsoft.com/office/drawing/2014/main" id="{A77763FF-BB43-1D40-B931-B0454E17B961}"/>
                </a:ext>
              </a:extLst>
            </p:cNvPr>
            <p:cNvSpPr/>
            <p:nvPr/>
          </p:nvSpPr>
          <p:spPr>
            <a:xfrm>
              <a:off x="8491528" y="11208195"/>
              <a:ext cx="2509893" cy="19225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5" h="1222">
                  <a:moveTo>
                    <a:pt x="6" y="51"/>
                  </a:moveTo>
                  <a:cubicBezTo>
                    <a:pt x="-3" y="40"/>
                    <a:pt x="-2" y="23"/>
                    <a:pt x="6" y="12"/>
                  </a:cubicBezTo>
                  <a:cubicBezTo>
                    <a:pt x="15" y="1"/>
                    <a:pt x="31" y="-3"/>
                    <a:pt x="44" y="2"/>
                  </a:cubicBezTo>
                  <a:lnTo>
                    <a:pt x="1576" y="649"/>
                  </a:lnTo>
                  <a:cubicBezTo>
                    <a:pt x="1580" y="652"/>
                    <a:pt x="1585" y="656"/>
                    <a:pt x="1588" y="660"/>
                  </a:cubicBezTo>
                  <a:cubicBezTo>
                    <a:pt x="1592" y="664"/>
                    <a:pt x="1594" y="669"/>
                    <a:pt x="1595" y="675"/>
                  </a:cubicBezTo>
                  <a:cubicBezTo>
                    <a:pt x="1596" y="687"/>
                    <a:pt x="1591" y="698"/>
                    <a:pt x="1583" y="704"/>
                  </a:cubicBezTo>
                  <a:lnTo>
                    <a:pt x="918" y="1215"/>
                  </a:lnTo>
                  <a:cubicBezTo>
                    <a:pt x="904" y="1226"/>
                    <a:pt x="884" y="1223"/>
                    <a:pt x="874" y="1209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646">
              <a:extLst>
                <a:ext uri="{FF2B5EF4-FFF2-40B4-BE49-F238E27FC236}">
                  <a16:creationId xmlns:a16="http://schemas.microsoft.com/office/drawing/2014/main" id="{72F66512-F074-E54D-B5E2-5EC84549EB50}"/>
                </a:ext>
              </a:extLst>
            </p:cNvPr>
            <p:cNvSpPr/>
            <p:nvPr/>
          </p:nvSpPr>
          <p:spPr>
            <a:xfrm>
              <a:off x="20927622" y="12062409"/>
              <a:ext cx="362155" cy="344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220">
                  <a:moveTo>
                    <a:pt x="63" y="220"/>
                  </a:moveTo>
                  <a:lnTo>
                    <a:pt x="0" y="145"/>
                  </a:lnTo>
                  <a:lnTo>
                    <a:pt x="169" y="0"/>
                  </a:lnTo>
                  <a:lnTo>
                    <a:pt x="231" y="7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647">
              <a:extLst>
                <a:ext uri="{FF2B5EF4-FFF2-40B4-BE49-F238E27FC236}">
                  <a16:creationId xmlns:a16="http://schemas.microsoft.com/office/drawing/2014/main" id="{0A1CBE3A-6F9C-554F-84C7-DCFD6CD84BA7}"/>
                </a:ext>
              </a:extLst>
            </p:cNvPr>
            <p:cNvSpPr/>
            <p:nvPr/>
          </p:nvSpPr>
          <p:spPr>
            <a:xfrm>
              <a:off x="21108699" y="11174337"/>
              <a:ext cx="1136853" cy="11541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734">
                  <a:moveTo>
                    <a:pt x="594" y="647"/>
                  </a:moveTo>
                  <a:cubicBezTo>
                    <a:pt x="442" y="778"/>
                    <a:pt x="214" y="758"/>
                    <a:pt x="85" y="603"/>
                  </a:cubicBezTo>
                  <a:cubicBezTo>
                    <a:pt x="-44" y="448"/>
                    <a:pt x="-24" y="216"/>
                    <a:pt x="129" y="87"/>
                  </a:cubicBezTo>
                  <a:cubicBezTo>
                    <a:pt x="281" y="-45"/>
                    <a:pt x="510" y="-24"/>
                    <a:pt x="639" y="130"/>
                  </a:cubicBezTo>
                  <a:cubicBezTo>
                    <a:pt x="767" y="285"/>
                    <a:pt x="747" y="517"/>
                    <a:pt x="594" y="6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648">
              <a:extLst>
                <a:ext uri="{FF2B5EF4-FFF2-40B4-BE49-F238E27FC236}">
                  <a16:creationId xmlns:a16="http://schemas.microsoft.com/office/drawing/2014/main" id="{00CDE923-2910-7047-9B35-16E05554BA11}"/>
                </a:ext>
              </a:extLst>
            </p:cNvPr>
            <p:cNvSpPr/>
            <p:nvPr/>
          </p:nvSpPr>
          <p:spPr>
            <a:xfrm>
              <a:off x="21017373" y="11083015"/>
              <a:ext cx="1317930" cy="1336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8" h="850">
                  <a:moveTo>
                    <a:pt x="171" y="636"/>
                  </a:moveTo>
                  <a:cubicBezTo>
                    <a:pt x="55" y="498"/>
                    <a:pt x="72" y="291"/>
                    <a:pt x="210" y="173"/>
                  </a:cubicBezTo>
                  <a:cubicBezTo>
                    <a:pt x="348" y="56"/>
                    <a:pt x="552" y="74"/>
                    <a:pt x="667" y="214"/>
                  </a:cubicBezTo>
                  <a:cubicBezTo>
                    <a:pt x="782" y="352"/>
                    <a:pt x="765" y="560"/>
                    <a:pt x="628" y="677"/>
                  </a:cubicBezTo>
                  <a:cubicBezTo>
                    <a:pt x="491" y="793"/>
                    <a:pt x="286" y="776"/>
                    <a:pt x="171" y="636"/>
                  </a:cubicBezTo>
                  <a:close/>
                  <a:moveTo>
                    <a:pt x="740" y="152"/>
                  </a:moveTo>
                  <a:cubicBezTo>
                    <a:pt x="590" y="-29"/>
                    <a:pt x="327" y="-51"/>
                    <a:pt x="149" y="100"/>
                  </a:cubicBezTo>
                  <a:cubicBezTo>
                    <a:pt x="-27" y="251"/>
                    <a:pt x="-51" y="519"/>
                    <a:pt x="99" y="698"/>
                  </a:cubicBezTo>
                  <a:cubicBezTo>
                    <a:pt x="248" y="879"/>
                    <a:pt x="512" y="901"/>
                    <a:pt x="690" y="751"/>
                  </a:cubicBezTo>
                  <a:cubicBezTo>
                    <a:pt x="866" y="599"/>
                    <a:pt x="888" y="331"/>
                    <a:pt x="740" y="15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649">
              <a:extLst>
                <a:ext uri="{FF2B5EF4-FFF2-40B4-BE49-F238E27FC236}">
                  <a16:creationId xmlns:a16="http://schemas.microsoft.com/office/drawing/2014/main" id="{386EE51E-2E45-6444-91DD-12D25B23010B}"/>
                </a:ext>
              </a:extLst>
            </p:cNvPr>
            <p:cNvSpPr/>
            <p:nvPr/>
          </p:nvSpPr>
          <p:spPr>
            <a:xfrm>
              <a:off x="20165521" y="12175779"/>
              <a:ext cx="969946" cy="9038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75">
                  <a:moveTo>
                    <a:pt x="617" y="161"/>
                  </a:moveTo>
                  <a:cubicBezTo>
                    <a:pt x="620" y="144"/>
                    <a:pt x="600" y="105"/>
                    <a:pt x="568" y="66"/>
                  </a:cubicBezTo>
                  <a:cubicBezTo>
                    <a:pt x="536" y="27"/>
                    <a:pt x="502" y="1"/>
                    <a:pt x="484" y="1"/>
                  </a:cubicBezTo>
                  <a:cubicBezTo>
                    <a:pt x="468" y="-2"/>
                    <a:pt x="451" y="2"/>
                    <a:pt x="438" y="13"/>
                  </a:cubicBezTo>
                  <a:lnTo>
                    <a:pt x="19" y="370"/>
                  </a:lnTo>
                  <a:cubicBezTo>
                    <a:pt x="6" y="381"/>
                    <a:pt x="0" y="397"/>
                    <a:pt x="1" y="413"/>
                  </a:cubicBezTo>
                  <a:cubicBezTo>
                    <a:pt x="-3" y="431"/>
                    <a:pt x="16" y="470"/>
                    <a:pt x="48" y="509"/>
                  </a:cubicBezTo>
                  <a:cubicBezTo>
                    <a:pt x="81" y="548"/>
                    <a:pt x="115" y="574"/>
                    <a:pt x="133" y="574"/>
                  </a:cubicBezTo>
                  <a:cubicBezTo>
                    <a:pt x="149" y="577"/>
                    <a:pt x="166" y="573"/>
                    <a:pt x="179" y="562"/>
                  </a:cubicBezTo>
                  <a:lnTo>
                    <a:pt x="597" y="205"/>
                  </a:lnTo>
                  <a:cubicBezTo>
                    <a:pt x="611" y="194"/>
                    <a:pt x="617" y="178"/>
                    <a:pt x="617" y="16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650">
              <a:extLst>
                <a:ext uri="{FF2B5EF4-FFF2-40B4-BE49-F238E27FC236}">
                  <a16:creationId xmlns:a16="http://schemas.microsoft.com/office/drawing/2014/main" id="{43858B5F-B393-6E43-AC48-AD6E1E5CFE71}"/>
                </a:ext>
              </a:extLst>
            </p:cNvPr>
            <p:cNvSpPr/>
            <p:nvPr/>
          </p:nvSpPr>
          <p:spPr>
            <a:xfrm>
              <a:off x="20165521" y="12759951"/>
              <a:ext cx="277127" cy="319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204">
                  <a:moveTo>
                    <a:pt x="124" y="74"/>
                  </a:moveTo>
                  <a:cubicBezTo>
                    <a:pt x="89" y="30"/>
                    <a:pt x="47" y="4"/>
                    <a:pt x="18" y="0"/>
                  </a:cubicBezTo>
                  <a:cubicBezTo>
                    <a:pt x="6" y="11"/>
                    <a:pt x="0" y="26"/>
                    <a:pt x="1" y="43"/>
                  </a:cubicBezTo>
                  <a:cubicBezTo>
                    <a:pt x="-3" y="60"/>
                    <a:pt x="16" y="99"/>
                    <a:pt x="48" y="138"/>
                  </a:cubicBezTo>
                  <a:cubicBezTo>
                    <a:pt x="81" y="177"/>
                    <a:pt x="115" y="203"/>
                    <a:pt x="133" y="203"/>
                  </a:cubicBezTo>
                  <a:cubicBezTo>
                    <a:pt x="148" y="206"/>
                    <a:pt x="164" y="202"/>
                    <a:pt x="177" y="192"/>
                  </a:cubicBezTo>
                  <a:cubicBezTo>
                    <a:pt x="179" y="162"/>
                    <a:pt x="159" y="116"/>
                    <a:pt x="124" y="7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651">
              <a:extLst>
                <a:ext uri="{FF2B5EF4-FFF2-40B4-BE49-F238E27FC236}">
                  <a16:creationId xmlns:a16="http://schemas.microsoft.com/office/drawing/2014/main" id="{BF5A574A-48B7-F543-9ADB-17897FB5EFFA}"/>
                </a:ext>
              </a:extLst>
            </p:cNvPr>
            <p:cNvSpPr/>
            <p:nvPr/>
          </p:nvSpPr>
          <p:spPr>
            <a:xfrm>
              <a:off x="20195438" y="11152297"/>
              <a:ext cx="2171357" cy="19949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0" h="1268">
                  <a:moveTo>
                    <a:pt x="1282" y="150"/>
                  </a:moveTo>
                  <a:cubicBezTo>
                    <a:pt x="1133" y="-29"/>
                    <a:pt x="868" y="-51"/>
                    <a:pt x="691" y="100"/>
                  </a:cubicBezTo>
                  <a:cubicBezTo>
                    <a:pt x="527" y="240"/>
                    <a:pt x="496" y="481"/>
                    <a:pt x="611" y="659"/>
                  </a:cubicBezTo>
                  <a:lnTo>
                    <a:pt x="534" y="724"/>
                  </a:lnTo>
                  <a:cubicBezTo>
                    <a:pt x="514" y="706"/>
                    <a:pt x="496" y="695"/>
                    <a:pt x="485" y="695"/>
                  </a:cubicBezTo>
                  <a:cubicBezTo>
                    <a:pt x="468" y="691"/>
                    <a:pt x="451" y="696"/>
                    <a:pt x="438" y="707"/>
                  </a:cubicBezTo>
                  <a:lnTo>
                    <a:pt x="19" y="1064"/>
                  </a:lnTo>
                  <a:cubicBezTo>
                    <a:pt x="19" y="1064"/>
                    <a:pt x="19" y="1065"/>
                    <a:pt x="18" y="1065"/>
                  </a:cubicBezTo>
                  <a:lnTo>
                    <a:pt x="18" y="1066"/>
                  </a:lnTo>
                  <a:cubicBezTo>
                    <a:pt x="9" y="1074"/>
                    <a:pt x="3" y="1084"/>
                    <a:pt x="1" y="1096"/>
                  </a:cubicBezTo>
                  <a:cubicBezTo>
                    <a:pt x="0" y="1100"/>
                    <a:pt x="0" y="1104"/>
                    <a:pt x="0" y="1107"/>
                  </a:cubicBezTo>
                  <a:cubicBezTo>
                    <a:pt x="-3" y="1125"/>
                    <a:pt x="16" y="1164"/>
                    <a:pt x="49" y="1204"/>
                  </a:cubicBezTo>
                  <a:cubicBezTo>
                    <a:pt x="81" y="1242"/>
                    <a:pt x="115" y="1267"/>
                    <a:pt x="134" y="1267"/>
                  </a:cubicBezTo>
                  <a:cubicBezTo>
                    <a:pt x="137" y="1268"/>
                    <a:pt x="141" y="1268"/>
                    <a:pt x="145" y="1268"/>
                  </a:cubicBezTo>
                  <a:cubicBezTo>
                    <a:pt x="156" y="1268"/>
                    <a:pt x="167" y="1265"/>
                    <a:pt x="177" y="1257"/>
                  </a:cubicBezTo>
                  <a:cubicBezTo>
                    <a:pt x="177" y="1256"/>
                    <a:pt x="177" y="1256"/>
                    <a:pt x="179" y="1256"/>
                  </a:cubicBezTo>
                  <a:lnTo>
                    <a:pt x="180" y="1255"/>
                  </a:lnTo>
                  <a:lnTo>
                    <a:pt x="598" y="898"/>
                  </a:lnTo>
                  <a:cubicBezTo>
                    <a:pt x="611" y="887"/>
                    <a:pt x="617" y="871"/>
                    <a:pt x="617" y="855"/>
                  </a:cubicBezTo>
                  <a:cubicBezTo>
                    <a:pt x="619" y="844"/>
                    <a:pt x="611" y="823"/>
                    <a:pt x="597" y="799"/>
                  </a:cubicBezTo>
                  <a:lnTo>
                    <a:pt x="673" y="735"/>
                  </a:lnTo>
                  <a:cubicBezTo>
                    <a:pt x="826" y="880"/>
                    <a:pt x="1066" y="889"/>
                    <a:pt x="1231" y="750"/>
                  </a:cubicBezTo>
                  <a:cubicBezTo>
                    <a:pt x="1407" y="598"/>
                    <a:pt x="1431" y="331"/>
                    <a:pt x="1282" y="150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652">
              <a:extLst>
                <a:ext uri="{FF2B5EF4-FFF2-40B4-BE49-F238E27FC236}">
                  <a16:creationId xmlns:a16="http://schemas.microsoft.com/office/drawing/2014/main" id="{1AA83A9D-5F98-F94A-9A45-28AFA9336DF4}"/>
                </a:ext>
              </a:extLst>
            </p:cNvPr>
            <p:cNvSpPr/>
            <p:nvPr/>
          </p:nvSpPr>
          <p:spPr>
            <a:xfrm>
              <a:off x="21196876" y="11303457"/>
              <a:ext cx="1020333" cy="103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9" h="658">
                  <a:moveTo>
                    <a:pt x="77" y="541"/>
                  </a:moveTo>
                  <a:cubicBezTo>
                    <a:pt x="-39" y="402"/>
                    <a:pt x="-22" y="194"/>
                    <a:pt x="115" y="77"/>
                  </a:cubicBezTo>
                  <a:cubicBezTo>
                    <a:pt x="253" y="-39"/>
                    <a:pt x="458" y="-22"/>
                    <a:pt x="574" y="117"/>
                  </a:cubicBezTo>
                  <a:cubicBezTo>
                    <a:pt x="689" y="256"/>
                    <a:pt x="671" y="464"/>
                    <a:pt x="534" y="581"/>
                  </a:cubicBezTo>
                  <a:cubicBezTo>
                    <a:pt x="396" y="698"/>
                    <a:pt x="193" y="680"/>
                    <a:pt x="77" y="541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653">
              <a:extLst>
                <a:ext uri="{FF2B5EF4-FFF2-40B4-BE49-F238E27FC236}">
                  <a16:creationId xmlns:a16="http://schemas.microsoft.com/office/drawing/2014/main" id="{DBD30782-4E20-534D-BC7E-95CDBEEBAA75}"/>
                </a:ext>
              </a:extLst>
            </p:cNvPr>
            <p:cNvSpPr/>
            <p:nvPr/>
          </p:nvSpPr>
          <p:spPr>
            <a:xfrm>
              <a:off x="11887441" y="11106625"/>
              <a:ext cx="1576158" cy="1842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1">
                  <a:moveTo>
                    <a:pt x="1002" y="1044"/>
                  </a:moveTo>
                  <a:cubicBezTo>
                    <a:pt x="1003" y="1079"/>
                    <a:pt x="980" y="1107"/>
                    <a:pt x="947" y="1110"/>
                  </a:cubicBezTo>
                  <a:lnTo>
                    <a:pt x="138" y="1171"/>
                  </a:lnTo>
                  <a:cubicBezTo>
                    <a:pt x="104" y="1174"/>
                    <a:pt x="75" y="1149"/>
                    <a:pt x="72" y="1115"/>
                  </a:cubicBezTo>
                  <a:lnTo>
                    <a:pt x="0" y="126"/>
                  </a:lnTo>
                  <a:cubicBezTo>
                    <a:pt x="-3" y="93"/>
                    <a:pt x="22" y="64"/>
                    <a:pt x="55" y="62"/>
                  </a:cubicBezTo>
                  <a:lnTo>
                    <a:pt x="866" y="0"/>
                  </a:lnTo>
                  <a:cubicBezTo>
                    <a:pt x="898" y="-2"/>
                    <a:pt x="927" y="22"/>
                    <a:pt x="929" y="5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654">
              <a:extLst>
                <a:ext uri="{FF2B5EF4-FFF2-40B4-BE49-F238E27FC236}">
                  <a16:creationId xmlns:a16="http://schemas.microsoft.com/office/drawing/2014/main" id="{E3C6599E-8E87-C843-AD8F-06B8171D59AE}"/>
                </a:ext>
              </a:extLst>
            </p:cNvPr>
            <p:cNvSpPr/>
            <p:nvPr/>
          </p:nvSpPr>
          <p:spPr>
            <a:xfrm>
              <a:off x="12019702" y="11251491"/>
              <a:ext cx="1237626" cy="5369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2">
                  <a:moveTo>
                    <a:pt x="787" y="265"/>
                  </a:moveTo>
                  <a:cubicBezTo>
                    <a:pt x="787" y="276"/>
                    <a:pt x="779" y="285"/>
                    <a:pt x="768" y="286"/>
                  </a:cubicBezTo>
                  <a:lnTo>
                    <a:pt x="39" y="342"/>
                  </a:lnTo>
                  <a:cubicBezTo>
                    <a:pt x="28" y="342"/>
                    <a:pt x="18" y="334"/>
                    <a:pt x="18" y="322"/>
                  </a:cubicBezTo>
                  <a:lnTo>
                    <a:pt x="0" y="78"/>
                  </a:lnTo>
                  <a:cubicBezTo>
                    <a:pt x="-1" y="66"/>
                    <a:pt x="7" y="57"/>
                    <a:pt x="18" y="56"/>
                  </a:cubicBezTo>
                  <a:lnTo>
                    <a:pt x="748" y="0"/>
                  </a:lnTo>
                  <a:cubicBezTo>
                    <a:pt x="759" y="-1"/>
                    <a:pt x="768" y="8"/>
                    <a:pt x="769" y="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655">
              <a:extLst>
                <a:ext uri="{FF2B5EF4-FFF2-40B4-BE49-F238E27FC236}">
                  <a16:creationId xmlns:a16="http://schemas.microsoft.com/office/drawing/2014/main" id="{0CF289C6-20A3-054A-8F19-BE02D422532A}"/>
                </a:ext>
              </a:extLst>
            </p:cNvPr>
            <p:cNvSpPr/>
            <p:nvPr/>
          </p:nvSpPr>
          <p:spPr>
            <a:xfrm>
              <a:off x="12088988" y="11993122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1"/>
                  </a:moveTo>
                  <a:cubicBezTo>
                    <a:pt x="137" y="102"/>
                    <a:pt x="129" y="110"/>
                    <a:pt x="119" y="111"/>
                  </a:cubicBezTo>
                  <a:lnTo>
                    <a:pt x="24" y="118"/>
                  </a:lnTo>
                  <a:cubicBezTo>
                    <a:pt x="14" y="119"/>
                    <a:pt x="5" y="111"/>
                    <a:pt x="4" y="101"/>
                  </a:cubicBezTo>
                  <a:lnTo>
                    <a:pt x="0" y="28"/>
                  </a:lnTo>
                  <a:cubicBezTo>
                    <a:pt x="-2" y="18"/>
                    <a:pt x="6" y="9"/>
                    <a:pt x="17" y="8"/>
                  </a:cubicBezTo>
                  <a:lnTo>
                    <a:pt x="111" y="0"/>
                  </a:lnTo>
                  <a:cubicBezTo>
                    <a:pt x="121" y="-1"/>
                    <a:pt x="130" y="8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656">
              <a:extLst>
                <a:ext uri="{FF2B5EF4-FFF2-40B4-BE49-F238E27FC236}">
                  <a16:creationId xmlns:a16="http://schemas.microsoft.com/office/drawing/2014/main" id="{6D172DF5-900D-0343-86DB-B09FEC8D00A2}"/>
                </a:ext>
              </a:extLst>
            </p:cNvPr>
            <p:cNvSpPr/>
            <p:nvPr/>
          </p:nvSpPr>
          <p:spPr>
            <a:xfrm>
              <a:off x="12413349" y="11971073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6"/>
                    <a:pt x="7" y="6"/>
                    <a:pt x="17" y="6"/>
                  </a:cubicBezTo>
                  <a:lnTo>
                    <a:pt x="112" y="0"/>
                  </a:lnTo>
                  <a:cubicBezTo>
                    <a:pt x="122" y="-1"/>
                    <a:pt x="131" y="6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657">
              <a:extLst>
                <a:ext uri="{FF2B5EF4-FFF2-40B4-BE49-F238E27FC236}">
                  <a16:creationId xmlns:a16="http://schemas.microsoft.com/office/drawing/2014/main" id="{08C9DC47-6377-9B4F-A7B7-3BC1FD53DD33}"/>
                </a:ext>
              </a:extLst>
            </p:cNvPr>
            <p:cNvSpPr/>
            <p:nvPr/>
          </p:nvSpPr>
          <p:spPr>
            <a:xfrm>
              <a:off x="12737718" y="11942735"/>
              <a:ext cx="215719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9">
                  <a:moveTo>
                    <a:pt x="138" y="91"/>
                  </a:moveTo>
                  <a:cubicBezTo>
                    <a:pt x="138" y="101"/>
                    <a:pt x="131" y="110"/>
                    <a:pt x="121" y="112"/>
                  </a:cubicBezTo>
                  <a:lnTo>
                    <a:pt x="26" y="119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0" y="18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3" y="0"/>
                    <a:pt x="132" y="7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658">
              <a:extLst>
                <a:ext uri="{FF2B5EF4-FFF2-40B4-BE49-F238E27FC236}">
                  <a16:creationId xmlns:a16="http://schemas.microsoft.com/office/drawing/2014/main" id="{7E4F0B2E-A7ED-7F48-AAF5-6DDCC83D2CCA}"/>
                </a:ext>
              </a:extLst>
            </p:cNvPr>
            <p:cNvSpPr/>
            <p:nvPr/>
          </p:nvSpPr>
          <p:spPr>
            <a:xfrm>
              <a:off x="13065233" y="11919112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5" y="119"/>
                  </a:lnTo>
                  <a:cubicBezTo>
                    <a:pt x="15" y="119"/>
                    <a:pt x="6" y="112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1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659">
              <a:extLst>
                <a:ext uri="{FF2B5EF4-FFF2-40B4-BE49-F238E27FC236}">
                  <a16:creationId xmlns:a16="http://schemas.microsoft.com/office/drawing/2014/main" id="{F917CC10-516F-E14E-B860-6CC5A8E4ECA1}"/>
                </a:ext>
              </a:extLst>
            </p:cNvPr>
            <p:cNvSpPr/>
            <p:nvPr/>
          </p:nvSpPr>
          <p:spPr>
            <a:xfrm>
              <a:off x="12107883" y="12248205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7" y="101"/>
                    <a:pt x="130" y="110"/>
                    <a:pt x="119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660">
              <a:extLst>
                <a:ext uri="{FF2B5EF4-FFF2-40B4-BE49-F238E27FC236}">
                  <a16:creationId xmlns:a16="http://schemas.microsoft.com/office/drawing/2014/main" id="{BF6159DA-E990-5940-8097-AD8AAAEA71BB}"/>
                </a:ext>
              </a:extLst>
            </p:cNvPr>
            <p:cNvSpPr/>
            <p:nvPr/>
          </p:nvSpPr>
          <p:spPr>
            <a:xfrm>
              <a:off x="12432248" y="12223012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7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8" y="8"/>
                    <a:pt x="18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661">
              <a:extLst>
                <a:ext uri="{FF2B5EF4-FFF2-40B4-BE49-F238E27FC236}">
                  <a16:creationId xmlns:a16="http://schemas.microsoft.com/office/drawing/2014/main" id="{D64006C6-1056-A84F-A7A9-7CE0327A4061}"/>
                </a:ext>
              </a:extLst>
            </p:cNvPr>
            <p:cNvSpPr/>
            <p:nvPr/>
          </p:nvSpPr>
          <p:spPr>
            <a:xfrm>
              <a:off x="12756614" y="121978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2"/>
                    <a:pt x="131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662">
              <a:extLst>
                <a:ext uri="{FF2B5EF4-FFF2-40B4-BE49-F238E27FC236}">
                  <a16:creationId xmlns:a16="http://schemas.microsoft.com/office/drawing/2014/main" id="{D8C099E4-0A25-BC46-85C0-63112D2F1335}"/>
                </a:ext>
              </a:extLst>
            </p:cNvPr>
            <p:cNvSpPr/>
            <p:nvPr/>
          </p:nvSpPr>
          <p:spPr>
            <a:xfrm>
              <a:off x="13084128" y="12174200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1"/>
                    <a:pt x="130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8"/>
                  </a:lnTo>
                  <a:cubicBezTo>
                    <a:pt x="-1" y="16"/>
                    <a:pt x="6" y="7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2" y="17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663">
              <a:extLst>
                <a:ext uri="{FF2B5EF4-FFF2-40B4-BE49-F238E27FC236}">
                  <a16:creationId xmlns:a16="http://schemas.microsoft.com/office/drawing/2014/main" id="{8C558922-D7DD-B940-B492-7DCF29ACF039}"/>
                </a:ext>
              </a:extLst>
            </p:cNvPr>
            <p:cNvSpPr/>
            <p:nvPr/>
          </p:nvSpPr>
          <p:spPr>
            <a:xfrm>
              <a:off x="12125199" y="12501714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7" y="101"/>
                    <a:pt x="129" y="110"/>
                    <a:pt x="119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6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0" y="7"/>
                    <a:pt x="131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664">
              <a:extLst>
                <a:ext uri="{FF2B5EF4-FFF2-40B4-BE49-F238E27FC236}">
                  <a16:creationId xmlns:a16="http://schemas.microsoft.com/office/drawing/2014/main" id="{0BB794D4-19CB-0A41-ACDA-8BAB6288CF92}"/>
                </a:ext>
              </a:extLst>
            </p:cNvPr>
            <p:cNvSpPr/>
            <p:nvPr/>
          </p:nvSpPr>
          <p:spPr>
            <a:xfrm>
              <a:off x="12449565" y="12478095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9" y="100"/>
                    <a:pt x="131" y="109"/>
                    <a:pt x="121" y="110"/>
                  </a:cubicBezTo>
                  <a:lnTo>
                    <a:pt x="27" y="117"/>
                  </a:lnTo>
                  <a:cubicBezTo>
                    <a:pt x="16" y="118"/>
                    <a:pt x="7" y="110"/>
                    <a:pt x="7" y="100"/>
                  </a:cubicBezTo>
                  <a:lnTo>
                    <a:pt x="0" y="26"/>
                  </a:lnTo>
                  <a:cubicBezTo>
                    <a:pt x="0" y="16"/>
                    <a:pt x="8" y="7"/>
                    <a:pt x="19" y="7"/>
                  </a:cubicBezTo>
                  <a:lnTo>
                    <a:pt x="113" y="0"/>
                  </a:lnTo>
                  <a:cubicBezTo>
                    <a:pt x="123" y="-1"/>
                    <a:pt x="132" y="7"/>
                    <a:pt x="133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665">
              <a:extLst>
                <a:ext uri="{FF2B5EF4-FFF2-40B4-BE49-F238E27FC236}">
                  <a16:creationId xmlns:a16="http://schemas.microsoft.com/office/drawing/2014/main" id="{2385C3A2-620D-0545-883E-D0681F9048DE}"/>
                </a:ext>
              </a:extLst>
            </p:cNvPr>
            <p:cNvSpPr/>
            <p:nvPr/>
          </p:nvSpPr>
          <p:spPr>
            <a:xfrm>
              <a:off x="12775509" y="1245290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0" y="110"/>
                    <a:pt x="120" y="111"/>
                  </a:cubicBezTo>
                  <a:lnTo>
                    <a:pt x="26" y="118"/>
                  </a:lnTo>
                  <a:cubicBezTo>
                    <a:pt x="16" y="118"/>
                    <a:pt x="7" y="111"/>
                    <a:pt x="6" y="100"/>
                  </a:cubicBezTo>
                  <a:lnTo>
                    <a:pt x="0" y="27"/>
                  </a:lnTo>
                  <a:cubicBezTo>
                    <a:pt x="-1" y="17"/>
                    <a:pt x="8" y="7"/>
                    <a:pt x="18" y="6"/>
                  </a:cubicBezTo>
                  <a:lnTo>
                    <a:pt x="112" y="0"/>
                  </a:lnTo>
                  <a:cubicBezTo>
                    <a:pt x="122" y="0"/>
                    <a:pt x="131" y="6"/>
                    <a:pt x="132" y="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666">
              <a:extLst>
                <a:ext uri="{FF2B5EF4-FFF2-40B4-BE49-F238E27FC236}">
                  <a16:creationId xmlns:a16="http://schemas.microsoft.com/office/drawing/2014/main" id="{FB4178C6-35B4-B442-99E5-D9279F638EB3}"/>
                </a:ext>
              </a:extLst>
            </p:cNvPr>
            <p:cNvSpPr/>
            <p:nvPr/>
          </p:nvSpPr>
          <p:spPr>
            <a:xfrm>
              <a:off x="13101448" y="1242770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2"/>
                    <a:pt x="131" y="111"/>
                    <a:pt x="119" y="112"/>
                  </a:cubicBezTo>
                  <a:lnTo>
                    <a:pt x="27" y="118"/>
                  </a:lnTo>
                  <a:cubicBezTo>
                    <a:pt x="15" y="119"/>
                    <a:pt x="6" y="112"/>
                    <a:pt x="6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2" y="0"/>
                  </a:lnTo>
                  <a:cubicBezTo>
                    <a:pt x="123" y="-1"/>
                    <a:pt x="132" y="8"/>
                    <a:pt x="132" y="18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667">
              <a:extLst>
                <a:ext uri="{FF2B5EF4-FFF2-40B4-BE49-F238E27FC236}">
                  <a16:creationId xmlns:a16="http://schemas.microsoft.com/office/drawing/2014/main" id="{72C39D3E-0D5F-4B44-8FB1-3265344F04C7}"/>
                </a:ext>
              </a:extLst>
            </p:cNvPr>
            <p:cNvSpPr/>
            <p:nvPr/>
          </p:nvSpPr>
          <p:spPr>
            <a:xfrm>
              <a:off x="11956723" y="11133397"/>
              <a:ext cx="1576158" cy="1843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1172">
                  <a:moveTo>
                    <a:pt x="1002" y="1044"/>
                  </a:moveTo>
                  <a:cubicBezTo>
                    <a:pt x="1004" y="1079"/>
                    <a:pt x="980" y="1108"/>
                    <a:pt x="947" y="1110"/>
                  </a:cubicBezTo>
                  <a:lnTo>
                    <a:pt x="138" y="1172"/>
                  </a:lnTo>
                  <a:cubicBezTo>
                    <a:pt x="105" y="1174"/>
                    <a:pt x="76" y="1150"/>
                    <a:pt x="73" y="1115"/>
                  </a:cubicBezTo>
                  <a:lnTo>
                    <a:pt x="0" y="126"/>
                  </a:lnTo>
                  <a:cubicBezTo>
                    <a:pt x="-2" y="94"/>
                    <a:pt x="22" y="64"/>
                    <a:pt x="56" y="62"/>
                  </a:cubicBezTo>
                  <a:lnTo>
                    <a:pt x="865" y="0"/>
                  </a:lnTo>
                  <a:cubicBezTo>
                    <a:pt x="898" y="-2"/>
                    <a:pt x="927" y="23"/>
                    <a:pt x="930" y="5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668">
              <a:extLst>
                <a:ext uri="{FF2B5EF4-FFF2-40B4-BE49-F238E27FC236}">
                  <a16:creationId xmlns:a16="http://schemas.microsoft.com/office/drawing/2014/main" id="{E9F13084-68EF-7443-BD13-74117237313C}"/>
                </a:ext>
              </a:extLst>
            </p:cNvPr>
            <p:cNvSpPr/>
            <p:nvPr/>
          </p:nvSpPr>
          <p:spPr>
            <a:xfrm>
              <a:off x="12088988" y="11279830"/>
              <a:ext cx="1237626" cy="53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341">
                  <a:moveTo>
                    <a:pt x="787" y="264"/>
                  </a:moveTo>
                  <a:cubicBezTo>
                    <a:pt x="787" y="275"/>
                    <a:pt x="779" y="284"/>
                    <a:pt x="768" y="285"/>
                  </a:cubicBezTo>
                  <a:lnTo>
                    <a:pt x="39" y="341"/>
                  </a:lnTo>
                  <a:cubicBezTo>
                    <a:pt x="28" y="342"/>
                    <a:pt x="18" y="333"/>
                    <a:pt x="17" y="323"/>
                  </a:cubicBezTo>
                  <a:lnTo>
                    <a:pt x="0" y="76"/>
                  </a:lnTo>
                  <a:cubicBezTo>
                    <a:pt x="-2" y="65"/>
                    <a:pt x="6" y="56"/>
                    <a:pt x="18" y="55"/>
                  </a:cubicBezTo>
                  <a:lnTo>
                    <a:pt x="748" y="0"/>
                  </a:lnTo>
                  <a:cubicBezTo>
                    <a:pt x="758" y="-1"/>
                    <a:pt x="768" y="8"/>
                    <a:pt x="769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669">
              <a:extLst>
                <a:ext uri="{FF2B5EF4-FFF2-40B4-BE49-F238E27FC236}">
                  <a16:creationId xmlns:a16="http://schemas.microsoft.com/office/drawing/2014/main" id="{01D19D1F-9522-BE4B-977C-3F939A07417C}"/>
                </a:ext>
              </a:extLst>
            </p:cNvPr>
            <p:cNvSpPr/>
            <p:nvPr/>
          </p:nvSpPr>
          <p:spPr>
            <a:xfrm>
              <a:off x="12156691" y="12021465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1"/>
                    <a:pt x="131" y="110"/>
                    <a:pt x="120" y="111"/>
                  </a:cubicBezTo>
                  <a:lnTo>
                    <a:pt x="26" y="118"/>
                  </a:lnTo>
                  <a:cubicBezTo>
                    <a:pt x="15" y="118"/>
                    <a:pt x="6" y="111"/>
                    <a:pt x="6" y="100"/>
                  </a:cubicBezTo>
                  <a:lnTo>
                    <a:pt x="0" y="27"/>
                  </a:lnTo>
                  <a:cubicBezTo>
                    <a:pt x="0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670">
              <a:extLst>
                <a:ext uri="{FF2B5EF4-FFF2-40B4-BE49-F238E27FC236}">
                  <a16:creationId xmlns:a16="http://schemas.microsoft.com/office/drawing/2014/main" id="{A77A93A4-48DF-7443-AF52-A9B0C0202781}"/>
                </a:ext>
              </a:extLst>
            </p:cNvPr>
            <p:cNvSpPr/>
            <p:nvPr/>
          </p:nvSpPr>
          <p:spPr>
            <a:xfrm>
              <a:off x="12484210" y="11997846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7" y="101"/>
                    <a:pt x="129" y="110"/>
                    <a:pt x="119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1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671">
              <a:extLst>
                <a:ext uri="{FF2B5EF4-FFF2-40B4-BE49-F238E27FC236}">
                  <a16:creationId xmlns:a16="http://schemas.microsoft.com/office/drawing/2014/main" id="{EEC364B4-A280-904F-8500-A1FC7AF0BF8E}"/>
                </a:ext>
              </a:extLst>
            </p:cNvPr>
            <p:cNvSpPr/>
            <p:nvPr/>
          </p:nvSpPr>
          <p:spPr>
            <a:xfrm>
              <a:off x="12806996" y="11972648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-1" y="17"/>
                    <a:pt x="8" y="8"/>
                    <a:pt x="18" y="8"/>
                  </a:cubicBezTo>
                  <a:lnTo>
                    <a:pt x="112" y="0"/>
                  </a:lnTo>
                  <a:cubicBezTo>
                    <a:pt x="123" y="0"/>
                    <a:pt x="132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672">
              <a:extLst>
                <a:ext uri="{FF2B5EF4-FFF2-40B4-BE49-F238E27FC236}">
                  <a16:creationId xmlns:a16="http://schemas.microsoft.com/office/drawing/2014/main" id="{9D8BFE32-323E-7046-9E1A-BD2078926F85}"/>
                </a:ext>
              </a:extLst>
            </p:cNvPr>
            <p:cNvSpPr/>
            <p:nvPr/>
          </p:nvSpPr>
          <p:spPr>
            <a:xfrm>
              <a:off x="13134515" y="11945880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2"/>
                    <a:pt x="130" y="111"/>
                    <a:pt x="120" y="112"/>
                  </a:cubicBezTo>
                  <a:lnTo>
                    <a:pt x="26" y="119"/>
                  </a:lnTo>
                  <a:cubicBezTo>
                    <a:pt x="16" y="120"/>
                    <a:pt x="7" y="112"/>
                    <a:pt x="6" y="102"/>
                  </a:cubicBezTo>
                  <a:lnTo>
                    <a:pt x="0" y="27"/>
                  </a:lnTo>
                  <a:cubicBezTo>
                    <a:pt x="-1" y="17"/>
                    <a:pt x="7" y="8"/>
                    <a:pt x="18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673">
              <a:extLst>
                <a:ext uri="{FF2B5EF4-FFF2-40B4-BE49-F238E27FC236}">
                  <a16:creationId xmlns:a16="http://schemas.microsoft.com/office/drawing/2014/main" id="{4AD6A234-317D-214F-A1B5-D18443C59391}"/>
                </a:ext>
              </a:extLst>
            </p:cNvPr>
            <p:cNvSpPr/>
            <p:nvPr/>
          </p:nvSpPr>
          <p:spPr>
            <a:xfrm>
              <a:off x="12175591" y="12276543"/>
              <a:ext cx="215719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7">
                  <a:moveTo>
                    <a:pt x="138" y="90"/>
                  </a:moveTo>
                  <a:cubicBezTo>
                    <a:pt x="138" y="100"/>
                    <a:pt x="131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674">
              <a:extLst>
                <a:ext uri="{FF2B5EF4-FFF2-40B4-BE49-F238E27FC236}">
                  <a16:creationId xmlns:a16="http://schemas.microsoft.com/office/drawing/2014/main" id="{1A3DA897-E8E6-F94E-ABC2-E5239700E569}"/>
                </a:ext>
              </a:extLst>
            </p:cNvPr>
            <p:cNvSpPr/>
            <p:nvPr/>
          </p:nvSpPr>
          <p:spPr>
            <a:xfrm>
              <a:off x="12503105" y="12251354"/>
              <a:ext cx="214144" cy="185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9">
                  <a:moveTo>
                    <a:pt x="137" y="91"/>
                  </a:moveTo>
                  <a:cubicBezTo>
                    <a:pt x="138" y="101"/>
                    <a:pt x="130" y="111"/>
                    <a:pt x="120" y="111"/>
                  </a:cubicBezTo>
                  <a:lnTo>
                    <a:pt x="25" y="119"/>
                  </a:lnTo>
                  <a:cubicBezTo>
                    <a:pt x="15" y="119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6" y="8"/>
                    <a:pt x="17" y="7"/>
                  </a:cubicBezTo>
                  <a:lnTo>
                    <a:pt x="112" y="0"/>
                  </a:lnTo>
                  <a:cubicBezTo>
                    <a:pt x="122" y="0"/>
                    <a:pt x="131" y="7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675">
              <a:extLst>
                <a:ext uri="{FF2B5EF4-FFF2-40B4-BE49-F238E27FC236}">
                  <a16:creationId xmlns:a16="http://schemas.microsoft.com/office/drawing/2014/main" id="{52E14940-8084-9F40-BD74-EB9338A5C058}"/>
                </a:ext>
              </a:extLst>
            </p:cNvPr>
            <p:cNvSpPr/>
            <p:nvPr/>
          </p:nvSpPr>
          <p:spPr>
            <a:xfrm>
              <a:off x="12827470" y="12224586"/>
              <a:ext cx="21256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18">
                  <a:moveTo>
                    <a:pt x="136" y="92"/>
                  </a:moveTo>
                  <a:cubicBezTo>
                    <a:pt x="138" y="102"/>
                    <a:pt x="130" y="111"/>
                    <a:pt x="119" y="112"/>
                  </a:cubicBezTo>
                  <a:lnTo>
                    <a:pt x="25" y="118"/>
                  </a:lnTo>
                  <a:cubicBezTo>
                    <a:pt x="15" y="119"/>
                    <a:pt x="6" y="112"/>
                    <a:pt x="5" y="101"/>
                  </a:cubicBezTo>
                  <a:lnTo>
                    <a:pt x="0" y="28"/>
                  </a:lnTo>
                  <a:cubicBezTo>
                    <a:pt x="-1" y="18"/>
                    <a:pt x="7" y="9"/>
                    <a:pt x="17" y="8"/>
                  </a:cubicBezTo>
                  <a:lnTo>
                    <a:pt x="111" y="0"/>
                  </a:lnTo>
                  <a:cubicBezTo>
                    <a:pt x="122" y="0"/>
                    <a:pt x="131" y="8"/>
                    <a:pt x="132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676">
              <a:extLst>
                <a:ext uri="{FF2B5EF4-FFF2-40B4-BE49-F238E27FC236}">
                  <a16:creationId xmlns:a16="http://schemas.microsoft.com/office/drawing/2014/main" id="{47CC7C08-6D94-BF4F-BCCD-0D1A26D441B1}"/>
                </a:ext>
              </a:extLst>
            </p:cNvPr>
            <p:cNvSpPr/>
            <p:nvPr/>
          </p:nvSpPr>
          <p:spPr>
            <a:xfrm>
              <a:off x="13151835" y="122009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1"/>
                  </a:moveTo>
                  <a:cubicBezTo>
                    <a:pt x="139" y="102"/>
                    <a:pt x="131" y="111"/>
                    <a:pt x="121" y="111"/>
                  </a:cubicBezTo>
                  <a:lnTo>
                    <a:pt x="27" y="118"/>
                  </a:lnTo>
                  <a:cubicBezTo>
                    <a:pt x="16" y="119"/>
                    <a:pt x="7" y="111"/>
                    <a:pt x="7" y="101"/>
                  </a:cubicBezTo>
                  <a:lnTo>
                    <a:pt x="0" y="28"/>
                  </a:lnTo>
                  <a:cubicBezTo>
                    <a:pt x="0" y="17"/>
                    <a:pt x="8" y="8"/>
                    <a:pt x="19" y="7"/>
                  </a:cubicBezTo>
                  <a:lnTo>
                    <a:pt x="112" y="0"/>
                  </a:lnTo>
                  <a:cubicBezTo>
                    <a:pt x="123" y="-1"/>
                    <a:pt x="133" y="7"/>
                    <a:pt x="133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677">
              <a:extLst>
                <a:ext uri="{FF2B5EF4-FFF2-40B4-BE49-F238E27FC236}">
                  <a16:creationId xmlns:a16="http://schemas.microsoft.com/office/drawing/2014/main" id="{A8A9005B-2C58-6147-BBEC-987F1A2AB4CC}"/>
                </a:ext>
              </a:extLst>
            </p:cNvPr>
            <p:cNvSpPr/>
            <p:nvPr/>
          </p:nvSpPr>
          <p:spPr>
            <a:xfrm>
              <a:off x="12194486" y="12528482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0"/>
                  </a:moveTo>
                  <a:cubicBezTo>
                    <a:pt x="138" y="102"/>
                    <a:pt x="130" y="111"/>
                    <a:pt x="120" y="111"/>
                  </a:cubicBezTo>
                  <a:lnTo>
                    <a:pt x="25" y="118"/>
                  </a:lnTo>
                  <a:cubicBezTo>
                    <a:pt x="15" y="119"/>
                    <a:pt x="6" y="111"/>
                    <a:pt x="5" y="101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678">
              <a:extLst>
                <a:ext uri="{FF2B5EF4-FFF2-40B4-BE49-F238E27FC236}">
                  <a16:creationId xmlns:a16="http://schemas.microsoft.com/office/drawing/2014/main" id="{FB9D3E64-CAE9-504F-97CD-0203D865EA8F}"/>
                </a:ext>
              </a:extLst>
            </p:cNvPr>
            <p:cNvSpPr/>
            <p:nvPr/>
          </p:nvSpPr>
          <p:spPr>
            <a:xfrm>
              <a:off x="12520425" y="12504863"/>
              <a:ext cx="215719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18">
                  <a:moveTo>
                    <a:pt x="138" y="90"/>
                  </a:moveTo>
                  <a:cubicBezTo>
                    <a:pt x="138" y="101"/>
                    <a:pt x="131" y="110"/>
                    <a:pt x="120" y="110"/>
                  </a:cubicBezTo>
                  <a:lnTo>
                    <a:pt x="26" y="118"/>
                  </a:lnTo>
                  <a:cubicBezTo>
                    <a:pt x="15" y="119"/>
                    <a:pt x="6" y="110"/>
                    <a:pt x="6" y="100"/>
                  </a:cubicBezTo>
                  <a:lnTo>
                    <a:pt x="0" y="28"/>
                  </a:lnTo>
                  <a:cubicBezTo>
                    <a:pt x="0" y="16"/>
                    <a:pt x="7" y="8"/>
                    <a:pt x="17" y="7"/>
                  </a:cubicBezTo>
                  <a:lnTo>
                    <a:pt x="112" y="0"/>
                  </a:lnTo>
                  <a:cubicBezTo>
                    <a:pt x="123" y="-1"/>
                    <a:pt x="132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679">
              <a:extLst>
                <a:ext uri="{FF2B5EF4-FFF2-40B4-BE49-F238E27FC236}">
                  <a16:creationId xmlns:a16="http://schemas.microsoft.com/office/drawing/2014/main" id="{085EF9AE-2793-EF4B-82DB-765E8A71CDDC}"/>
                </a:ext>
              </a:extLst>
            </p:cNvPr>
            <p:cNvSpPr/>
            <p:nvPr/>
          </p:nvSpPr>
          <p:spPr>
            <a:xfrm>
              <a:off x="12846365" y="12481244"/>
              <a:ext cx="214144" cy="182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7">
                  <a:moveTo>
                    <a:pt x="137" y="90"/>
                  </a:moveTo>
                  <a:cubicBezTo>
                    <a:pt x="138" y="100"/>
                    <a:pt x="130" y="109"/>
                    <a:pt x="120" y="110"/>
                  </a:cubicBezTo>
                  <a:lnTo>
                    <a:pt x="25" y="117"/>
                  </a:lnTo>
                  <a:cubicBezTo>
                    <a:pt x="15" y="118"/>
                    <a:pt x="6" y="110"/>
                    <a:pt x="5" y="100"/>
                  </a:cubicBezTo>
                  <a:lnTo>
                    <a:pt x="0" y="26"/>
                  </a:lnTo>
                  <a:cubicBezTo>
                    <a:pt x="-1" y="16"/>
                    <a:pt x="7" y="7"/>
                    <a:pt x="17" y="7"/>
                  </a:cubicBezTo>
                  <a:lnTo>
                    <a:pt x="111" y="0"/>
                  </a:lnTo>
                  <a:cubicBezTo>
                    <a:pt x="122" y="-1"/>
                    <a:pt x="131" y="7"/>
                    <a:pt x="132" y="17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680">
              <a:extLst>
                <a:ext uri="{FF2B5EF4-FFF2-40B4-BE49-F238E27FC236}">
                  <a16:creationId xmlns:a16="http://schemas.microsoft.com/office/drawing/2014/main" id="{4B0AC2AC-F6B4-E942-85B0-7252D85E5827}"/>
                </a:ext>
              </a:extLst>
            </p:cNvPr>
            <p:cNvSpPr/>
            <p:nvPr/>
          </p:nvSpPr>
          <p:spPr>
            <a:xfrm>
              <a:off x="13172300" y="12456051"/>
              <a:ext cx="214144" cy="1842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18">
                  <a:moveTo>
                    <a:pt x="137" y="91"/>
                  </a:moveTo>
                  <a:cubicBezTo>
                    <a:pt x="138" y="101"/>
                    <a:pt x="131" y="110"/>
                    <a:pt x="120" y="111"/>
                  </a:cubicBezTo>
                  <a:lnTo>
                    <a:pt x="25" y="118"/>
                  </a:lnTo>
                  <a:cubicBezTo>
                    <a:pt x="15" y="118"/>
                    <a:pt x="6" y="111"/>
                    <a:pt x="5" y="100"/>
                  </a:cubicBezTo>
                  <a:lnTo>
                    <a:pt x="0" y="27"/>
                  </a:lnTo>
                  <a:cubicBezTo>
                    <a:pt x="-1" y="17"/>
                    <a:pt x="7" y="8"/>
                    <a:pt x="17" y="7"/>
                  </a:cubicBezTo>
                  <a:lnTo>
                    <a:pt x="111" y="0"/>
                  </a:lnTo>
                  <a:cubicBezTo>
                    <a:pt x="122" y="0"/>
                    <a:pt x="131" y="7"/>
                    <a:pt x="131" y="18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681">
              <a:extLst>
                <a:ext uri="{FF2B5EF4-FFF2-40B4-BE49-F238E27FC236}">
                  <a16:creationId xmlns:a16="http://schemas.microsoft.com/office/drawing/2014/main" id="{4B961BC3-864B-1242-81C4-DE6421A87794}"/>
                </a:ext>
              </a:extLst>
            </p:cNvPr>
            <p:cNvSpPr/>
            <p:nvPr/>
          </p:nvSpPr>
          <p:spPr>
            <a:xfrm>
              <a:off x="15663775" y="11324710"/>
              <a:ext cx="908537" cy="7605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84">
                  <a:moveTo>
                    <a:pt x="553" y="0"/>
                  </a:moveTo>
                  <a:lnTo>
                    <a:pt x="0" y="432"/>
                  </a:lnTo>
                  <a:lnTo>
                    <a:pt x="40" y="484"/>
                  </a:lnTo>
                  <a:cubicBezTo>
                    <a:pt x="40" y="484"/>
                    <a:pt x="713" y="208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682">
              <a:extLst>
                <a:ext uri="{FF2B5EF4-FFF2-40B4-BE49-F238E27FC236}">
                  <a16:creationId xmlns:a16="http://schemas.microsoft.com/office/drawing/2014/main" id="{F3840CBB-8F6C-D84C-B099-44DD9469CD9B}"/>
                </a:ext>
              </a:extLst>
            </p:cNvPr>
            <p:cNvSpPr/>
            <p:nvPr/>
          </p:nvSpPr>
          <p:spPr>
            <a:xfrm>
              <a:off x="15644880" y="11008218"/>
              <a:ext cx="489697" cy="10518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669">
                  <a:moveTo>
                    <a:pt x="312" y="9"/>
                  </a:moveTo>
                  <a:lnTo>
                    <a:pt x="61" y="669"/>
                  </a:lnTo>
                  <a:lnTo>
                    <a:pt x="0" y="646"/>
                  </a:lnTo>
                  <a:cubicBezTo>
                    <a:pt x="0" y="646"/>
                    <a:pt x="69" y="-88"/>
                    <a:pt x="312" y="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683">
              <a:extLst>
                <a:ext uri="{FF2B5EF4-FFF2-40B4-BE49-F238E27FC236}">
                  <a16:creationId xmlns:a16="http://schemas.microsoft.com/office/drawing/2014/main" id="{B6D9EA6D-CB2C-B443-868C-2FBF203A194D}"/>
                </a:ext>
              </a:extLst>
            </p:cNvPr>
            <p:cNvSpPr/>
            <p:nvPr/>
          </p:nvSpPr>
          <p:spPr>
            <a:xfrm>
              <a:off x="14701702" y="11833302"/>
              <a:ext cx="1048675" cy="6723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7" h="428">
                  <a:moveTo>
                    <a:pt x="132" y="317"/>
                  </a:moveTo>
                  <a:cubicBezTo>
                    <a:pt x="121" y="309"/>
                    <a:pt x="112" y="300"/>
                    <a:pt x="105" y="288"/>
                  </a:cubicBezTo>
                  <a:cubicBezTo>
                    <a:pt x="85" y="261"/>
                    <a:pt x="78" y="227"/>
                    <a:pt x="85" y="193"/>
                  </a:cubicBezTo>
                  <a:cubicBezTo>
                    <a:pt x="93" y="160"/>
                    <a:pt x="112" y="129"/>
                    <a:pt x="142" y="108"/>
                  </a:cubicBezTo>
                  <a:cubicBezTo>
                    <a:pt x="188" y="75"/>
                    <a:pt x="250" y="76"/>
                    <a:pt x="293" y="109"/>
                  </a:cubicBezTo>
                  <a:cubicBezTo>
                    <a:pt x="304" y="117"/>
                    <a:pt x="313" y="126"/>
                    <a:pt x="321" y="138"/>
                  </a:cubicBezTo>
                  <a:cubicBezTo>
                    <a:pt x="339" y="165"/>
                    <a:pt x="345" y="199"/>
                    <a:pt x="339" y="234"/>
                  </a:cubicBezTo>
                  <a:cubicBezTo>
                    <a:pt x="333" y="268"/>
                    <a:pt x="313" y="297"/>
                    <a:pt x="284" y="319"/>
                  </a:cubicBezTo>
                  <a:cubicBezTo>
                    <a:pt x="236" y="351"/>
                    <a:pt x="176" y="351"/>
                    <a:pt x="132" y="317"/>
                  </a:cubicBezTo>
                  <a:close/>
                  <a:moveTo>
                    <a:pt x="660" y="106"/>
                  </a:moveTo>
                  <a:cubicBezTo>
                    <a:pt x="647" y="86"/>
                    <a:pt x="621" y="83"/>
                    <a:pt x="602" y="96"/>
                  </a:cubicBezTo>
                  <a:lnTo>
                    <a:pt x="424" y="220"/>
                  </a:lnTo>
                  <a:cubicBezTo>
                    <a:pt x="427" y="174"/>
                    <a:pt x="415" y="129"/>
                    <a:pt x="389" y="90"/>
                  </a:cubicBezTo>
                  <a:cubicBezTo>
                    <a:pt x="376" y="71"/>
                    <a:pt x="360" y="55"/>
                    <a:pt x="342" y="42"/>
                  </a:cubicBezTo>
                  <a:cubicBezTo>
                    <a:pt x="270" y="-13"/>
                    <a:pt x="170" y="-14"/>
                    <a:pt x="94" y="40"/>
                  </a:cubicBezTo>
                  <a:cubicBezTo>
                    <a:pt x="47" y="73"/>
                    <a:pt x="15" y="120"/>
                    <a:pt x="4" y="177"/>
                  </a:cubicBezTo>
                  <a:cubicBezTo>
                    <a:pt x="-8" y="234"/>
                    <a:pt x="5" y="290"/>
                    <a:pt x="36" y="337"/>
                  </a:cubicBezTo>
                  <a:cubicBezTo>
                    <a:pt x="49" y="355"/>
                    <a:pt x="64" y="372"/>
                    <a:pt x="82" y="384"/>
                  </a:cubicBezTo>
                  <a:cubicBezTo>
                    <a:pt x="154" y="441"/>
                    <a:pt x="255" y="442"/>
                    <a:pt x="332" y="388"/>
                  </a:cubicBezTo>
                  <a:cubicBezTo>
                    <a:pt x="333" y="386"/>
                    <a:pt x="334" y="384"/>
                    <a:pt x="336" y="384"/>
                  </a:cubicBezTo>
                  <a:cubicBezTo>
                    <a:pt x="337" y="384"/>
                    <a:pt x="337" y="384"/>
                    <a:pt x="337" y="383"/>
                  </a:cubicBezTo>
                  <a:lnTo>
                    <a:pt x="649" y="165"/>
                  </a:lnTo>
                  <a:cubicBezTo>
                    <a:pt x="668" y="152"/>
                    <a:pt x="674" y="125"/>
                    <a:pt x="660" y="1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684">
              <a:extLst>
                <a:ext uri="{FF2B5EF4-FFF2-40B4-BE49-F238E27FC236}">
                  <a16:creationId xmlns:a16="http://schemas.microsoft.com/office/drawing/2014/main" id="{19D5C1B5-7419-D04D-B3E0-2E0D21DE9338}"/>
                </a:ext>
              </a:extLst>
            </p:cNvPr>
            <p:cNvSpPr/>
            <p:nvPr/>
          </p:nvSpPr>
          <p:spPr>
            <a:xfrm>
              <a:off x="15627559" y="12019103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36" y="42"/>
                  </a:moveTo>
                  <a:cubicBezTo>
                    <a:pt x="25" y="48"/>
                    <a:pt x="11" y="46"/>
                    <a:pt x="5" y="36"/>
                  </a:cubicBezTo>
                  <a:cubicBezTo>
                    <a:pt x="-3" y="25"/>
                    <a:pt x="-1" y="10"/>
                    <a:pt x="9" y="3"/>
                  </a:cubicBezTo>
                  <a:cubicBezTo>
                    <a:pt x="20" y="-3"/>
                    <a:pt x="34" y="-1"/>
                    <a:pt x="41" y="9"/>
                  </a:cubicBezTo>
                  <a:cubicBezTo>
                    <a:pt x="48" y="20"/>
                    <a:pt x="46" y="35"/>
                    <a:pt x="36" y="42"/>
                  </a:cubicBezTo>
                  <a:close/>
                </a:path>
              </a:pathLst>
            </a:custGeom>
            <a:solidFill>
              <a:srgbClr val="FBB0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685">
              <a:extLst>
                <a:ext uri="{FF2B5EF4-FFF2-40B4-BE49-F238E27FC236}">
                  <a16:creationId xmlns:a16="http://schemas.microsoft.com/office/drawing/2014/main" id="{11827328-8BAE-D845-8F7F-09D0654333D7}"/>
                </a:ext>
              </a:extLst>
            </p:cNvPr>
            <p:cNvSpPr/>
            <p:nvPr/>
          </p:nvSpPr>
          <p:spPr>
            <a:xfrm>
              <a:off x="15418139" y="11971865"/>
              <a:ext cx="656603" cy="10754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684">
                  <a:moveTo>
                    <a:pt x="264" y="584"/>
                  </a:moveTo>
                  <a:cubicBezTo>
                    <a:pt x="234" y="601"/>
                    <a:pt x="199" y="605"/>
                    <a:pt x="168" y="593"/>
                  </a:cubicBezTo>
                  <a:cubicBezTo>
                    <a:pt x="157" y="588"/>
                    <a:pt x="144" y="583"/>
                    <a:pt x="134" y="575"/>
                  </a:cubicBezTo>
                  <a:cubicBezTo>
                    <a:pt x="90" y="542"/>
                    <a:pt x="73" y="482"/>
                    <a:pt x="90" y="428"/>
                  </a:cubicBezTo>
                  <a:cubicBezTo>
                    <a:pt x="101" y="393"/>
                    <a:pt x="124" y="365"/>
                    <a:pt x="154" y="349"/>
                  </a:cubicBezTo>
                  <a:cubicBezTo>
                    <a:pt x="184" y="334"/>
                    <a:pt x="218" y="331"/>
                    <a:pt x="250" y="341"/>
                  </a:cubicBezTo>
                  <a:cubicBezTo>
                    <a:pt x="262" y="345"/>
                    <a:pt x="274" y="351"/>
                    <a:pt x="285" y="359"/>
                  </a:cubicBezTo>
                  <a:cubicBezTo>
                    <a:pt x="328" y="392"/>
                    <a:pt x="346" y="452"/>
                    <a:pt x="328" y="506"/>
                  </a:cubicBezTo>
                  <a:cubicBezTo>
                    <a:pt x="317" y="541"/>
                    <a:pt x="295" y="568"/>
                    <a:pt x="264" y="584"/>
                  </a:cubicBezTo>
                  <a:close/>
                  <a:moveTo>
                    <a:pt x="408" y="533"/>
                  </a:moveTo>
                  <a:cubicBezTo>
                    <a:pt x="436" y="444"/>
                    <a:pt x="407" y="346"/>
                    <a:pt x="334" y="292"/>
                  </a:cubicBezTo>
                  <a:cubicBezTo>
                    <a:pt x="317" y="278"/>
                    <a:pt x="297" y="268"/>
                    <a:pt x="275" y="261"/>
                  </a:cubicBezTo>
                  <a:cubicBezTo>
                    <a:pt x="231" y="247"/>
                    <a:pt x="185" y="248"/>
                    <a:pt x="143" y="263"/>
                  </a:cubicBezTo>
                  <a:lnTo>
                    <a:pt x="209" y="55"/>
                  </a:lnTo>
                  <a:cubicBezTo>
                    <a:pt x="217" y="33"/>
                    <a:pt x="204" y="8"/>
                    <a:pt x="183" y="2"/>
                  </a:cubicBezTo>
                  <a:cubicBezTo>
                    <a:pt x="162" y="-5"/>
                    <a:pt x="139" y="7"/>
                    <a:pt x="131" y="29"/>
                  </a:cubicBezTo>
                  <a:lnTo>
                    <a:pt x="14" y="393"/>
                  </a:lnTo>
                  <a:cubicBezTo>
                    <a:pt x="13" y="394"/>
                    <a:pt x="13" y="395"/>
                    <a:pt x="13" y="396"/>
                  </a:cubicBezTo>
                  <a:cubicBezTo>
                    <a:pt x="12" y="398"/>
                    <a:pt x="12" y="399"/>
                    <a:pt x="11" y="401"/>
                  </a:cubicBezTo>
                  <a:cubicBezTo>
                    <a:pt x="-18" y="490"/>
                    <a:pt x="12" y="587"/>
                    <a:pt x="84" y="642"/>
                  </a:cubicBezTo>
                  <a:cubicBezTo>
                    <a:pt x="102" y="656"/>
                    <a:pt x="121" y="666"/>
                    <a:pt x="142" y="674"/>
                  </a:cubicBezTo>
                  <a:cubicBezTo>
                    <a:pt x="195" y="691"/>
                    <a:pt x="252" y="686"/>
                    <a:pt x="303" y="660"/>
                  </a:cubicBezTo>
                  <a:cubicBezTo>
                    <a:pt x="352" y="633"/>
                    <a:pt x="390" y="587"/>
                    <a:pt x="408" y="533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686">
              <a:extLst>
                <a:ext uri="{FF2B5EF4-FFF2-40B4-BE49-F238E27FC236}">
                  <a16:creationId xmlns:a16="http://schemas.microsoft.com/office/drawing/2014/main" id="{FADFF49B-7E85-4F4B-8656-566606B99B60}"/>
                </a:ext>
              </a:extLst>
            </p:cNvPr>
            <p:cNvSpPr/>
            <p:nvPr/>
          </p:nvSpPr>
          <p:spPr>
            <a:xfrm>
              <a:off x="15643305" y="12031700"/>
              <a:ext cx="67707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5">
                  <a:moveTo>
                    <a:pt x="0" y="15"/>
                  </a:moveTo>
                  <a:cubicBezTo>
                    <a:pt x="-2" y="28"/>
                    <a:pt x="4" y="40"/>
                    <a:pt x="16" y="45"/>
                  </a:cubicBezTo>
                  <a:cubicBezTo>
                    <a:pt x="27" y="48"/>
                    <a:pt x="40" y="41"/>
                    <a:pt x="43" y="29"/>
                  </a:cubicBezTo>
                  <a:cubicBezTo>
                    <a:pt x="47" y="17"/>
                    <a:pt x="41" y="4"/>
                    <a:pt x="29" y="1"/>
                  </a:cubicBezTo>
                  <a:cubicBezTo>
                    <a:pt x="18" y="-3"/>
                    <a:pt x="5" y="3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687">
              <a:extLst>
                <a:ext uri="{FF2B5EF4-FFF2-40B4-BE49-F238E27FC236}">
                  <a16:creationId xmlns:a16="http://schemas.microsoft.com/office/drawing/2014/main" id="{D1D6E5B6-6E5B-3647-B90B-C9A7B5DCC21C}"/>
                </a:ext>
              </a:extLst>
            </p:cNvPr>
            <p:cNvSpPr/>
            <p:nvPr/>
          </p:nvSpPr>
          <p:spPr>
            <a:xfrm>
              <a:off x="15696841" y="11068052"/>
              <a:ext cx="924283" cy="10675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679">
                  <a:moveTo>
                    <a:pt x="64" y="679"/>
                  </a:moveTo>
                  <a:cubicBezTo>
                    <a:pt x="162" y="636"/>
                    <a:pt x="709" y="391"/>
                    <a:pt x="563" y="201"/>
                  </a:cubicBezTo>
                  <a:lnTo>
                    <a:pt x="98" y="563"/>
                  </a:lnTo>
                  <a:lnTo>
                    <a:pt x="309" y="9"/>
                  </a:lnTo>
                  <a:cubicBezTo>
                    <a:pt x="94" y="-76"/>
                    <a:pt x="15" y="489"/>
                    <a:pt x="0" y="619"/>
                  </a:cubicBez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688">
              <a:extLst>
                <a:ext uri="{FF2B5EF4-FFF2-40B4-BE49-F238E27FC236}">
                  <a16:creationId xmlns:a16="http://schemas.microsoft.com/office/drawing/2014/main" id="{7FECDF20-2F9A-7844-AF61-01BA15B8B07B}"/>
                </a:ext>
              </a:extLst>
            </p:cNvPr>
            <p:cNvSpPr/>
            <p:nvPr/>
          </p:nvSpPr>
          <p:spPr>
            <a:xfrm>
              <a:off x="15596068" y="12557612"/>
              <a:ext cx="396796" cy="4156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65">
                  <a:moveTo>
                    <a:pt x="245" y="172"/>
                  </a:moveTo>
                  <a:cubicBezTo>
                    <a:pt x="234" y="206"/>
                    <a:pt x="212" y="234"/>
                    <a:pt x="182" y="250"/>
                  </a:cubicBezTo>
                  <a:cubicBezTo>
                    <a:pt x="151" y="266"/>
                    <a:pt x="118" y="269"/>
                    <a:pt x="86" y="259"/>
                  </a:cubicBezTo>
                  <a:cubicBezTo>
                    <a:pt x="73" y="255"/>
                    <a:pt x="62" y="249"/>
                    <a:pt x="51" y="241"/>
                  </a:cubicBezTo>
                  <a:cubicBezTo>
                    <a:pt x="7" y="208"/>
                    <a:pt x="-11" y="149"/>
                    <a:pt x="7" y="93"/>
                  </a:cubicBezTo>
                  <a:cubicBezTo>
                    <a:pt x="18" y="59"/>
                    <a:pt x="41" y="32"/>
                    <a:pt x="72" y="16"/>
                  </a:cubicBezTo>
                  <a:cubicBezTo>
                    <a:pt x="101" y="-1"/>
                    <a:pt x="136" y="-5"/>
                    <a:pt x="166" y="6"/>
                  </a:cubicBezTo>
                  <a:cubicBezTo>
                    <a:pt x="179" y="12"/>
                    <a:pt x="191" y="18"/>
                    <a:pt x="202" y="25"/>
                  </a:cubicBezTo>
                  <a:cubicBezTo>
                    <a:pt x="245" y="58"/>
                    <a:pt x="264" y="118"/>
                    <a:pt x="245" y="172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689">
              <a:extLst>
                <a:ext uri="{FF2B5EF4-FFF2-40B4-BE49-F238E27FC236}">
                  <a16:creationId xmlns:a16="http://schemas.microsoft.com/office/drawing/2014/main" id="{1E3B339C-BCBF-E14C-8668-23F8F7A6C3E8}"/>
                </a:ext>
              </a:extLst>
            </p:cNvPr>
            <p:cNvSpPr/>
            <p:nvPr/>
          </p:nvSpPr>
          <p:spPr>
            <a:xfrm>
              <a:off x="14881205" y="12025401"/>
              <a:ext cx="404669" cy="4046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258">
                  <a:moveTo>
                    <a:pt x="256" y="149"/>
                  </a:moveTo>
                  <a:cubicBezTo>
                    <a:pt x="249" y="183"/>
                    <a:pt x="229" y="214"/>
                    <a:pt x="200" y="233"/>
                  </a:cubicBezTo>
                  <a:cubicBezTo>
                    <a:pt x="153" y="267"/>
                    <a:pt x="92" y="267"/>
                    <a:pt x="49" y="233"/>
                  </a:cubicBezTo>
                  <a:cubicBezTo>
                    <a:pt x="39" y="225"/>
                    <a:pt x="29" y="216"/>
                    <a:pt x="22" y="205"/>
                  </a:cubicBezTo>
                  <a:cubicBezTo>
                    <a:pt x="3" y="177"/>
                    <a:pt x="-4" y="143"/>
                    <a:pt x="3" y="110"/>
                  </a:cubicBezTo>
                  <a:cubicBezTo>
                    <a:pt x="9" y="75"/>
                    <a:pt x="29" y="44"/>
                    <a:pt x="58" y="24"/>
                  </a:cubicBezTo>
                  <a:cubicBezTo>
                    <a:pt x="104" y="-8"/>
                    <a:pt x="165" y="-8"/>
                    <a:pt x="210" y="25"/>
                  </a:cubicBezTo>
                  <a:cubicBezTo>
                    <a:pt x="220" y="32"/>
                    <a:pt x="229" y="43"/>
                    <a:pt x="237" y="53"/>
                  </a:cubicBezTo>
                  <a:cubicBezTo>
                    <a:pt x="255" y="82"/>
                    <a:pt x="263" y="115"/>
                    <a:pt x="256" y="149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690">
              <a:extLst>
                <a:ext uri="{FF2B5EF4-FFF2-40B4-BE49-F238E27FC236}">
                  <a16:creationId xmlns:a16="http://schemas.microsoft.com/office/drawing/2014/main" id="{B34AC656-1846-454C-BBCF-2FD3831DE615}"/>
                </a:ext>
              </a:extLst>
            </p:cNvPr>
            <p:cNvSpPr/>
            <p:nvPr/>
          </p:nvSpPr>
          <p:spPr>
            <a:xfrm>
              <a:off x="14748940" y="11893136"/>
              <a:ext cx="1373040" cy="121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3" h="772">
                  <a:moveTo>
                    <a:pt x="601" y="95"/>
                  </a:moveTo>
                  <a:lnTo>
                    <a:pt x="425" y="220"/>
                  </a:lnTo>
                  <a:cubicBezTo>
                    <a:pt x="427" y="173"/>
                    <a:pt x="414" y="128"/>
                    <a:pt x="388" y="90"/>
                  </a:cubicBezTo>
                  <a:cubicBezTo>
                    <a:pt x="376" y="72"/>
                    <a:pt x="361" y="56"/>
                    <a:pt x="342" y="42"/>
                  </a:cubicBezTo>
                  <a:cubicBezTo>
                    <a:pt x="270" y="-13"/>
                    <a:pt x="170" y="-14"/>
                    <a:pt x="94" y="39"/>
                  </a:cubicBezTo>
                  <a:cubicBezTo>
                    <a:pt x="46" y="72"/>
                    <a:pt x="15" y="121"/>
                    <a:pt x="4" y="177"/>
                  </a:cubicBezTo>
                  <a:cubicBezTo>
                    <a:pt x="-7" y="234"/>
                    <a:pt x="4" y="290"/>
                    <a:pt x="36" y="337"/>
                  </a:cubicBezTo>
                  <a:cubicBezTo>
                    <a:pt x="48" y="356"/>
                    <a:pt x="65" y="372"/>
                    <a:pt x="82" y="385"/>
                  </a:cubicBezTo>
                  <a:cubicBezTo>
                    <a:pt x="155" y="440"/>
                    <a:pt x="254" y="441"/>
                    <a:pt x="331" y="387"/>
                  </a:cubicBezTo>
                  <a:cubicBezTo>
                    <a:pt x="332" y="386"/>
                    <a:pt x="333" y="385"/>
                    <a:pt x="335" y="384"/>
                  </a:cubicBezTo>
                  <a:cubicBezTo>
                    <a:pt x="335" y="383"/>
                    <a:pt x="337" y="383"/>
                    <a:pt x="338" y="382"/>
                  </a:cubicBezTo>
                  <a:lnTo>
                    <a:pt x="548" y="236"/>
                  </a:lnTo>
                  <a:lnTo>
                    <a:pt x="468" y="481"/>
                  </a:lnTo>
                  <a:cubicBezTo>
                    <a:pt x="468" y="483"/>
                    <a:pt x="468" y="484"/>
                    <a:pt x="468" y="484"/>
                  </a:cubicBezTo>
                  <a:cubicBezTo>
                    <a:pt x="467" y="486"/>
                    <a:pt x="466" y="488"/>
                    <a:pt x="466" y="489"/>
                  </a:cubicBezTo>
                  <a:cubicBezTo>
                    <a:pt x="437" y="580"/>
                    <a:pt x="466" y="676"/>
                    <a:pt x="539" y="731"/>
                  </a:cubicBezTo>
                  <a:cubicBezTo>
                    <a:pt x="557" y="744"/>
                    <a:pt x="577" y="754"/>
                    <a:pt x="598" y="761"/>
                  </a:cubicBezTo>
                  <a:cubicBezTo>
                    <a:pt x="651" y="779"/>
                    <a:pt x="707" y="774"/>
                    <a:pt x="758" y="747"/>
                  </a:cubicBezTo>
                  <a:cubicBezTo>
                    <a:pt x="808" y="721"/>
                    <a:pt x="845" y="676"/>
                    <a:pt x="862" y="621"/>
                  </a:cubicBezTo>
                  <a:cubicBezTo>
                    <a:pt x="892" y="532"/>
                    <a:pt x="862" y="435"/>
                    <a:pt x="790" y="379"/>
                  </a:cubicBezTo>
                  <a:cubicBezTo>
                    <a:pt x="771" y="366"/>
                    <a:pt x="752" y="356"/>
                    <a:pt x="731" y="348"/>
                  </a:cubicBezTo>
                  <a:cubicBezTo>
                    <a:pt x="687" y="335"/>
                    <a:pt x="641" y="335"/>
                    <a:pt x="599" y="351"/>
                  </a:cubicBezTo>
                  <a:lnTo>
                    <a:pt x="665" y="144"/>
                  </a:lnTo>
                  <a:cubicBezTo>
                    <a:pt x="669" y="130"/>
                    <a:pt x="667" y="117"/>
                    <a:pt x="659" y="106"/>
                  </a:cubicBezTo>
                  <a:cubicBezTo>
                    <a:pt x="658" y="103"/>
                    <a:pt x="656" y="102"/>
                    <a:pt x="654" y="100"/>
                  </a:cubicBezTo>
                  <a:lnTo>
                    <a:pt x="654" y="99"/>
                  </a:lnTo>
                  <a:cubicBezTo>
                    <a:pt x="652" y="98"/>
                    <a:pt x="651" y="97"/>
                    <a:pt x="649" y="95"/>
                  </a:cubicBezTo>
                  <a:cubicBezTo>
                    <a:pt x="647" y="95"/>
                    <a:pt x="647" y="94"/>
                    <a:pt x="646" y="94"/>
                  </a:cubicBezTo>
                  <a:cubicBezTo>
                    <a:pt x="645" y="93"/>
                    <a:pt x="645" y="93"/>
                    <a:pt x="644" y="92"/>
                  </a:cubicBezTo>
                  <a:cubicBezTo>
                    <a:pt x="642" y="92"/>
                    <a:pt x="641" y="91"/>
                    <a:pt x="638" y="90"/>
                  </a:cubicBezTo>
                  <a:cubicBezTo>
                    <a:pt x="637" y="90"/>
                    <a:pt x="636" y="90"/>
                    <a:pt x="636" y="90"/>
                  </a:cubicBezTo>
                  <a:cubicBezTo>
                    <a:pt x="634" y="89"/>
                    <a:pt x="633" y="89"/>
                    <a:pt x="630" y="88"/>
                  </a:cubicBezTo>
                  <a:cubicBezTo>
                    <a:pt x="629" y="88"/>
                    <a:pt x="629" y="88"/>
                    <a:pt x="628" y="88"/>
                  </a:cubicBezTo>
                  <a:cubicBezTo>
                    <a:pt x="626" y="88"/>
                    <a:pt x="624" y="88"/>
                    <a:pt x="622" y="88"/>
                  </a:cubicBezTo>
                  <a:cubicBezTo>
                    <a:pt x="621" y="88"/>
                    <a:pt x="621" y="88"/>
                    <a:pt x="620" y="88"/>
                  </a:cubicBezTo>
                  <a:cubicBezTo>
                    <a:pt x="618" y="88"/>
                    <a:pt x="616" y="89"/>
                    <a:pt x="614" y="89"/>
                  </a:cubicBezTo>
                  <a:cubicBezTo>
                    <a:pt x="614" y="90"/>
                    <a:pt x="613" y="90"/>
                    <a:pt x="613" y="90"/>
                  </a:cubicBezTo>
                  <a:cubicBezTo>
                    <a:pt x="611" y="90"/>
                    <a:pt x="608" y="91"/>
                    <a:pt x="606" y="92"/>
                  </a:cubicBezTo>
                  <a:lnTo>
                    <a:pt x="606" y="93"/>
                  </a:lnTo>
                  <a:cubicBezTo>
                    <a:pt x="604" y="93"/>
                    <a:pt x="603" y="94"/>
                    <a:pt x="601" y="95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691">
              <a:extLst>
                <a:ext uri="{FF2B5EF4-FFF2-40B4-BE49-F238E27FC236}">
                  <a16:creationId xmlns:a16="http://schemas.microsoft.com/office/drawing/2014/main" id="{EB6C48B2-71C4-994A-B645-FA08FA5466E5}"/>
                </a:ext>
              </a:extLst>
            </p:cNvPr>
            <p:cNvSpPr/>
            <p:nvPr/>
          </p:nvSpPr>
          <p:spPr>
            <a:xfrm>
              <a:off x="15690538" y="12089960"/>
              <a:ext cx="69282" cy="69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5">
                  <a:moveTo>
                    <a:pt x="1" y="15"/>
                  </a:moveTo>
                  <a:cubicBezTo>
                    <a:pt x="-3" y="28"/>
                    <a:pt x="4" y="40"/>
                    <a:pt x="15" y="44"/>
                  </a:cubicBezTo>
                  <a:cubicBezTo>
                    <a:pt x="27" y="48"/>
                    <a:pt x="39" y="42"/>
                    <a:pt x="44" y="30"/>
                  </a:cubicBezTo>
                  <a:cubicBezTo>
                    <a:pt x="48" y="17"/>
                    <a:pt x="41" y="4"/>
                    <a:pt x="29" y="1"/>
                  </a:cubicBezTo>
                  <a:cubicBezTo>
                    <a:pt x="17" y="-3"/>
                    <a:pt x="5" y="3"/>
                    <a:pt x="1" y="15"/>
                  </a:cubicBezTo>
                  <a:close/>
                </a:path>
              </a:pathLst>
            </a:custGeom>
            <a:solidFill>
              <a:srgbClr val="36675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692">
              <a:extLst>
                <a:ext uri="{FF2B5EF4-FFF2-40B4-BE49-F238E27FC236}">
                  <a16:creationId xmlns:a16="http://schemas.microsoft.com/office/drawing/2014/main" id="{9CC2DC5A-7348-A74C-874B-21022C518FA6}"/>
                </a:ext>
              </a:extLst>
            </p:cNvPr>
            <p:cNvSpPr/>
            <p:nvPr/>
          </p:nvSpPr>
          <p:spPr>
            <a:xfrm>
              <a:off x="5393369" y="11478696"/>
              <a:ext cx="2476826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878">
                  <a:moveTo>
                    <a:pt x="1574" y="346"/>
                  </a:moveTo>
                  <a:lnTo>
                    <a:pt x="125" y="878"/>
                  </a:lnTo>
                  <a:lnTo>
                    <a:pt x="0" y="534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694">
              <a:extLst>
                <a:ext uri="{FF2B5EF4-FFF2-40B4-BE49-F238E27FC236}">
                  <a16:creationId xmlns:a16="http://schemas.microsoft.com/office/drawing/2014/main" id="{0438D739-7300-E842-B452-ABA213FC7488}"/>
                </a:ext>
              </a:extLst>
            </p:cNvPr>
            <p:cNvSpPr/>
            <p:nvPr/>
          </p:nvSpPr>
          <p:spPr>
            <a:xfrm>
              <a:off x="5473669" y="11533811"/>
              <a:ext cx="2475251" cy="1380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3" h="878">
                  <a:moveTo>
                    <a:pt x="1573" y="345"/>
                  </a:moveTo>
                  <a:lnTo>
                    <a:pt x="125" y="878"/>
                  </a:lnTo>
                  <a:lnTo>
                    <a:pt x="0" y="533"/>
                  </a:lnTo>
                  <a:lnTo>
                    <a:pt x="1450" y="0"/>
                  </a:ln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695">
              <a:extLst>
                <a:ext uri="{FF2B5EF4-FFF2-40B4-BE49-F238E27FC236}">
                  <a16:creationId xmlns:a16="http://schemas.microsoft.com/office/drawing/2014/main" id="{2807F0CB-17AD-8A49-8C36-9357E7E4D380}"/>
                </a:ext>
              </a:extLst>
            </p:cNvPr>
            <p:cNvSpPr/>
            <p:nvPr/>
          </p:nvSpPr>
          <p:spPr>
            <a:xfrm>
              <a:off x="1787091" y="11171971"/>
              <a:ext cx="2716164" cy="2034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293">
                  <a:moveTo>
                    <a:pt x="1513" y="1"/>
                  </a:moveTo>
                  <a:lnTo>
                    <a:pt x="879" y="118"/>
                  </a:lnTo>
                  <a:cubicBezTo>
                    <a:pt x="866" y="120"/>
                    <a:pt x="855" y="130"/>
                    <a:pt x="851" y="143"/>
                  </a:cubicBezTo>
                  <a:lnTo>
                    <a:pt x="698" y="172"/>
                  </a:lnTo>
                  <a:cubicBezTo>
                    <a:pt x="690" y="161"/>
                    <a:pt x="677" y="155"/>
                    <a:pt x="662" y="158"/>
                  </a:cubicBezTo>
                  <a:lnTo>
                    <a:pt x="30" y="275"/>
                  </a:lnTo>
                  <a:cubicBezTo>
                    <a:pt x="10" y="279"/>
                    <a:pt x="-4" y="297"/>
                    <a:pt x="1" y="317"/>
                  </a:cubicBezTo>
                  <a:lnTo>
                    <a:pt x="172" y="1263"/>
                  </a:lnTo>
                  <a:cubicBezTo>
                    <a:pt x="175" y="1284"/>
                    <a:pt x="193" y="1296"/>
                    <a:pt x="212" y="1293"/>
                  </a:cubicBezTo>
                  <a:lnTo>
                    <a:pt x="786" y="1187"/>
                  </a:lnTo>
                  <a:lnTo>
                    <a:pt x="824" y="1179"/>
                  </a:lnTo>
                  <a:lnTo>
                    <a:pt x="826" y="1191"/>
                  </a:lnTo>
                  <a:cubicBezTo>
                    <a:pt x="831" y="1218"/>
                    <a:pt x="857" y="1236"/>
                    <a:pt x="884" y="1231"/>
                  </a:cubicBezTo>
                  <a:lnTo>
                    <a:pt x="1050" y="1201"/>
                  </a:lnTo>
                  <a:cubicBezTo>
                    <a:pt x="1077" y="1196"/>
                    <a:pt x="1094" y="1169"/>
                    <a:pt x="1091" y="1142"/>
                  </a:cubicBezTo>
                  <a:lnTo>
                    <a:pt x="1088" y="1131"/>
                  </a:lnTo>
                  <a:lnTo>
                    <a:pt x="1695" y="1018"/>
                  </a:lnTo>
                  <a:cubicBezTo>
                    <a:pt x="1715" y="1014"/>
                    <a:pt x="1728" y="995"/>
                    <a:pt x="1725" y="976"/>
                  </a:cubicBezTo>
                  <a:lnTo>
                    <a:pt x="1555" y="29"/>
                  </a:lnTo>
                  <a:cubicBezTo>
                    <a:pt x="1551" y="10"/>
                    <a:pt x="1533" y="-3"/>
                    <a:pt x="1513" y="1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696">
              <a:extLst>
                <a:ext uri="{FF2B5EF4-FFF2-40B4-BE49-F238E27FC236}">
                  <a16:creationId xmlns:a16="http://schemas.microsoft.com/office/drawing/2014/main" id="{43F2D128-51E4-4947-B202-99D41948DC4D}"/>
                </a:ext>
              </a:extLst>
            </p:cNvPr>
            <p:cNvSpPr/>
            <p:nvPr/>
          </p:nvSpPr>
          <p:spPr>
            <a:xfrm>
              <a:off x="1856373" y="11354623"/>
              <a:ext cx="1406107" cy="17005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081">
                  <a:moveTo>
                    <a:pt x="724" y="116"/>
                  </a:moveTo>
                  <a:cubicBezTo>
                    <a:pt x="705" y="43"/>
                    <a:pt x="631" y="-13"/>
                    <a:pt x="540" y="3"/>
                  </a:cubicBezTo>
                  <a:cubicBezTo>
                    <a:pt x="449" y="19"/>
                    <a:pt x="0" y="104"/>
                    <a:pt x="0" y="104"/>
                  </a:cubicBezTo>
                  <a:lnTo>
                    <a:pt x="176" y="1081"/>
                  </a:lnTo>
                  <a:cubicBezTo>
                    <a:pt x="176" y="1081"/>
                    <a:pt x="626" y="998"/>
                    <a:pt x="717" y="982"/>
                  </a:cubicBezTo>
                  <a:cubicBezTo>
                    <a:pt x="808" y="964"/>
                    <a:pt x="875" y="985"/>
                    <a:pt x="894" y="1058"/>
                  </a:cubicBezTo>
                  <a:cubicBezTo>
                    <a:pt x="834" y="727"/>
                    <a:pt x="732" y="148"/>
                    <a:pt x="724" y="11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697">
              <a:extLst>
                <a:ext uri="{FF2B5EF4-FFF2-40B4-BE49-F238E27FC236}">
                  <a16:creationId xmlns:a16="http://schemas.microsoft.com/office/drawing/2014/main" id="{DD441BE4-BB8A-5B47-82F3-AAEAADEB2C68}"/>
                </a:ext>
              </a:extLst>
            </p:cNvPr>
            <p:cNvSpPr/>
            <p:nvPr/>
          </p:nvSpPr>
          <p:spPr>
            <a:xfrm>
              <a:off x="3059358" y="11097965"/>
              <a:ext cx="1335250" cy="1909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1214">
                  <a:moveTo>
                    <a:pt x="1" y="271"/>
                  </a:moveTo>
                  <a:cubicBezTo>
                    <a:pt x="-6" y="195"/>
                    <a:pt x="43" y="116"/>
                    <a:pt x="133" y="100"/>
                  </a:cubicBezTo>
                  <a:cubicBezTo>
                    <a:pt x="225" y="83"/>
                    <a:pt x="674" y="0"/>
                    <a:pt x="674" y="0"/>
                  </a:cubicBezTo>
                  <a:lnTo>
                    <a:pt x="849" y="979"/>
                  </a:lnTo>
                  <a:cubicBezTo>
                    <a:pt x="849" y="979"/>
                    <a:pt x="401" y="1061"/>
                    <a:pt x="310" y="1078"/>
                  </a:cubicBezTo>
                  <a:cubicBezTo>
                    <a:pt x="218" y="1096"/>
                    <a:pt x="164" y="1139"/>
                    <a:pt x="171" y="1214"/>
                  </a:cubicBezTo>
                  <a:cubicBezTo>
                    <a:pt x="111" y="883"/>
                    <a:pt x="5" y="305"/>
                    <a:pt x="1" y="2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Straight Connector 390">
              <a:extLst>
                <a:ext uri="{FF2B5EF4-FFF2-40B4-BE49-F238E27FC236}">
                  <a16:creationId xmlns:a16="http://schemas.microsoft.com/office/drawing/2014/main" id="{59DE44DB-6ACE-9943-975A-4E36DA39736C}"/>
                </a:ext>
              </a:extLst>
            </p:cNvPr>
            <p:cNvSpPr/>
            <p:nvPr/>
          </p:nvSpPr>
          <p:spPr>
            <a:xfrm flipH="1">
              <a:off x="3015269" y="11445949"/>
              <a:ext cx="133840" cy="23614"/>
            </a:xfrm>
            <a:prstGeom prst="line">
              <a:avLst/>
            </a:pr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699">
              <a:extLst>
                <a:ext uri="{FF2B5EF4-FFF2-40B4-BE49-F238E27FC236}">
                  <a16:creationId xmlns:a16="http://schemas.microsoft.com/office/drawing/2014/main" id="{A89F432E-2AA3-C848-81D2-7A343FFBFFA0}"/>
                </a:ext>
              </a:extLst>
            </p:cNvPr>
            <p:cNvSpPr/>
            <p:nvPr/>
          </p:nvSpPr>
          <p:spPr>
            <a:xfrm>
              <a:off x="1857947" y="11211335"/>
              <a:ext cx="2716164" cy="2032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292">
                  <a:moveTo>
                    <a:pt x="52" y="271"/>
                  </a:moveTo>
                  <a:lnTo>
                    <a:pt x="31" y="276"/>
                  </a:lnTo>
                  <a:cubicBezTo>
                    <a:pt x="10" y="279"/>
                    <a:pt x="-3" y="297"/>
                    <a:pt x="1" y="316"/>
                  </a:cubicBezTo>
                  <a:lnTo>
                    <a:pt x="172" y="1263"/>
                  </a:lnTo>
                  <a:cubicBezTo>
                    <a:pt x="174" y="1283"/>
                    <a:pt x="194" y="1296"/>
                    <a:pt x="213" y="1292"/>
                  </a:cubicBezTo>
                  <a:lnTo>
                    <a:pt x="787" y="1187"/>
                  </a:lnTo>
                  <a:lnTo>
                    <a:pt x="823" y="1179"/>
                  </a:lnTo>
                  <a:lnTo>
                    <a:pt x="825" y="1191"/>
                  </a:lnTo>
                  <a:cubicBezTo>
                    <a:pt x="831" y="1217"/>
                    <a:pt x="857" y="1236"/>
                    <a:pt x="883" y="1230"/>
                  </a:cubicBezTo>
                  <a:lnTo>
                    <a:pt x="1050" y="1200"/>
                  </a:lnTo>
                  <a:cubicBezTo>
                    <a:pt x="1078" y="1195"/>
                    <a:pt x="1095" y="1168"/>
                    <a:pt x="1091" y="1141"/>
                  </a:cubicBezTo>
                  <a:lnTo>
                    <a:pt x="1089" y="1130"/>
                  </a:lnTo>
                  <a:lnTo>
                    <a:pt x="1696" y="1018"/>
                  </a:lnTo>
                  <a:cubicBezTo>
                    <a:pt x="1716" y="1015"/>
                    <a:pt x="1729" y="995"/>
                    <a:pt x="1726" y="976"/>
                  </a:cubicBezTo>
                  <a:lnTo>
                    <a:pt x="1554" y="29"/>
                  </a:lnTo>
                  <a:cubicBezTo>
                    <a:pt x="1550" y="10"/>
                    <a:pt x="1533" y="-3"/>
                    <a:pt x="1514" y="1"/>
                  </a:cubicBezTo>
                  <a:lnTo>
                    <a:pt x="1499" y="3"/>
                  </a:lnTo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700">
              <a:extLst>
                <a:ext uri="{FF2B5EF4-FFF2-40B4-BE49-F238E27FC236}">
                  <a16:creationId xmlns:a16="http://schemas.microsoft.com/office/drawing/2014/main" id="{F37B81DC-3AEC-784E-A5EE-80CF01F76369}"/>
                </a:ext>
              </a:extLst>
            </p:cNvPr>
            <p:cNvSpPr/>
            <p:nvPr/>
          </p:nvSpPr>
          <p:spPr>
            <a:xfrm>
              <a:off x="1928804" y="11393987"/>
              <a:ext cx="1406107" cy="17021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4" h="1082">
                  <a:moveTo>
                    <a:pt x="724" y="115"/>
                  </a:moveTo>
                  <a:cubicBezTo>
                    <a:pt x="705" y="43"/>
                    <a:pt x="630" y="-14"/>
                    <a:pt x="540" y="3"/>
                  </a:cubicBezTo>
                  <a:cubicBezTo>
                    <a:pt x="449" y="20"/>
                    <a:pt x="0" y="103"/>
                    <a:pt x="0" y="103"/>
                  </a:cubicBezTo>
                  <a:lnTo>
                    <a:pt x="176" y="1082"/>
                  </a:lnTo>
                  <a:cubicBezTo>
                    <a:pt x="176" y="1082"/>
                    <a:pt x="625" y="999"/>
                    <a:pt x="717" y="982"/>
                  </a:cubicBezTo>
                  <a:cubicBezTo>
                    <a:pt x="808" y="964"/>
                    <a:pt x="875" y="987"/>
                    <a:pt x="894" y="1060"/>
                  </a:cubicBezTo>
                  <a:cubicBezTo>
                    <a:pt x="834" y="726"/>
                    <a:pt x="733" y="150"/>
                    <a:pt x="724" y="115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701">
              <a:extLst>
                <a:ext uri="{FF2B5EF4-FFF2-40B4-BE49-F238E27FC236}">
                  <a16:creationId xmlns:a16="http://schemas.microsoft.com/office/drawing/2014/main" id="{3A39C90C-6A4E-934E-A0E8-9F0C209B7C4D}"/>
                </a:ext>
              </a:extLst>
            </p:cNvPr>
            <p:cNvSpPr/>
            <p:nvPr/>
          </p:nvSpPr>
          <p:spPr>
            <a:xfrm>
              <a:off x="3131789" y="11135755"/>
              <a:ext cx="1335250" cy="191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9" h="1215">
                  <a:moveTo>
                    <a:pt x="1" y="272"/>
                  </a:moveTo>
                  <a:cubicBezTo>
                    <a:pt x="-6" y="197"/>
                    <a:pt x="43" y="118"/>
                    <a:pt x="133" y="100"/>
                  </a:cubicBezTo>
                  <a:cubicBezTo>
                    <a:pt x="224" y="85"/>
                    <a:pt x="673" y="0"/>
                    <a:pt x="673" y="0"/>
                  </a:cubicBezTo>
                  <a:lnTo>
                    <a:pt x="849" y="979"/>
                  </a:lnTo>
                  <a:cubicBezTo>
                    <a:pt x="849" y="979"/>
                    <a:pt x="401" y="1062"/>
                    <a:pt x="309" y="1080"/>
                  </a:cubicBezTo>
                  <a:cubicBezTo>
                    <a:pt x="218" y="1096"/>
                    <a:pt x="163" y="1140"/>
                    <a:pt x="170" y="1215"/>
                  </a:cubicBezTo>
                  <a:cubicBezTo>
                    <a:pt x="111" y="883"/>
                    <a:pt x="4" y="305"/>
                    <a:pt x="1" y="272"/>
                  </a:cubicBezTo>
                  <a:close/>
                </a:path>
              </a:pathLst>
            </a:custGeom>
            <a:noFill/>
            <a:ln w="12240" cap="flat">
              <a:solidFill>
                <a:srgbClr val="36675F"/>
              </a:solidFill>
              <a:prstDash val="solid"/>
              <a:round/>
            </a:ln>
          </p:spPr>
          <p:txBody>
            <a:bodyPr vert="horz" wrap="none" lIns="6120" tIns="6120" rIns="6120" bIns="61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73739D2D-A85D-8745-ACE5-579B15F3B541}"/>
                </a:ext>
              </a:extLst>
            </p:cNvPr>
            <p:cNvGrpSpPr/>
            <p:nvPr/>
          </p:nvGrpSpPr>
          <p:grpSpPr>
            <a:xfrm>
              <a:off x="5682621" y="11987102"/>
              <a:ext cx="2086189" cy="695516"/>
              <a:chOff x="5632915" y="12006638"/>
              <a:chExt cx="2086189" cy="695516"/>
            </a:xfrm>
          </p:grpSpPr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DCE34816-F5F4-3849-AF4A-1FCC377BAEA0}"/>
                  </a:ext>
                </a:extLst>
              </p:cNvPr>
              <p:cNvGrpSpPr/>
              <p:nvPr/>
            </p:nvGrpSpPr>
            <p:grpSpPr>
              <a:xfrm rot="20388721">
                <a:off x="5632915" y="12519942"/>
                <a:ext cx="736084" cy="182212"/>
                <a:chOff x="7433894" y="12911657"/>
                <a:chExt cx="1490322" cy="368918"/>
              </a:xfrm>
            </p:grpSpPr>
            <p:sp>
              <p:nvSpPr>
                <p:cNvPr id="415" name="Rounded Rectangle 414">
                  <a:extLst>
                    <a:ext uri="{FF2B5EF4-FFF2-40B4-BE49-F238E27FC236}">
                      <a16:creationId xmlns:a16="http://schemas.microsoft.com/office/drawing/2014/main" id="{D5BE9A5E-8CBA-8648-B625-97EACB4EBC06}"/>
                    </a:ext>
                  </a:extLst>
                </p:cNvPr>
                <p:cNvSpPr/>
                <p:nvPr/>
              </p:nvSpPr>
              <p:spPr>
                <a:xfrm>
                  <a:off x="7433894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ounded Rectangle 415">
                  <a:extLst>
                    <a:ext uri="{FF2B5EF4-FFF2-40B4-BE49-F238E27FC236}">
                      <a16:creationId xmlns:a16="http://schemas.microsoft.com/office/drawing/2014/main" id="{95B49157-25F3-A54F-8140-9164C52E2EA0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Rounded Rectangle 416">
                  <a:extLst>
                    <a:ext uri="{FF2B5EF4-FFF2-40B4-BE49-F238E27FC236}">
                      <a16:creationId xmlns:a16="http://schemas.microsoft.com/office/drawing/2014/main" id="{A5E95829-F919-AA4D-B0E6-BF8BE982A6C7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ounded Rectangle 417">
                  <a:extLst>
                    <a:ext uri="{FF2B5EF4-FFF2-40B4-BE49-F238E27FC236}">
                      <a16:creationId xmlns:a16="http://schemas.microsoft.com/office/drawing/2014/main" id="{F256DFB8-202E-1641-BDC0-F0CB45795B97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ounded Rectangle 418">
                  <a:extLst>
                    <a:ext uri="{FF2B5EF4-FFF2-40B4-BE49-F238E27FC236}">
                      <a16:creationId xmlns:a16="http://schemas.microsoft.com/office/drawing/2014/main" id="{AF3E0521-FBDF-D248-AFC2-89E0DB0BAFB9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ounded Rectangle 419">
                  <a:extLst>
                    <a:ext uri="{FF2B5EF4-FFF2-40B4-BE49-F238E27FC236}">
                      <a16:creationId xmlns:a16="http://schemas.microsoft.com/office/drawing/2014/main" id="{12A271F2-5DF8-A84E-9B02-C2D7D48E1957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ounded Rectangle 420">
                  <a:extLst>
                    <a:ext uri="{FF2B5EF4-FFF2-40B4-BE49-F238E27FC236}">
                      <a16:creationId xmlns:a16="http://schemas.microsoft.com/office/drawing/2014/main" id="{7FB7D501-0B4C-8D49-A090-5ED13E873142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ounded Rectangle 421">
                  <a:extLst>
                    <a:ext uri="{FF2B5EF4-FFF2-40B4-BE49-F238E27FC236}">
                      <a16:creationId xmlns:a16="http://schemas.microsoft.com/office/drawing/2014/main" id="{91B2DA4B-6C0B-8447-9730-CF0B1ABAD9A7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ounded Rectangle 422">
                  <a:extLst>
                    <a:ext uri="{FF2B5EF4-FFF2-40B4-BE49-F238E27FC236}">
                      <a16:creationId xmlns:a16="http://schemas.microsoft.com/office/drawing/2014/main" id="{BB14DA88-B33C-4B4B-979C-67CF733AEAF7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349E612D-3D4C-CB46-9CA6-BA9D5A4CD179}"/>
                  </a:ext>
                </a:extLst>
              </p:cNvPr>
              <p:cNvGrpSpPr/>
              <p:nvPr/>
            </p:nvGrpSpPr>
            <p:grpSpPr>
              <a:xfrm rot="20388721">
                <a:off x="6400150" y="12254443"/>
                <a:ext cx="645757" cy="182212"/>
                <a:chOff x="7616774" y="12911657"/>
                <a:chExt cx="1307442" cy="368918"/>
              </a:xfrm>
            </p:grpSpPr>
            <p:sp>
              <p:nvSpPr>
                <p:cNvPr id="407" name="Rounded Rectangle 406">
                  <a:extLst>
                    <a:ext uri="{FF2B5EF4-FFF2-40B4-BE49-F238E27FC236}">
                      <a16:creationId xmlns:a16="http://schemas.microsoft.com/office/drawing/2014/main" id="{56D46D6C-54FA-3245-A73E-1C2B9159C66E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ounded Rectangle 407">
                  <a:extLst>
                    <a:ext uri="{FF2B5EF4-FFF2-40B4-BE49-F238E27FC236}">
                      <a16:creationId xmlns:a16="http://schemas.microsoft.com/office/drawing/2014/main" id="{326C3232-BE60-C24B-8E19-1099BE730974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ounded Rectangle 408">
                  <a:extLst>
                    <a:ext uri="{FF2B5EF4-FFF2-40B4-BE49-F238E27FC236}">
                      <a16:creationId xmlns:a16="http://schemas.microsoft.com/office/drawing/2014/main" id="{3B47E55E-4933-C848-9981-169AB2E776BE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ounded Rectangle 409">
                  <a:extLst>
                    <a:ext uri="{FF2B5EF4-FFF2-40B4-BE49-F238E27FC236}">
                      <a16:creationId xmlns:a16="http://schemas.microsoft.com/office/drawing/2014/main" id="{23602AB3-E05E-564F-A6CE-9DE851261029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ounded Rectangle 410">
                  <a:extLst>
                    <a:ext uri="{FF2B5EF4-FFF2-40B4-BE49-F238E27FC236}">
                      <a16:creationId xmlns:a16="http://schemas.microsoft.com/office/drawing/2014/main" id="{D54F7AD5-96C5-9E4F-9A22-EF16A84F8C97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ounded Rectangle 411">
                  <a:extLst>
                    <a:ext uri="{FF2B5EF4-FFF2-40B4-BE49-F238E27FC236}">
                      <a16:creationId xmlns:a16="http://schemas.microsoft.com/office/drawing/2014/main" id="{C09AC8B9-D98A-8A4F-8917-6CDB099FEFF8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ounded Rectangle 412">
                  <a:extLst>
                    <a:ext uri="{FF2B5EF4-FFF2-40B4-BE49-F238E27FC236}">
                      <a16:creationId xmlns:a16="http://schemas.microsoft.com/office/drawing/2014/main" id="{8B572B14-AD64-1A43-9183-EE1557626D64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ounded Rectangle 413">
                  <a:extLst>
                    <a:ext uri="{FF2B5EF4-FFF2-40B4-BE49-F238E27FC236}">
                      <a16:creationId xmlns:a16="http://schemas.microsoft.com/office/drawing/2014/main" id="{FBFAACBF-C65C-4C45-8048-2A960E60C70F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17EAF414-B1E2-0A41-9A84-87F66A357F68}"/>
                  </a:ext>
                </a:extLst>
              </p:cNvPr>
              <p:cNvGrpSpPr/>
              <p:nvPr/>
            </p:nvGrpSpPr>
            <p:grpSpPr>
              <a:xfrm rot="20388721">
                <a:off x="7073347" y="12006638"/>
                <a:ext cx="645757" cy="182212"/>
                <a:chOff x="7616774" y="12911657"/>
                <a:chExt cx="1307442" cy="368918"/>
              </a:xfrm>
            </p:grpSpPr>
            <p:sp>
              <p:nvSpPr>
                <p:cNvPr id="399" name="Rounded Rectangle 398">
                  <a:extLst>
                    <a:ext uri="{FF2B5EF4-FFF2-40B4-BE49-F238E27FC236}">
                      <a16:creationId xmlns:a16="http://schemas.microsoft.com/office/drawing/2014/main" id="{E9E3D5A3-78E0-7E44-8C4A-115CD4B18E4F}"/>
                    </a:ext>
                  </a:extLst>
                </p:cNvPr>
                <p:cNvSpPr/>
                <p:nvPr/>
              </p:nvSpPr>
              <p:spPr>
                <a:xfrm>
                  <a:off x="7616774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ounded Rectangle 399">
                  <a:extLst>
                    <a:ext uri="{FF2B5EF4-FFF2-40B4-BE49-F238E27FC236}">
                      <a16:creationId xmlns:a16="http://schemas.microsoft.com/office/drawing/2014/main" id="{7C070C78-0CBB-4A40-AF4C-1CFC8FD09D41}"/>
                    </a:ext>
                  </a:extLst>
                </p:cNvPr>
                <p:cNvSpPr/>
                <p:nvPr/>
              </p:nvSpPr>
              <p:spPr>
                <a:xfrm>
                  <a:off x="779475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ounded Rectangle 400">
                  <a:extLst>
                    <a:ext uri="{FF2B5EF4-FFF2-40B4-BE49-F238E27FC236}">
                      <a16:creationId xmlns:a16="http://schemas.microsoft.com/office/drawing/2014/main" id="{03B7F09E-A80E-AC49-BB18-09E3D6BFD9AA}"/>
                    </a:ext>
                  </a:extLst>
                </p:cNvPr>
                <p:cNvSpPr/>
                <p:nvPr/>
              </p:nvSpPr>
              <p:spPr>
                <a:xfrm>
                  <a:off x="7972589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ounded Rectangle 401">
                  <a:extLst>
                    <a:ext uri="{FF2B5EF4-FFF2-40B4-BE49-F238E27FC236}">
                      <a16:creationId xmlns:a16="http://schemas.microsoft.com/office/drawing/2014/main" id="{C7524C87-19DA-1D4F-8CEC-9520627F6A67}"/>
                    </a:ext>
                  </a:extLst>
                </p:cNvPr>
                <p:cNvSpPr/>
                <p:nvPr/>
              </p:nvSpPr>
              <p:spPr>
                <a:xfrm>
                  <a:off x="8156478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Rounded Rectangle 402">
                  <a:extLst>
                    <a:ext uri="{FF2B5EF4-FFF2-40B4-BE49-F238E27FC236}">
                      <a16:creationId xmlns:a16="http://schemas.microsoft.com/office/drawing/2014/main" id="{35F856B7-9637-3F4F-A02C-1C19C47014E0}"/>
                    </a:ext>
                  </a:extLst>
                </p:cNvPr>
                <p:cNvSpPr/>
                <p:nvPr/>
              </p:nvSpPr>
              <p:spPr>
                <a:xfrm>
                  <a:off x="8338793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Rounded Rectangle 403">
                  <a:extLst>
                    <a:ext uri="{FF2B5EF4-FFF2-40B4-BE49-F238E27FC236}">
                      <a16:creationId xmlns:a16="http://schemas.microsoft.com/office/drawing/2014/main" id="{C538FD50-ECAF-0543-AA2D-9354C4DDC0FE}"/>
                    </a:ext>
                  </a:extLst>
                </p:cNvPr>
                <p:cNvSpPr/>
                <p:nvPr/>
              </p:nvSpPr>
              <p:spPr>
                <a:xfrm>
                  <a:off x="851677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ounded Rectangle 404">
                  <a:extLst>
                    <a:ext uri="{FF2B5EF4-FFF2-40B4-BE49-F238E27FC236}">
                      <a16:creationId xmlns:a16="http://schemas.microsoft.com/office/drawing/2014/main" id="{78255839-1094-2D42-BBA4-99CA48B3963E}"/>
                    </a:ext>
                  </a:extLst>
                </p:cNvPr>
                <p:cNvSpPr/>
                <p:nvPr/>
              </p:nvSpPr>
              <p:spPr>
                <a:xfrm>
                  <a:off x="8694608" y="13047303"/>
                  <a:ext cx="45719" cy="233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ounded Rectangle 405">
                  <a:extLst>
                    <a:ext uri="{FF2B5EF4-FFF2-40B4-BE49-F238E27FC236}">
                      <a16:creationId xmlns:a16="http://schemas.microsoft.com/office/drawing/2014/main" id="{79E9FC51-5A35-6B4D-8D13-1D8420396EB8}"/>
                    </a:ext>
                  </a:extLst>
                </p:cNvPr>
                <p:cNvSpPr/>
                <p:nvPr/>
              </p:nvSpPr>
              <p:spPr>
                <a:xfrm>
                  <a:off x="8878497" y="12911657"/>
                  <a:ext cx="45719" cy="36891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26" name="Picture 225">
            <a:extLst>
              <a:ext uri="{FF2B5EF4-FFF2-40B4-BE49-F238E27FC236}">
                <a16:creationId xmlns:a16="http://schemas.microsoft.com/office/drawing/2014/main" id="{33FB5723-3000-4852-89D4-DA6AF3C5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10" y="2974945"/>
            <a:ext cx="21290941" cy="74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4F49"/>
      </a:accent1>
      <a:accent2>
        <a:srgbClr val="0195A6"/>
      </a:accent2>
      <a:accent3>
        <a:srgbClr val="00BBC2"/>
      </a:accent3>
      <a:accent4>
        <a:srgbClr val="25CFD3"/>
      </a:accent4>
      <a:accent5>
        <a:srgbClr val="A4DEE1"/>
      </a:accent5>
      <a:accent6>
        <a:srgbClr val="A69388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40620</TotalTime>
  <Words>166</Words>
  <Application>Microsoft Office PowerPoint</Application>
  <PresentationFormat>Custom</PresentationFormat>
  <Paragraphs>43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Bebas Neue</vt:lpstr>
      <vt:lpstr>Bebas Neue Regular</vt:lpstr>
      <vt:lpstr>Calibri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Agnė Žukauskienė</dc:creator>
  <cp:keywords/>
  <dc:description/>
  <cp:lastModifiedBy>Agnė Žukauskienė</cp:lastModifiedBy>
  <cp:revision>9798</cp:revision>
  <dcterms:created xsi:type="dcterms:W3CDTF">2014-11-12T21:47:38Z</dcterms:created>
  <dcterms:modified xsi:type="dcterms:W3CDTF">2019-11-21T21:58:54Z</dcterms:modified>
  <cp:category/>
</cp:coreProperties>
</file>