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2A763F-A39B-4A76-9C94-6DD7619BEAB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0DAC2E-2B12-4AFF-ACF7-07C5A28D4B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Designing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Starter note for web design beginners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67494"/>
            <a:ext cx="8401080" cy="1399032"/>
          </a:xfrm>
        </p:spPr>
        <p:txBody>
          <a:bodyPr/>
          <a:lstStyle/>
          <a:p>
            <a:r>
              <a:rPr lang="en-IN" dirty="0" smtClean="0"/>
              <a:t>Welcome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user\Desktop\1_tsGHBQcFD6GzgprvV4a01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56445"/>
            <a:ext cx="8485191" cy="4772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of today’s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Web and Internet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Careers in Web – Lets go to LinkedIn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Frontend, Backend and Full Stack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Tech Stacks – MERN Vs LAMP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Structure of web – webpage, website and links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Basics – What web is made up of?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HTML, CSS, Javascript 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Frameworks?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APIs?</a:t>
            </a:r>
          </a:p>
          <a:p>
            <a:pPr marL="521208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Learning Curve with me-Programming or coding?</a:t>
            </a:r>
          </a:p>
          <a:p>
            <a:pPr marL="521208" indent="-457200">
              <a:buFont typeface="+mj-lt"/>
              <a:buAutoNum type="arabicPeriod"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521208" indent="-45720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rial" pitchFamily="34" charset="0"/>
                <a:cs typeface="Arial" pitchFamily="34" charset="0"/>
              </a:rPr>
              <a:t>Web and </a:t>
            </a:r>
            <a:r>
              <a:rPr lang="en-IN" sz="4400" dirty="0" smtClean="0">
                <a:latin typeface="Arial" pitchFamily="34" charset="0"/>
                <a:cs typeface="Arial" pitchFamily="34" charset="0"/>
              </a:rPr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79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Web Designing Basics</vt:lpstr>
      <vt:lpstr>Welcome to the Web</vt:lpstr>
      <vt:lpstr>Keywords of today’s discussion</vt:lpstr>
      <vt:lpstr>Web and Internet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Basics</dc:title>
  <dc:creator>user</dc:creator>
  <cp:lastModifiedBy>user</cp:lastModifiedBy>
  <cp:revision>2</cp:revision>
  <dcterms:created xsi:type="dcterms:W3CDTF">2022-01-13T14:47:18Z</dcterms:created>
  <dcterms:modified xsi:type="dcterms:W3CDTF">2022-01-13T15:03:37Z</dcterms:modified>
</cp:coreProperties>
</file>