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63a24b13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63a24b13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63a24b13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63a24b13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6913c8f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6913c8f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6913c8f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6913c8f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6913c8f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6913c8f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INCUBADORA NEONATAL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29625" y="3172900"/>
            <a:ext cx="7688100" cy="1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Final — Microprocessadores e Microcontroladores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 Pires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DESCRIÇÃO DO PROBLEMA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A probabilidade de sobrevivência de recém-nascidos prematuros aumenta quando eles são mantidos em um ambiente com temperatura e umidade do ar devidamente controladas. A incubadora neonatal(AT</a:t>
            </a:r>
            <a:r>
              <a:rPr lang="pt-BR"/>
              <a:t>C, </a:t>
            </a:r>
            <a:r>
              <a:rPr lang="pt-BR" sz="1800"/>
              <a:t>tem</a:t>
            </a:r>
            <a:r>
              <a:rPr lang="pt-BR"/>
              <a:t>peratura do ar controlada</a:t>
            </a:r>
            <a:r>
              <a:rPr lang="pt-BR" sz="1800"/>
              <a:t>) é um equipamento médico essencial que proporciona condições similares às do útero materno, auxiliando na preservação da vida desses bebês. Neste trabalho, foi desenvolvido um sistema de monitoramento de temperatura, umidade e oxigenação baseado no microcontrolador PIC16F877A.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HARDWARE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ENTRADAS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DHT11 — SENSOR DE UMIDADE E TEMPERATURA;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POTENCIÔMETRO — SENSOR DE OXIGÊNIO;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BOTÕES DE SETUP — INCREMENTO, SETUP, DECREMENTO;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SAÍDAS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DISPOSITIVOS DE CONTROLE DE AMBIENTE — UMIDIFICADOR, DISSIPADOR, VÁLVULA OX., AQUECEDOR;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TERMINAL;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LCD;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0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FLUXOGRAMA - LOOP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100" y="826750"/>
            <a:ext cx="6809301" cy="40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TIMER 1 - CÁLCULOS</a:t>
            </a:r>
            <a:endParaRPr b="1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12" y="1017725"/>
            <a:ext cx="84776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INTERRUPÇÃO</a:t>
            </a:r>
            <a:endParaRPr b="1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75" y="946850"/>
            <a:ext cx="7845725" cy="37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