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59" r:id="rId7"/>
    <p:sldId id="265" r:id="rId8"/>
    <p:sldId id="260" r:id="rId9"/>
    <p:sldId id="263" r:id="rId10"/>
    <p:sldId id="261" r:id="rId11"/>
    <p:sldId id="267" r:id="rId12"/>
    <p:sldId id="275" r:id="rId13"/>
    <p:sldId id="274" r:id="rId14"/>
    <p:sldId id="262" r:id="rId15"/>
    <p:sldId id="268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59665-4CAE-4AC4-81B3-192194E321DF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B42A546-52D8-41C5-8A16-92674A2E5327}">
      <dgm:prSet/>
      <dgm:spPr/>
      <dgm:t>
        <a:bodyPr/>
        <a:lstStyle/>
        <a:p>
          <a:r>
            <a:rPr lang="en-US"/>
            <a:t>Determine</a:t>
          </a:r>
        </a:p>
      </dgm:t>
    </dgm:pt>
    <dgm:pt modelId="{E2BA72E8-D871-4FDC-A179-3C70457420C6}" type="parTrans" cxnId="{A4227FB0-BED9-48D0-AB6E-47500D310547}">
      <dgm:prSet/>
      <dgm:spPr/>
      <dgm:t>
        <a:bodyPr/>
        <a:lstStyle/>
        <a:p>
          <a:endParaRPr lang="en-US"/>
        </a:p>
      </dgm:t>
    </dgm:pt>
    <dgm:pt modelId="{508E40B6-8FEB-44D9-A00E-BBE55DF25293}" type="sibTrans" cxnId="{A4227FB0-BED9-48D0-AB6E-47500D310547}">
      <dgm:prSet/>
      <dgm:spPr/>
      <dgm:t>
        <a:bodyPr/>
        <a:lstStyle/>
        <a:p>
          <a:endParaRPr lang="en-US"/>
        </a:p>
      </dgm:t>
    </dgm:pt>
    <dgm:pt modelId="{1FD30737-342E-40A0-99D4-29E8A2DF149A}">
      <dgm:prSet/>
      <dgm:spPr/>
      <dgm:t>
        <a:bodyPr/>
        <a:lstStyle/>
        <a:p>
          <a:r>
            <a:rPr lang="en-US"/>
            <a:t>Determine if profit can be predicted using only sales data</a:t>
          </a:r>
        </a:p>
      </dgm:t>
    </dgm:pt>
    <dgm:pt modelId="{1C82C74F-9D69-4F11-8BF3-9D4CA8450044}" type="parTrans" cxnId="{9D6CE771-58C2-4464-9BA6-2B68574AA8FC}">
      <dgm:prSet/>
      <dgm:spPr/>
      <dgm:t>
        <a:bodyPr/>
        <a:lstStyle/>
        <a:p>
          <a:endParaRPr lang="en-US"/>
        </a:p>
      </dgm:t>
    </dgm:pt>
    <dgm:pt modelId="{106FADE5-5826-4CCF-B50F-F5DA07C39599}" type="sibTrans" cxnId="{9D6CE771-58C2-4464-9BA6-2B68574AA8FC}">
      <dgm:prSet/>
      <dgm:spPr/>
      <dgm:t>
        <a:bodyPr/>
        <a:lstStyle/>
        <a:p>
          <a:endParaRPr lang="en-US"/>
        </a:p>
      </dgm:t>
    </dgm:pt>
    <dgm:pt modelId="{54018545-5E70-4E4B-B8A8-A274776781C1}">
      <dgm:prSet/>
      <dgm:spPr/>
      <dgm:t>
        <a:bodyPr/>
        <a:lstStyle/>
        <a:p>
          <a:r>
            <a:rPr lang="en-US"/>
            <a:t>Provide</a:t>
          </a:r>
        </a:p>
      </dgm:t>
    </dgm:pt>
    <dgm:pt modelId="{BB038816-758D-49E4-BEC7-7DC97FC7AE26}" type="parTrans" cxnId="{B16C598B-467C-4A1D-9C21-D846C1A19536}">
      <dgm:prSet/>
      <dgm:spPr/>
      <dgm:t>
        <a:bodyPr/>
        <a:lstStyle/>
        <a:p>
          <a:endParaRPr lang="en-US"/>
        </a:p>
      </dgm:t>
    </dgm:pt>
    <dgm:pt modelId="{72D2E747-BD58-4153-A1DB-1B84355ACF8F}" type="sibTrans" cxnId="{B16C598B-467C-4A1D-9C21-D846C1A19536}">
      <dgm:prSet/>
      <dgm:spPr/>
      <dgm:t>
        <a:bodyPr/>
        <a:lstStyle/>
        <a:p>
          <a:endParaRPr lang="en-US"/>
        </a:p>
      </dgm:t>
    </dgm:pt>
    <dgm:pt modelId="{20964570-40C8-4FBA-AB79-AF144CC10435}">
      <dgm:prSet/>
      <dgm:spPr/>
      <dgm:t>
        <a:bodyPr/>
        <a:lstStyle/>
        <a:p>
          <a:r>
            <a:rPr lang="en-US"/>
            <a:t>Provide a simple model for Finance and Strategy teams</a:t>
          </a:r>
        </a:p>
      </dgm:t>
    </dgm:pt>
    <dgm:pt modelId="{D7765A65-FA96-4D4C-9D76-9558C071D869}" type="parTrans" cxnId="{56AD957F-02DF-441A-895D-6E0983E00701}">
      <dgm:prSet/>
      <dgm:spPr/>
      <dgm:t>
        <a:bodyPr/>
        <a:lstStyle/>
        <a:p>
          <a:endParaRPr lang="en-US"/>
        </a:p>
      </dgm:t>
    </dgm:pt>
    <dgm:pt modelId="{29893806-8796-47BF-940E-0CDF8AE35C50}" type="sibTrans" cxnId="{56AD957F-02DF-441A-895D-6E0983E00701}">
      <dgm:prSet/>
      <dgm:spPr/>
      <dgm:t>
        <a:bodyPr/>
        <a:lstStyle/>
        <a:p>
          <a:endParaRPr lang="en-US"/>
        </a:p>
      </dgm:t>
    </dgm:pt>
    <dgm:pt modelId="{6A310D6B-73FC-4F71-8290-72DC6DFAE2E5}">
      <dgm:prSet/>
      <dgm:spPr/>
      <dgm:t>
        <a:bodyPr/>
        <a:lstStyle/>
        <a:p>
          <a:r>
            <a:rPr lang="en-US"/>
            <a:t>Evaluate</a:t>
          </a:r>
        </a:p>
      </dgm:t>
    </dgm:pt>
    <dgm:pt modelId="{D687C431-B747-4288-B815-B5D2DEAD1E92}" type="parTrans" cxnId="{654D2768-48B6-4943-8336-279A879A7A86}">
      <dgm:prSet/>
      <dgm:spPr/>
      <dgm:t>
        <a:bodyPr/>
        <a:lstStyle/>
        <a:p>
          <a:endParaRPr lang="en-US"/>
        </a:p>
      </dgm:t>
    </dgm:pt>
    <dgm:pt modelId="{36FA8719-921C-429E-95C6-2CA741B04907}" type="sibTrans" cxnId="{654D2768-48B6-4943-8336-279A879A7A86}">
      <dgm:prSet/>
      <dgm:spPr/>
      <dgm:t>
        <a:bodyPr/>
        <a:lstStyle/>
        <a:p>
          <a:endParaRPr lang="en-US"/>
        </a:p>
      </dgm:t>
    </dgm:pt>
    <dgm:pt modelId="{C9281A87-5F1C-4309-97D7-FC9DE6AC9681}">
      <dgm:prSet/>
      <dgm:spPr/>
      <dgm:t>
        <a:bodyPr/>
        <a:lstStyle/>
        <a:p>
          <a:r>
            <a:rPr lang="en-US"/>
            <a:t>Evaluate model using R² and MAPE</a:t>
          </a:r>
        </a:p>
      </dgm:t>
    </dgm:pt>
    <dgm:pt modelId="{99E2BF18-7712-4447-9E53-EA3943516FEF}" type="parTrans" cxnId="{9E3A20AC-2725-411D-9C02-5E17C8ADF689}">
      <dgm:prSet/>
      <dgm:spPr/>
      <dgm:t>
        <a:bodyPr/>
        <a:lstStyle/>
        <a:p>
          <a:endParaRPr lang="en-US"/>
        </a:p>
      </dgm:t>
    </dgm:pt>
    <dgm:pt modelId="{349CADE9-78AD-45EF-B068-2A78DC3AE04F}" type="sibTrans" cxnId="{9E3A20AC-2725-411D-9C02-5E17C8ADF689}">
      <dgm:prSet/>
      <dgm:spPr/>
      <dgm:t>
        <a:bodyPr/>
        <a:lstStyle/>
        <a:p>
          <a:endParaRPr lang="en-US"/>
        </a:p>
      </dgm:t>
    </dgm:pt>
    <dgm:pt modelId="{948859DB-8F33-4345-8B98-FBDFD087440E}">
      <dgm:prSet/>
      <dgm:spPr/>
      <dgm:t>
        <a:bodyPr/>
        <a:lstStyle/>
        <a:p>
          <a:r>
            <a:rPr lang="en-US"/>
            <a:t>Test</a:t>
          </a:r>
        </a:p>
      </dgm:t>
    </dgm:pt>
    <dgm:pt modelId="{5D01EAB6-70C7-4429-81B6-E220089F75D2}" type="parTrans" cxnId="{4FEC5BDC-6C16-45FC-8764-B985A1864DBA}">
      <dgm:prSet/>
      <dgm:spPr/>
      <dgm:t>
        <a:bodyPr/>
        <a:lstStyle/>
        <a:p>
          <a:endParaRPr lang="en-US"/>
        </a:p>
      </dgm:t>
    </dgm:pt>
    <dgm:pt modelId="{AFECC585-E5C4-432A-AE55-8E2AC4A142FA}" type="sibTrans" cxnId="{4FEC5BDC-6C16-45FC-8764-B985A1864DBA}">
      <dgm:prSet/>
      <dgm:spPr/>
      <dgm:t>
        <a:bodyPr/>
        <a:lstStyle/>
        <a:p>
          <a:endParaRPr lang="en-US"/>
        </a:p>
      </dgm:t>
    </dgm:pt>
    <dgm:pt modelId="{97CF7627-3EC3-4E5F-B667-F8A112C6A059}">
      <dgm:prSet/>
      <dgm:spPr/>
      <dgm:t>
        <a:bodyPr/>
        <a:lstStyle/>
        <a:p>
          <a:r>
            <a:rPr lang="en-US"/>
            <a:t>Test linear regression assumptions</a:t>
          </a:r>
        </a:p>
      </dgm:t>
    </dgm:pt>
    <dgm:pt modelId="{DA602E18-D061-4452-8C32-7DD2CD8FE792}" type="parTrans" cxnId="{76F04836-5E8A-4889-B510-04E36BE6012C}">
      <dgm:prSet/>
      <dgm:spPr/>
      <dgm:t>
        <a:bodyPr/>
        <a:lstStyle/>
        <a:p>
          <a:endParaRPr lang="en-US"/>
        </a:p>
      </dgm:t>
    </dgm:pt>
    <dgm:pt modelId="{F7A3A0F4-B041-415F-8D85-F21D5B82562A}" type="sibTrans" cxnId="{76F04836-5E8A-4889-B510-04E36BE6012C}">
      <dgm:prSet/>
      <dgm:spPr/>
      <dgm:t>
        <a:bodyPr/>
        <a:lstStyle/>
        <a:p>
          <a:endParaRPr lang="en-US"/>
        </a:p>
      </dgm:t>
    </dgm:pt>
    <dgm:pt modelId="{A74888F2-50DF-4828-BC33-93B80586CEC5}" type="pres">
      <dgm:prSet presAssocID="{45859665-4CAE-4AC4-81B3-192194E321DF}" presName="Name0" presStyleCnt="0">
        <dgm:presLayoutVars>
          <dgm:dir/>
          <dgm:animLvl val="lvl"/>
          <dgm:resizeHandles val="exact"/>
        </dgm:presLayoutVars>
      </dgm:prSet>
      <dgm:spPr/>
    </dgm:pt>
    <dgm:pt modelId="{BBE3C0A1-D4CE-4B68-9B61-9947B118001B}" type="pres">
      <dgm:prSet presAssocID="{9B42A546-52D8-41C5-8A16-92674A2E5327}" presName="linNode" presStyleCnt="0"/>
      <dgm:spPr/>
    </dgm:pt>
    <dgm:pt modelId="{4A2EFC71-8043-4869-9624-B28ED91AAC41}" type="pres">
      <dgm:prSet presAssocID="{9B42A546-52D8-41C5-8A16-92674A2E5327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401FDDF-A0CA-46C5-865B-5D7BC8DC84EE}" type="pres">
      <dgm:prSet presAssocID="{9B42A546-52D8-41C5-8A16-92674A2E5327}" presName="descendantText" presStyleLbl="alignNode1" presStyleIdx="0" presStyleCnt="4">
        <dgm:presLayoutVars>
          <dgm:bulletEnabled/>
        </dgm:presLayoutVars>
      </dgm:prSet>
      <dgm:spPr/>
    </dgm:pt>
    <dgm:pt modelId="{75F504F0-3A4D-42BE-BCAD-ED01B6119066}" type="pres">
      <dgm:prSet presAssocID="{508E40B6-8FEB-44D9-A00E-BBE55DF25293}" presName="sp" presStyleCnt="0"/>
      <dgm:spPr/>
    </dgm:pt>
    <dgm:pt modelId="{1495FD5D-1E3A-4968-A5D5-66E0B0CE5A6C}" type="pres">
      <dgm:prSet presAssocID="{54018545-5E70-4E4B-B8A8-A274776781C1}" presName="linNode" presStyleCnt="0"/>
      <dgm:spPr/>
    </dgm:pt>
    <dgm:pt modelId="{A4A0DC54-ECBC-466E-96DA-37096E7B7C07}" type="pres">
      <dgm:prSet presAssocID="{54018545-5E70-4E4B-B8A8-A274776781C1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4596E282-4567-42AE-82B1-5069EE99DD02}" type="pres">
      <dgm:prSet presAssocID="{54018545-5E70-4E4B-B8A8-A274776781C1}" presName="descendantText" presStyleLbl="alignNode1" presStyleIdx="1" presStyleCnt="4">
        <dgm:presLayoutVars>
          <dgm:bulletEnabled/>
        </dgm:presLayoutVars>
      </dgm:prSet>
      <dgm:spPr/>
    </dgm:pt>
    <dgm:pt modelId="{9D08FB2D-D210-4C84-8DBE-7EC12808ECF0}" type="pres">
      <dgm:prSet presAssocID="{72D2E747-BD58-4153-A1DB-1B84355ACF8F}" presName="sp" presStyleCnt="0"/>
      <dgm:spPr/>
    </dgm:pt>
    <dgm:pt modelId="{AE7880A7-5FA4-40F6-AF78-7071A0C22B84}" type="pres">
      <dgm:prSet presAssocID="{6A310D6B-73FC-4F71-8290-72DC6DFAE2E5}" presName="linNode" presStyleCnt="0"/>
      <dgm:spPr/>
    </dgm:pt>
    <dgm:pt modelId="{A0107F0D-B6FD-4D5D-99DB-9835BE1A888B}" type="pres">
      <dgm:prSet presAssocID="{6A310D6B-73FC-4F71-8290-72DC6DFAE2E5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D0B84C82-27DD-4959-99C8-D0DF69E3E842}" type="pres">
      <dgm:prSet presAssocID="{6A310D6B-73FC-4F71-8290-72DC6DFAE2E5}" presName="descendantText" presStyleLbl="alignNode1" presStyleIdx="2" presStyleCnt="4">
        <dgm:presLayoutVars>
          <dgm:bulletEnabled/>
        </dgm:presLayoutVars>
      </dgm:prSet>
      <dgm:spPr/>
    </dgm:pt>
    <dgm:pt modelId="{5F612CE0-0C86-4197-A665-019DA8D4FB22}" type="pres">
      <dgm:prSet presAssocID="{36FA8719-921C-429E-95C6-2CA741B04907}" presName="sp" presStyleCnt="0"/>
      <dgm:spPr/>
    </dgm:pt>
    <dgm:pt modelId="{A71F4258-2F5A-4DCF-86DB-728BE60978E3}" type="pres">
      <dgm:prSet presAssocID="{948859DB-8F33-4345-8B98-FBDFD087440E}" presName="linNode" presStyleCnt="0"/>
      <dgm:spPr/>
    </dgm:pt>
    <dgm:pt modelId="{2EF9C2AF-3C3F-42E4-835A-C53B4BAB4FFC}" type="pres">
      <dgm:prSet presAssocID="{948859DB-8F33-4345-8B98-FBDFD087440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FA76A01-69DE-4F5C-871E-F3839C767091}" type="pres">
      <dgm:prSet presAssocID="{948859DB-8F33-4345-8B98-FBDFD087440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FF29611-823C-442C-A570-287EB5690D82}" type="presOf" srcId="{54018545-5E70-4E4B-B8A8-A274776781C1}" destId="{A4A0DC54-ECBC-466E-96DA-37096E7B7C07}" srcOrd="0" destOrd="0" presId="urn:microsoft.com/office/officeart/2016/7/layout/VerticalHollowActionList"/>
    <dgm:cxn modelId="{30D6271A-5A58-4BFC-8C00-154B5D8DC704}" type="presOf" srcId="{6A310D6B-73FC-4F71-8290-72DC6DFAE2E5}" destId="{A0107F0D-B6FD-4D5D-99DB-9835BE1A888B}" srcOrd="0" destOrd="0" presId="urn:microsoft.com/office/officeart/2016/7/layout/VerticalHollowActionList"/>
    <dgm:cxn modelId="{55D8532A-5AB4-4C3E-95B9-715AD1F644C9}" type="presOf" srcId="{9B42A546-52D8-41C5-8A16-92674A2E5327}" destId="{4A2EFC71-8043-4869-9624-B28ED91AAC41}" srcOrd="0" destOrd="0" presId="urn:microsoft.com/office/officeart/2016/7/layout/VerticalHollowActionList"/>
    <dgm:cxn modelId="{76F04836-5E8A-4889-B510-04E36BE6012C}" srcId="{948859DB-8F33-4345-8B98-FBDFD087440E}" destId="{97CF7627-3EC3-4E5F-B667-F8A112C6A059}" srcOrd="0" destOrd="0" parTransId="{DA602E18-D061-4452-8C32-7DD2CD8FE792}" sibTransId="{F7A3A0F4-B041-415F-8D85-F21D5B82562A}"/>
    <dgm:cxn modelId="{1B7FD23A-7DA2-4A43-B8FF-55F31E21A68B}" type="presOf" srcId="{45859665-4CAE-4AC4-81B3-192194E321DF}" destId="{A74888F2-50DF-4828-BC33-93B80586CEC5}" srcOrd="0" destOrd="0" presId="urn:microsoft.com/office/officeart/2016/7/layout/VerticalHollowActionList"/>
    <dgm:cxn modelId="{654D2768-48B6-4943-8336-279A879A7A86}" srcId="{45859665-4CAE-4AC4-81B3-192194E321DF}" destId="{6A310D6B-73FC-4F71-8290-72DC6DFAE2E5}" srcOrd="2" destOrd="0" parTransId="{D687C431-B747-4288-B815-B5D2DEAD1E92}" sibTransId="{36FA8719-921C-429E-95C6-2CA741B04907}"/>
    <dgm:cxn modelId="{97C62748-0874-4AEF-A95F-1556054AC23D}" type="presOf" srcId="{C9281A87-5F1C-4309-97D7-FC9DE6AC9681}" destId="{D0B84C82-27DD-4959-99C8-D0DF69E3E842}" srcOrd="0" destOrd="0" presId="urn:microsoft.com/office/officeart/2016/7/layout/VerticalHollowActionList"/>
    <dgm:cxn modelId="{DF13EE48-7E1D-4D21-AFBB-34FD8421C41E}" type="presOf" srcId="{948859DB-8F33-4345-8B98-FBDFD087440E}" destId="{2EF9C2AF-3C3F-42E4-835A-C53B4BAB4FFC}" srcOrd="0" destOrd="0" presId="urn:microsoft.com/office/officeart/2016/7/layout/VerticalHollowActionList"/>
    <dgm:cxn modelId="{9D6CE771-58C2-4464-9BA6-2B68574AA8FC}" srcId="{9B42A546-52D8-41C5-8A16-92674A2E5327}" destId="{1FD30737-342E-40A0-99D4-29E8A2DF149A}" srcOrd="0" destOrd="0" parTransId="{1C82C74F-9D69-4F11-8BF3-9D4CA8450044}" sibTransId="{106FADE5-5826-4CCF-B50F-F5DA07C39599}"/>
    <dgm:cxn modelId="{FBC87258-854D-4461-B47C-492CCA719D94}" type="presOf" srcId="{97CF7627-3EC3-4E5F-B667-F8A112C6A059}" destId="{EFA76A01-69DE-4F5C-871E-F3839C767091}" srcOrd="0" destOrd="0" presId="urn:microsoft.com/office/officeart/2016/7/layout/VerticalHollowActionList"/>
    <dgm:cxn modelId="{6F1BF57B-5DCF-4AC9-A98C-ECD9BDA0E480}" type="presOf" srcId="{20964570-40C8-4FBA-AB79-AF144CC10435}" destId="{4596E282-4567-42AE-82B1-5069EE99DD02}" srcOrd="0" destOrd="0" presId="urn:microsoft.com/office/officeart/2016/7/layout/VerticalHollowActionList"/>
    <dgm:cxn modelId="{56AD957F-02DF-441A-895D-6E0983E00701}" srcId="{54018545-5E70-4E4B-B8A8-A274776781C1}" destId="{20964570-40C8-4FBA-AB79-AF144CC10435}" srcOrd="0" destOrd="0" parTransId="{D7765A65-FA96-4D4C-9D76-9558C071D869}" sibTransId="{29893806-8796-47BF-940E-0CDF8AE35C50}"/>
    <dgm:cxn modelId="{B16C598B-467C-4A1D-9C21-D846C1A19536}" srcId="{45859665-4CAE-4AC4-81B3-192194E321DF}" destId="{54018545-5E70-4E4B-B8A8-A274776781C1}" srcOrd="1" destOrd="0" parTransId="{BB038816-758D-49E4-BEC7-7DC97FC7AE26}" sibTransId="{72D2E747-BD58-4153-A1DB-1B84355ACF8F}"/>
    <dgm:cxn modelId="{9E3A20AC-2725-411D-9C02-5E17C8ADF689}" srcId="{6A310D6B-73FC-4F71-8290-72DC6DFAE2E5}" destId="{C9281A87-5F1C-4309-97D7-FC9DE6AC9681}" srcOrd="0" destOrd="0" parTransId="{99E2BF18-7712-4447-9E53-EA3943516FEF}" sibTransId="{349CADE9-78AD-45EF-B068-2A78DC3AE04F}"/>
    <dgm:cxn modelId="{A4227FB0-BED9-48D0-AB6E-47500D310547}" srcId="{45859665-4CAE-4AC4-81B3-192194E321DF}" destId="{9B42A546-52D8-41C5-8A16-92674A2E5327}" srcOrd="0" destOrd="0" parTransId="{E2BA72E8-D871-4FDC-A179-3C70457420C6}" sibTransId="{508E40B6-8FEB-44D9-A00E-BBE55DF25293}"/>
    <dgm:cxn modelId="{4FEC5BDC-6C16-45FC-8764-B985A1864DBA}" srcId="{45859665-4CAE-4AC4-81B3-192194E321DF}" destId="{948859DB-8F33-4345-8B98-FBDFD087440E}" srcOrd="3" destOrd="0" parTransId="{5D01EAB6-70C7-4429-81B6-E220089F75D2}" sibTransId="{AFECC585-E5C4-432A-AE55-8E2AC4A142FA}"/>
    <dgm:cxn modelId="{AEBB49E2-B088-4591-9627-AF54676536E8}" type="presOf" srcId="{1FD30737-342E-40A0-99D4-29E8A2DF149A}" destId="{3401FDDF-A0CA-46C5-865B-5D7BC8DC84EE}" srcOrd="0" destOrd="0" presId="urn:microsoft.com/office/officeart/2016/7/layout/VerticalHollowActionList"/>
    <dgm:cxn modelId="{F3E185BF-A40E-47A5-B9D8-38F4F102DDB6}" type="presParOf" srcId="{A74888F2-50DF-4828-BC33-93B80586CEC5}" destId="{BBE3C0A1-D4CE-4B68-9B61-9947B118001B}" srcOrd="0" destOrd="0" presId="urn:microsoft.com/office/officeart/2016/7/layout/VerticalHollowActionList"/>
    <dgm:cxn modelId="{919020FC-AC41-469A-AF73-6E28D15A1ECC}" type="presParOf" srcId="{BBE3C0A1-D4CE-4B68-9B61-9947B118001B}" destId="{4A2EFC71-8043-4869-9624-B28ED91AAC41}" srcOrd="0" destOrd="0" presId="urn:microsoft.com/office/officeart/2016/7/layout/VerticalHollowActionList"/>
    <dgm:cxn modelId="{CCCECED3-458C-46E3-B021-79A5DAC35C12}" type="presParOf" srcId="{BBE3C0A1-D4CE-4B68-9B61-9947B118001B}" destId="{3401FDDF-A0CA-46C5-865B-5D7BC8DC84EE}" srcOrd="1" destOrd="0" presId="urn:microsoft.com/office/officeart/2016/7/layout/VerticalHollowActionList"/>
    <dgm:cxn modelId="{305FE905-F80B-400B-9183-D2D83DFE96F6}" type="presParOf" srcId="{A74888F2-50DF-4828-BC33-93B80586CEC5}" destId="{75F504F0-3A4D-42BE-BCAD-ED01B6119066}" srcOrd="1" destOrd="0" presId="urn:microsoft.com/office/officeart/2016/7/layout/VerticalHollowActionList"/>
    <dgm:cxn modelId="{6EA7E81C-CBDD-438D-AF69-683B95FB5269}" type="presParOf" srcId="{A74888F2-50DF-4828-BC33-93B80586CEC5}" destId="{1495FD5D-1E3A-4968-A5D5-66E0B0CE5A6C}" srcOrd="2" destOrd="0" presId="urn:microsoft.com/office/officeart/2016/7/layout/VerticalHollowActionList"/>
    <dgm:cxn modelId="{22DB0AD8-3CE7-431F-A234-AD4EDE75CE3C}" type="presParOf" srcId="{1495FD5D-1E3A-4968-A5D5-66E0B0CE5A6C}" destId="{A4A0DC54-ECBC-466E-96DA-37096E7B7C07}" srcOrd="0" destOrd="0" presId="urn:microsoft.com/office/officeart/2016/7/layout/VerticalHollowActionList"/>
    <dgm:cxn modelId="{C2527D6C-748C-4F7C-8069-FFE98C8A3CC1}" type="presParOf" srcId="{1495FD5D-1E3A-4968-A5D5-66E0B0CE5A6C}" destId="{4596E282-4567-42AE-82B1-5069EE99DD02}" srcOrd="1" destOrd="0" presId="urn:microsoft.com/office/officeart/2016/7/layout/VerticalHollowActionList"/>
    <dgm:cxn modelId="{BC73C954-AD00-4B48-B4AA-E5D2A9458EC3}" type="presParOf" srcId="{A74888F2-50DF-4828-BC33-93B80586CEC5}" destId="{9D08FB2D-D210-4C84-8DBE-7EC12808ECF0}" srcOrd="3" destOrd="0" presId="urn:microsoft.com/office/officeart/2016/7/layout/VerticalHollowActionList"/>
    <dgm:cxn modelId="{7CEE008F-DBE6-47F6-BF7D-76B8923D4A9A}" type="presParOf" srcId="{A74888F2-50DF-4828-BC33-93B80586CEC5}" destId="{AE7880A7-5FA4-40F6-AF78-7071A0C22B84}" srcOrd="4" destOrd="0" presId="urn:microsoft.com/office/officeart/2016/7/layout/VerticalHollowActionList"/>
    <dgm:cxn modelId="{5921941A-7E3B-4D50-A016-277ACC0F9AF0}" type="presParOf" srcId="{AE7880A7-5FA4-40F6-AF78-7071A0C22B84}" destId="{A0107F0D-B6FD-4D5D-99DB-9835BE1A888B}" srcOrd="0" destOrd="0" presId="urn:microsoft.com/office/officeart/2016/7/layout/VerticalHollowActionList"/>
    <dgm:cxn modelId="{95CC8ABF-F7BF-4FC7-8F49-B4FDC1507B1C}" type="presParOf" srcId="{AE7880A7-5FA4-40F6-AF78-7071A0C22B84}" destId="{D0B84C82-27DD-4959-99C8-D0DF69E3E842}" srcOrd="1" destOrd="0" presId="urn:microsoft.com/office/officeart/2016/7/layout/VerticalHollowActionList"/>
    <dgm:cxn modelId="{533C6149-B824-4436-B307-152F1C31FD19}" type="presParOf" srcId="{A74888F2-50DF-4828-BC33-93B80586CEC5}" destId="{5F612CE0-0C86-4197-A665-019DA8D4FB22}" srcOrd="5" destOrd="0" presId="urn:microsoft.com/office/officeart/2016/7/layout/VerticalHollowActionList"/>
    <dgm:cxn modelId="{F238128A-01FC-4264-AC00-2255CA41DB04}" type="presParOf" srcId="{A74888F2-50DF-4828-BC33-93B80586CEC5}" destId="{A71F4258-2F5A-4DCF-86DB-728BE60978E3}" srcOrd="6" destOrd="0" presId="urn:microsoft.com/office/officeart/2016/7/layout/VerticalHollowActionList"/>
    <dgm:cxn modelId="{030167E8-B160-4F56-9461-D203BE938734}" type="presParOf" srcId="{A71F4258-2F5A-4DCF-86DB-728BE60978E3}" destId="{2EF9C2AF-3C3F-42E4-835A-C53B4BAB4FFC}" srcOrd="0" destOrd="0" presId="urn:microsoft.com/office/officeart/2016/7/layout/VerticalHollowActionList"/>
    <dgm:cxn modelId="{5FA410DA-B240-4B24-B72C-67B9C70C3ED1}" type="presParOf" srcId="{A71F4258-2F5A-4DCF-86DB-728BE60978E3}" destId="{EFA76A01-69DE-4F5C-871E-F3839C76709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9D78C-C365-406E-A499-F76E2248888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12B41E-486D-4483-B7C6-45F5CEB06D0D}">
      <dgm:prSet/>
      <dgm:spPr/>
      <dgm:t>
        <a:bodyPr/>
        <a:lstStyle/>
        <a:p>
          <a:r>
            <a:rPr lang="en-US"/>
            <a:t>Moderate positive correlation (r = 0.8</a:t>
          </a:r>
          <a:r>
            <a:rPr lang="de-DE"/>
            <a:t>1</a:t>
          </a:r>
          <a:r>
            <a:rPr lang="en-US"/>
            <a:t>) between Sales and Profit</a:t>
          </a:r>
        </a:p>
      </dgm:t>
    </dgm:pt>
    <dgm:pt modelId="{C41B2512-4498-4AB7-A585-FBBBB2269AB8}" type="parTrans" cxnId="{710218B6-36EF-47E3-912C-64B9389B6051}">
      <dgm:prSet/>
      <dgm:spPr/>
      <dgm:t>
        <a:bodyPr/>
        <a:lstStyle/>
        <a:p>
          <a:endParaRPr lang="en-US"/>
        </a:p>
      </dgm:t>
    </dgm:pt>
    <dgm:pt modelId="{66A73572-D9AD-4FFB-BC7D-48A089B66C41}" type="sibTrans" cxnId="{710218B6-36EF-47E3-912C-64B9389B6051}">
      <dgm:prSet/>
      <dgm:spPr/>
      <dgm:t>
        <a:bodyPr/>
        <a:lstStyle/>
        <a:p>
          <a:endParaRPr lang="en-US"/>
        </a:p>
      </dgm:t>
    </dgm:pt>
    <dgm:pt modelId="{2B5CAD06-7A09-4974-AB06-C0015B757585}">
      <dgm:prSet/>
      <dgm:spPr/>
      <dgm:t>
        <a:bodyPr/>
        <a:lstStyle/>
        <a:p>
          <a:r>
            <a:rPr lang="en-US" dirty="0"/>
            <a:t>No missing values in the dataset. The avg of sales is </a:t>
          </a:r>
          <a:r>
            <a:rPr lang="en-IN" b="0" i="0" dirty="0"/>
            <a:t>50730 dollars and the avg of profit is 10271 dollars.</a:t>
          </a:r>
          <a:endParaRPr lang="en-US" dirty="0"/>
        </a:p>
      </dgm:t>
    </dgm:pt>
    <dgm:pt modelId="{13AFD4C6-8895-4600-BD7C-C71C41443828}" type="parTrans" cxnId="{6C9775C5-1345-4A89-ADBD-53F5981602D1}">
      <dgm:prSet/>
      <dgm:spPr/>
      <dgm:t>
        <a:bodyPr/>
        <a:lstStyle/>
        <a:p>
          <a:endParaRPr lang="en-US"/>
        </a:p>
      </dgm:t>
    </dgm:pt>
    <dgm:pt modelId="{27151F98-4927-4291-A619-386E147C0409}" type="sibTrans" cxnId="{6C9775C5-1345-4A89-ADBD-53F5981602D1}">
      <dgm:prSet/>
      <dgm:spPr/>
      <dgm:t>
        <a:bodyPr/>
        <a:lstStyle/>
        <a:p>
          <a:endParaRPr lang="en-US"/>
        </a:p>
      </dgm:t>
    </dgm:pt>
    <dgm:pt modelId="{95360FEA-6F3D-40B9-87CC-63666406C436}">
      <dgm:prSet/>
      <dgm:spPr/>
      <dgm:t>
        <a:bodyPr/>
        <a:lstStyle/>
        <a:p>
          <a:r>
            <a:rPr lang="en-US"/>
            <a:t>Scatterplot suggests linearity with some heteroscedasticity</a:t>
          </a:r>
          <a:r>
            <a:rPr lang="de-DE"/>
            <a:t> (</a:t>
          </a:r>
          <a:r>
            <a:rPr lang="en-IN"/>
            <a:t>Higher sales generally lead to higher profits).</a:t>
          </a:r>
          <a:endParaRPr lang="en-US"/>
        </a:p>
      </dgm:t>
    </dgm:pt>
    <dgm:pt modelId="{4BD72A97-E947-42D4-96C1-E5DD5FB6739D}" type="parTrans" cxnId="{4F139479-0F39-4248-92E3-004C9E7CF825}">
      <dgm:prSet/>
      <dgm:spPr/>
      <dgm:t>
        <a:bodyPr/>
        <a:lstStyle/>
        <a:p>
          <a:endParaRPr lang="en-US"/>
        </a:p>
      </dgm:t>
    </dgm:pt>
    <dgm:pt modelId="{D99C91A1-13CE-4929-928E-20C8B92C4B53}" type="sibTrans" cxnId="{4F139479-0F39-4248-92E3-004C9E7CF825}">
      <dgm:prSet/>
      <dgm:spPr/>
      <dgm:t>
        <a:bodyPr/>
        <a:lstStyle/>
        <a:p>
          <a:endParaRPr lang="en-US"/>
        </a:p>
      </dgm:t>
    </dgm:pt>
    <dgm:pt modelId="{6A381783-0D0E-4149-B396-183841C261CF}">
      <dgm:prSet/>
      <dgm:spPr/>
      <dgm:t>
        <a:bodyPr/>
        <a:lstStyle/>
        <a:p>
          <a:r>
            <a:rPr lang="en-US"/>
            <a:t>Profit variance increases with higher sales</a:t>
          </a:r>
        </a:p>
      </dgm:t>
    </dgm:pt>
    <dgm:pt modelId="{65C59FFD-C84F-444F-B338-4F7A3FA02F54}" type="parTrans" cxnId="{80161561-3C72-4EBF-B717-11780455AB0A}">
      <dgm:prSet/>
      <dgm:spPr/>
      <dgm:t>
        <a:bodyPr/>
        <a:lstStyle/>
        <a:p>
          <a:endParaRPr lang="en-US"/>
        </a:p>
      </dgm:t>
    </dgm:pt>
    <dgm:pt modelId="{B049C915-9A04-4A9E-9BEA-BCF595DC5C03}" type="sibTrans" cxnId="{80161561-3C72-4EBF-B717-11780455AB0A}">
      <dgm:prSet/>
      <dgm:spPr/>
      <dgm:t>
        <a:bodyPr/>
        <a:lstStyle/>
        <a:p>
          <a:endParaRPr lang="en-US"/>
        </a:p>
      </dgm:t>
    </dgm:pt>
    <dgm:pt modelId="{AE1DA729-EEBF-4579-9370-68FCC3F2D83E}">
      <dgm:prSet/>
      <dgm:spPr/>
      <dgm:t>
        <a:bodyPr/>
        <a:lstStyle/>
        <a:p>
          <a:r>
            <a:rPr lang="en-IN" dirty="0"/>
            <a:t>Outlier removal</a:t>
          </a:r>
        </a:p>
      </dgm:t>
    </dgm:pt>
    <dgm:pt modelId="{96D77702-6574-4252-9BB1-85245EB37394}" type="parTrans" cxnId="{B0D05B54-173D-46B2-91E8-35E17C18AEB9}">
      <dgm:prSet/>
      <dgm:spPr/>
      <dgm:t>
        <a:bodyPr/>
        <a:lstStyle/>
        <a:p>
          <a:endParaRPr lang="en-US"/>
        </a:p>
      </dgm:t>
    </dgm:pt>
    <dgm:pt modelId="{2444A132-867E-4707-852A-2E6983F4EC9B}" type="sibTrans" cxnId="{B0D05B54-173D-46B2-91E8-35E17C18AEB9}">
      <dgm:prSet/>
      <dgm:spPr/>
      <dgm:t>
        <a:bodyPr/>
        <a:lstStyle/>
        <a:p>
          <a:endParaRPr lang="en-US"/>
        </a:p>
      </dgm:t>
    </dgm:pt>
    <dgm:pt modelId="{A5961D96-AA6F-43FC-950B-56956407F17D}" type="pres">
      <dgm:prSet presAssocID="{B419D78C-C365-406E-A499-F76E2248888E}" presName="diagram" presStyleCnt="0">
        <dgm:presLayoutVars>
          <dgm:dir/>
          <dgm:resizeHandles val="exact"/>
        </dgm:presLayoutVars>
      </dgm:prSet>
      <dgm:spPr/>
    </dgm:pt>
    <dgm:pt modelId="{14DD96A7-B5D6-43DB-984D-08D579F20631}" type="pres">
      <dgm:prSet presAssocID="{1112B41E-486D-4483-B7C6-45F5CEB06D0D}" presName="node" presStyleLbl="node1" presStyleIdx="0" presStyleCnt="5">
        <dgm:presLayoutVars>
          <dgm:bulletEnabled val="1"/>
        </dgm:presLayoutVars>
      </dgm:prSet>
      <dgm:spPr/>
    </dgm:pt>
    <dgm:pt modelId="{002C58ED-3ED7-49E1-ABAC-761FB18109DA}" type="pres">
      <dgm:prSet presAssocID="{66A73572-D9AD-4FFB-BC7D-48A089B66C41}" presName="sibTrans" presStyleCnt="0"/>
      <dgm:spPr/>
    </dgm:pt>
    <dgm:pt modelId="{C80379EB-F14D-4D1A-A7C1-277D964B825B}" type="pres">
      <dgm:prSet presAssocID="{2B5CAD06-7A09-4974-AB06-C0015B757585}" presName="node" presStyleLbl="node1" presStyleIdx="1" presStyleCnt="5">
        <dgm:presLayoutVars>
          <dgm:bulletEnabled val="1"/>
        </dgm:presLayoutVars>
      </dgm:prSet>
      <dgm:spPr/>
    </dgm:pt>
    <dgm:pt modelId="{E0E323ED-9A0E-4E74-9243-7F7312C7400F}" type="pres">
      <dgm:prSet presAssocID="{27151F98-4927-4291-A619-386E147C0409}" presName="sibTrans" presStyleCnt="0"/>
      <dgm:spPr/>
    </dgm:pt>
    <dgm:pt modelId="{43E73B59-142B-4FA3-BF97-A09DF13DC30F}" type="pres">
      <dgm:prSet presAssocID="{95360FEA-6F3D-40B9-87CC-63666406C436}" presName="node" presStyleLbl="node1" presStyleIdx="2" presStyleCnt="5">
        <dgm:presLayoutVars>
          <dgm:bulletEnabled val="1"/>
        </dgm:presLayoutVars>
      </dgm:prSet>
      <dgm:spPr/>
    </dgm:pt>
    <dgm:pt modelId="{B30B2695-2038-4BA5-8916-58CB301CF23C}" type="pres">
      <dgm:prSet presAssocID="{D99C91A1-13CE-4929-928E-20C8B92C4B53}" presName="sibTrans" presStyleCnt="0"/>
      <dgm:spPr/>
    </dgm:pt>
    <dgm:pt modelId="{06202B2B-3F38-4A11-8492-D16789EA2A42}" type="pres">
      <dgm:prSet presAssocID="{6A381783-0D0E-4149-B396-183841C261CF}" presName="node" presStyleLbl="node1" presStyleIdx="3" presStyleCnt="5">
        <dgm:presLayoutVars>
          <dgm:bulletEnabled val="1"/>
        </dgm:presLayoutVars>
      </dgm:prSet>
      <dgm:spPr/>
    </dgm:pt>
    <dgm:pt modelId="{FC0C5EFB-1231-48DD-A50D-9F73CD6FCA36}" type="pres">
      <dgm:prSet presAssocID="{B049C915-9A04-4A9E-9BEA-BCF595DC5C03}" presName="sibTrans" presStyleCnt="0"/>
      <dgm:spPr/>
    </dgm:pt>
    <dgm:pt modelId="{4314FD8A-87A6-451E-8EAD-4663325A3089}" type="pres">
      <dgm:prSet presAssocID="{AE1DA729-EEBF-4579-9370-68FCC3F2D83E}" presName="node" presStyleLbl="node1" presStyleIdx="4" presStyleCnt="5">
        <dgm:presLayoutVars>
          <dgm:bulletEnabled val="1"/>
        </dgm:presLayoutVars>
      </dgm:prSet>
      <dgm:spPr/>
    </dgm:pt>
  </dgm:ptLst>
  <dgm:cxnLst>
    <dgm:cxn modelId="{D4593040-1EB9-4A15-8250-E120257182BF}" type="presOf" srcId="{B419D78C-C365-406E-A499-F76E2248888E}" destId="{A5961D96-AA6F-43FC-950B-56956407F17D}" srcOrd="0" destOrd="0" presId="urn:microsoft.com/office/officeart/2005/8/layout/default"/>
    <dgm:cxn modelId="{80161561-3C72-4EBF-B717-11780455AB0A}" srcId="{B419D78C-C365-406E-A499-F76E2248888E}" destId="{6A381783-0D0E-4149-B396-183841C261CF}" srcOrd="3" destOrd="0" parTransId="{65C59FFD-C84F-444F-B338-4F7A3FA02F54}" sibTransId="{B049C915-9A04-4A9E-9BEA-BCF595DC5C03}"/>
    <dgm:cxn modelId="{387D2B67-D133-4CE5-A142-ADDAA31E2C8B}" type="presOf" srcId="{95360FEA-6F3D-40B9-87CC-63666406C436}" destId="{43E73B59-142B-4FA3-BF97-A09DF13DC30F}" srcOrd="0" destOrd="0" presId="urn:microsoft.com/office/officeart/2005/8/layout/default"/>
    <dgm:cxn modelId="{B0D05B54-173D-46B2-91E8-35E17C18AEB9}" srcId="{B419D78C-C365-406E-A499-F76E2248888E}" destId="{AE1DA729-EEBF-4579-9370-68FCC3F2D83E}" srcOrd="4" destOrd="0" parTransId="{96D77702-6574-4252-9BB1-85245EB37394}" sibTransId="{2444A132-867E-4707-852A-2E6983F4EC9B}"/>
    <dgm:cxn modelId="{4F139479-0F39-4248-92E3-004C9E7CF825}" srcId="{B419D78C-C365-406E-A499-F76E2248888E}" destId="{95360FEA-6F3D-40B9-87CC-63666406C436}" srcOrd="2" destOrd="0" parTransId="{4BD72A97-E947-42D4-96C1-E5DD5FB6739D}" sibTransId="{D99C91A1-13CE-4929-928E-20C8B92C4B53}"/>
    <dgm:cxn modelId="{3840F6AE-BA4D-468C-B6F3-202EB99FE1FD}" type="presOf" srcId="{6A381783-0D0E-4149-B396-183841C261CF}" destId="{06202B2B-3F38-4A11-8492-D16789EA2A42}" srcOrd="0" destOrd="0" presId="urn:microsoft.com/office/officeart/2005/8/layout/default"/>
    <dgm:cxn modelId="{710218B6-36EF-47E3-912C-64B9389B6051}" srcId="{B419D78C-C365-406E-A499-F76E2248888E}" destId="{1112B41E-486D-4483-B7C6-45F5CEB06D0D}" srcOrd="0" destOrd="0" parTransId="{C41B2512-4498-4AB7-A585-FBBBB2269AB8}" sibTransId="{66A73572-D9AD-4FFB-BC7D-48A089B66C41}"/>
    <dgm:cxn modelId="{853230C0-42F4-4D4B-8224-52870EC0D36F}" type="presOf" srcId="{AE1DA729-EEBF-4579-9370-68FCC3F2D83E}" destId="{4314FD8A-87A6-451E-8EAD-4663325A3089}" srcOrd="0" destOrd="0" presId="urn:microsoft.com/office/officeart/2005/8/layout/default"/>
    <dgm:cxn modelId="{6C9775C5-1345-4A89-ADBD-53F5981602D1}" srcId="{B419D78C-C365-406E-A499-F76E2248888E}" destId="{2B5CAD06-7A09-4974-AB06-C0015B757585}" srcOrd="1" destOrd="0" parTransId="{13AFD4C6-8895-4600-BD7C-C71C41443828}" sibTransId="{27151F98-4927-4291-A619-386E147C0409}"/>
    <dgm:cxn modelId="{C35791DC-92F5-48D8-B4C5-B6A6AB69581A}" type="presOf" srcId="{2B5CAD06-7A09-4974-AB06-C0015B757585}" destId="{C80379EB-F14D-4D1A-A7C1-277D964B825B}" srcOrd="0" destOrd="0" presId="urn:microsoft.com/office/officeart/2005/8/layout/default"/>
    <dgm:cxn modelId="{32B61CE7-653A-4F3B-88EA-355E91E888DD}" type="presOf" srcId="{1112B41E-486D-4483-B7C6-45F5CEB06D0D}" destId="{14DD96A7-B5D6-43DB-984D-08D579F20631}" srcOrd="0" destOrd="0" presId="urn:microsoft.com/office/officeart/2005/8/layout/default"/>
    <dgm:cxn modelId="{D863039D-8D73-4054-ADF5-72C9D449CB2B}" type="presParOf" srcId="{A5961D96-AA6F-43FC-950B-56956407F17D}" destId="{14DD96A7-B5D6-43DB-984D-08D579F20631}" srcOrd="0" destOrd="0" presId="urn:microsoft.com/office/officeart/2005/8/layout/default"/>
    <dgm:cxn modelId="{62E48A27-BCA5-41DE-93B1-392C02CDF302}" type="presParOf" srcId="{A5961D96-AA6F-43FC-950B-56956407F17D}" destId="{002C58ED-3ED7-49E1-ABAC-761FB18109DA}" srcOrd="1" destOrd="0" presId="urn:microsoft.com/office/officeart/2005/8/layout/default"/>
    <dgm:cxn modelId="{46F04B29-F910-4C07-A04F-21D1CE7EFF96}" type="presParOf" srcId="{A5961D96-AA6F-43FC-950B-56956407F17D}" destId="{C80379EB-F14D-4D1A-A7C1-277D964B825B}" srcOrd="2" destOrd="0" presId="urn:microsoft.com/office/officeart/2005/8/layout/default"/>
    <dgm:cxn modelId="{17ABCC65-396C-4C04-9464-B092127C3BE1}" type="presParOf" srcId="{A5961D96-AA6F-43FC-950B-56956407F17D}" destId="{E0E323ED-9A0E-4E74-9243-7F7312C7400F}" srcOrd="3" destOrd="0" presId="urn:microsoft.com/office/officeart/2005/8/layout/default"/>
    <dgm:cxn modelId="{688AFDC9-D926-40CE-9024-A65B930AF9DB}" type="presParOf" srcId="{A5961D96-AA6F-43FC-950B-56956407F17D}" destId="{43E73B59-142B-4FA3-BF97-A09DF13DC30F}" srcOrd="4" destOrd="0" presId="urn:microsoft.com/office/officeart/2005/8/layout/default"/>
    <dgm:cxn modelId="{BB071301-8189-432A-9AC2-58E5F4A7F4E8}" type="presParOf" srcId="{A5961D96-AA6F-43FC-950B-56956407F17D}" destId="{B30B2695-2038-4BA5-8916-58CB301CF23C}" srcOrd="5" destOrd="0" presId="urn:microsoft.com/office/officeart/2005/8/layout/default"/>
    <dgm:cxn modelId="{E8DE2669-CCC1-4FC1-BBD0-4D78B5917271}" type="presParOf" srcId="{A5961D96-AA6F-43FC-950B-56956407F17D}" destId="{06202B2B-3F38-4A11-8492-D16789EA2A42}" srcOrd="6" destOrd="0" presId="urn:microsoft.com/office/officeart/2005/8/layout/default"/>
    <dgm:cxn modelId="{C7A3E901-3D00-4DDA-ADD8-07B2CA950859}" type="presParOf" srcId="{A5961D96-AA6F-43FC-950B-56956407F17D}" destId="{FC0C5EFB-1231-48DD-A50D-9F73CD6FCA36}" srcOrd="7" destOrd="0" presId="urn:microsoft.com/office/officeart/2005/8/layout/default"/>
    <dgm:cxn modelId="{6B52915F-2668-4426-A7E1-7C8DB8659A81}" type="presParOf" srcId="{A5961D96-AA6F-43FC-950B-56956407F17D}" destId="{4314FD8A-87A6-451E-8EAD-4663325A30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BC66B-E012-4ADC-B9CE-E9776C34D4C6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7CAF43B-FC28-45F7-ADC5-A926B69B05F3}">
      <dgm:prSet/>
      <dgm:spPr/>
      <dgm:t>
        <a:bodyPr/>
        <a:lstStyle/>
        <a:p>
          <a:r>
            <a:rPr lang="en-US"/>
            <a:t>Durbin-Watson Test:</a:t>
          </a:r>
          <a:r>
            <a:rPr lang="de-DE"/>
            <a:t> 1.96</a:t>
          </a:r>
          <a:r>
            <a:rPr lang="en-US"/>
            <a:t> → ✅ Residuals are independent</a:t>
          </a:r>
        </a:p>
      </dgm:t>
    </dgm:pt>
    <dgm:pt modelId="{53F2146D-542E-4580-9ED2-EE52892DD98C}" type="parTrans" cxnId="{DDDDCB6F-9926-4D04-82DC-B21D5AB8CACA}">
      <dgm:prSet/>
      <dgm:spPr/>
      <dgm:t>
        <a:bodyPr/>
        <a:lstStyle/>
        <a:p>
          <a:endParaRPr lang="en-US"/>
        </a:p>
      </dgm:t>
    </dgm:pt>
    <dgm:pt modelId="{6FFC86A3-C98D-4C72-9294-FECD52DB9B7B}" type="sibTrans" cxnId="{DDDDCB6F-9926-4D04-82DC-B21D5AB8CACA}">
      <dgm:prSet/>
      <dgm:spPr/>
      <dgm:t>
        <a:bodyPr/>
        <a:lstStyle/>
        <a:p>
          <a:endParaRPr lang="en-US"/>
        </a:p>
      </dgm:t>
    </dgm:pt>
    <dgm:pt modelId="{AA910187-B969-4DE2-96A4-4E8B36F36E87}">
      <dgm:prSet/>
      <dgm:spPr/>
      <dgm:t>
        <a:bodyPr/>
        <a:lstStyle/>
        <a:p>
          <a:r>
            <a:rPr lang="en-US"/>
            <a:t>Goldfeld-Quandt Test: p = 0.</a:t>
          </a:r>
          <a:r>
            <a:rPr lang="de-DE"/>
            <a:t>54</a:t>
          </a:r>
          <a:r>
            <a:rPr lang="en-US"/>
            <a:t> → ✅ Homoscedasticity holds</a:t>
          </a:r>
          <a:r>
            <a:rPr lang="de-DE"/>
            <a:t> (</a:t>
          </a:r>
          <a:r>
            <a:rPr lang="en-US"/>
            <a:t>the residuals have constant variance)</a:t>
          </a:r>
        </a:p>
      </dgm:t>
    </dgm:pt>
    <dgm:pt modelId="{24A0AA17-7CB7-4BCB-B05D-F42621BF4343}" type="parTrans" cxnId="{BA478043-DAB1-47B8-83E1-2C22C7EFEAA9}">
      <dgm:prSet/>
      <dgm:spPr/>
      <dgm:t>
        <a:bodyPr/>
        <a:lstStyle/>
        <a:p>
          <a:endParaRPr lang="en-US"/>
        </a:p>
      </dgm:t>
    </dgm:pt>
    <dgm:pt modelId="{40F3F4A0-D5E1-449D-9FE6-F87BEE0DD2D4}" type="sibTrans" cxnId="{BA478043-DAB1-47B8-83E1-2C22C7EFEAA9}">
      <dgm:prSet/>
      <dgm:spPr/>
      <dgm:t>
        <a:bodyPr/>
        <a:lstStyle/>
        <a:p>
          <a:endParaRPr lang="en-US"/>
        </a:p>
      </dgm:t>
    </dgm:pt>
    <dgm:pt modelId="{258BC8B1-6530-4E08-9D59-38D38B3E39AB}">
      <dgm:prSet/>
      <dgm:spPr/>
      <dgm:t>
        <a:bodyPr/>
        <a:lstStyle/>
        <a:p>
          <a:r>
            <a:rPr lang="en-US"/>
            <a:t>Bartlett’s Test: p = 0.</a:t>
          </a:r>
          <a:r>
            <a:rPr lang="de-DE"/>
            <a:t>86</a:t>
          </a:r>
          <a:r>
            <a:rPr lang="en-US"/>
            <a:t> → ✅ Equal variance confirmed</a:t>
          </a:r>
        </a:p>
      </dgm:t>
    </dgm:pt>
    <dgm:pt modelId="{605E69E8-5D80-4B31-AB13-85EF776D4B36}" type="parTrans" cxnId="{9A2CD2EF-183F-4A24-8BAE-0877B56D4FC0}">
      <dgm:prSet/>
      <dgm:spPr/>
      <dgm:t>
        <a:bodyPr/>
        <a:lstStyle/>
        <a:p>
          <a:endParaRPr lang="en-US"/>
        </a:p>
      </dgm:t>
    </dgm:pt>
    <dgm:pt modelId="{9B45B990-68CC-4A13-A6A7-6CAF1FE83342}" type="sibTrans" cxnId="{9A2CD2EF-183F-4A24-8BAE-0877B56D4FC0}">
      <dgm:prSet/>
      <dgm:spPr/>
      <dgm:t>
        <a:bodyPr/>
        <a:lstStyle/>
        <a:p>
          <a:endParaRPr lang="en-US"/>
        </a:p>
      </dgm:t>
    </dgm:pt>
    <dgm:pt modelId="{1CCFB473-B2E4-49B9-A09E-929CA8C6DDC0}">
      <dgm:prSet/>
      <dgm:spPr/>
      <dgm:t>
        <a:bodyPr/>
        <a:lstStyle/>
        <a:p>
          <a:r>
            <a:rPr lang="en-US"/>
            <a:t>Cook’s Distance: ⚠️ Some outliers detected, minimal impact</a:t>
          </a:r>
        </a:p>
      </dgm:t>
    </dgm:pt>
    <dgm:pt modelId="{6970A04D-412D-41DA-881D-A4E3438D11BB}" type="parTrans" cxnId="{AE0CD071-4D40-4162-9EB9-EC82963DEA3C}">
      <dgm:prSet/>
      <dgm:spPr/>
      <dgm:t>
        <a:bodyPr/>
        <a:lstStyle/>
        <a:p>
          <a:endParaRPr lang="en-US"/>
        </a:p>
      </dgm:t>
    </dgm:pt>
    <dgm:pt modelId="{C7A29EA4-09B3-4287-9E7A-3836B193122B}" type="sibTrans" cxnId="{AE0CD071-4D40-4162-9EB9-EC82963DEA3C}">
      <dgm:prSet/>
      <dgm:spPr/>
      <dgm:t>
        <a:bodyPr/>
        <a:lstStyle/>
        <a:p>
          <a:endParaRPr lang="en-US"/>
        </a:p>
      </dgm:t>
    </dgm:pt>
    <dgm:pt modelId="{BF497D37-D837-4C60-ABDC-2774DDAFBA4C}" type="pres">
      <dgm:prSet presAssocID="{36BBC66B-E012-4ADC-B9CE-E9776C34D4C6}" presName="vert0" presStyleCnt="0">
        <dgm:presLayoutVars>
          <dgm:dir/>
          <dgm:animOne val="branch"/>
          <dgm:animLvl val="lvl"/>
        </dgm:presLayoutVars>
      </dgm:prSet>
      <dgm:spPr/>
    </dgm:pt>
    <dgm:pt modelId="{361705BD-881F-40E4-8361-E579E9B2AC9A}" type="pres">
      <dgm:prSet presAssocID="{67CAF43B-FC28-45F7-ADC5-A926B69B05F3}" presName="thickLine" presStyleLbl="alignNode1" presStyleIdx="0" presStyleCnt="4"/>
      <dgm:spPr/>
    </dgm:pt>
    <dgm:pt modelId="{EFCF6BAB-34FF-4DAA-980E-2AE149C1B718}" type="pres">
      <dgm:prSet presAssocID="{67CAF43B-FC28-45F7-ADC5-A926B69B05F3}" presName="horz1" presStyleCnt="0"/>
      <dgm:spPr/>
    </dgm:pt>
    <dgm:pt modelId="{CFF89EDC-4224-48EF-A693-BBBBDF5429E0}" type="pres">
      <dgm:prSet presAssocID="{67CAF43B-FC28-45F7-ADC5-A926B69B05F3}" presName="tx1" presStyleLbl="revTx" presStyleIdx="0" presStyleCnt="4"/>
      <dgm:spPr/>
    </dgm:pt>
    <dgm:pt modelId="{CAB571F9-CFB6-4114-9ADC-A2C5C3CF419A}" type="pres">
      <dgm:prSet presAssocID="{67CAF43B-FC28-45F7-ADC5-A926B69B05F3}" presName="vert1" presStyleCnt="0"/>
      <dgm:spPr/>
    </dgm:pt>
    <dgm:pt modelId="{EDFFFB72-2C59-4F0A-8802-06410435BA51}" type="pres">
      <dgm:prSet presAssocID="{AA910187-B969-4DE2-96A4-4E8B36F36E87}" presName="thickLine" presStyleLbl="alignNode1" presStyleIdx="1" presStyleCnt="4"/>
      <dgm:spPr/>
    </dgm:pt>
    <dgm:pt modelId="{5C275421-AEE0-4AFB-B0C7-AD643BBBC00D}" type="pres">
      <dgm:prSet presAssocID="{AA910187-B969-4DE2-96A4-4E8B36F36E87}" presName="horz1" presStyleCnt="0"/>
      <dgm:spPr/>
    </dgm:pt>
    <dgm:pt modelId="{D3BDFB61-89CE-48E9-BF6D-AA689A3687A1}" type="pres">
      <dgm:prSet presAssocID="{AA910187-B969-4DE2-96A4-4E8B36F36E87}" presName="tx1" presStyleLbl="revTx" presStyleIdx="1" presStyleCnt="4"/>
      <dgm:spPr/>
    </dgm:pt>
    <dgm:pt modelId="{DC65C2D3-B37C-473F-9B1C-E010F032FCB5}" type="pres">
      <dgm:prSet presAssocID="{AA910187-B969-4DE2-96A4-4E8B36F36E87}" presName="vert1" presStyleCnt="0"/>
      <dgm:spPr/>
    </dgm:pt>
    <dgm:pt modelId="{9233B32B-923E-467A-B67B-27162740CDD0}" type="pres">
      <dgm:prSet presAssocID="{258BC8B1-6530-4E08-9D59-38D38B3E39AB}" presName="thickLine" presStyleLbl="alignNode1" presStyleIdx="2" presStyleCnt="4"/>
      <dgm:spPr/>
    </dgm:pt>
    <dgm:pt modelId="{04A50781-25C8-4646-950B-3BAA8F152EB4}" type="pres">
      <dgm:prSet presAssocID="{258BC8B1-6530-4E08-9D59-38D38B3E39AB}" presName="horz1" presStyleCnt="0"/>
      <dgm:spPr/>
    </dgm:pt>
    <dgm:pt modelId="{A5D40707-0A3F-4F75-98B9-B939447224B2}" type="pres">
      <dgm:prSet presAssocID="{258BC8B1-6530-4E08-9D59-38D38B3E39AB}" presName="tx1" presStyleLbl="revTx" presStyleIdx="2" presStyleCnt="4"/>
      <dgm:spPr/>
    </dgm:pt>
    <dgm:pt modelId="{8F785AA0-6010-424B-B58E-A07A7F278D38}" type="pres">
      <dgm:prSet presAssocID="{258BC8B1-6530-4E08-9D59-38D38B3E39AB}" presName="vert1" presStyleCnt="0"/>
      <dgm:spPr/>
    </dgm:pt>
    <dgm:pt modelId="{81AA5A82-A95D-49AE-85FC-3A73AB067878}" type="pres">
      <dgm:prSet presAssocID="{1CCFB473-B2E4-49B9-A09E-929CA8C6DDC0}" presName="thickLine" presStyleLbl="alignNode1" presStyleIdx="3" presStyleCnt="4"/>
      <dgm:spPr/>
    </dgm:pt>
    <dgm:pt modelId="{5B3722C9-8534-47EA-9D32-9E9114E4F6C8}" type="pres">
      <dgm:prSet presAssocID="{1CCFB473-B2E4-49B9-A09E-929CA8C6DDC0}" presName="horz1" presStyleCnt="0"/>
      <dgm:spPr/>
    </dgm:pt>
    <dgm:pt modelId="{C25D622F-A3F3-42FF-B5CA-6F4D1D4A4A1E}" type="pres">
      <dgm:prSet presAssocID="{1CCFB473-B2E4-49B9-A09E-929CA8C6DDC0}" presName="tx1" presStyleLbl="revTx" presStyleIdx="3" presStyleCnt="4"/>
      <dgm:spPr/>
    </dgm:pt>
    <dgm:pt modelId="{FBF1D01D-C331-4ED3-AA95-2A9C1731F7CA}" type="pres">
      <dgm:prSet presAssocID="{1CCFB473-B2E4-49B9-A09E-929CA8C6DDC0}" presName="vert1" presStyleCnt="0"/>
      <dgm:spPr/>
    </dgm:pt>
  </dgm:ptLst>
  <dgm:cxnLst>
    <dgm:cxn modelId="{BA478043-DAB1-47B8-83E1-2C22C7EFEAA9}" srcId="{36BBC66B-E012-4ADC-B9CE-E9776C34D4C6}" destId="{AA910187-B969-4DE2-96A4-4E8B36F36E87}" srcOrd="1" destOrd="0" parTransId="{24A0AA17-7CB7-4BCB-B05D-F42621BF4343}" sibTransId="{40F3F4A0-D5E1-449D-9FE6-F87BEE0DD2D4}"/>
    <dgm:cxn modelId="{DDDDCB6F-9926-4D04-82DC-B21D5AB8CACA}" srcId="{36BBC66B-E012-4ADC-B9CE-E9776C34D4C6}" destId="{67CAF43B-FC28-45F7-ADC5-A926B69B05F3}" srcOrd="0" destOrd="0" parTransId="{53F2146D-542E-4580-9ED2-EE52892DD98C}" sibTransId="{6FFC86A3-C98D-4C72-9294-FECD52DB9B7B}"/>
    <dgm:cxn modelId="{AE0CD071-4D40-4162-9EB9-EC82963DEA3C}" srcId="{36BBC66B-E012-4ADC-B9CE-E9776C34D4C6}" destId="{1CCFB473-B2E4-49B9-A09E-929CA8C6DDC0}" srcOrd="3" destOrd="0" parTransId="{6970A04D-412D-41DA-881D-A4E3438D11BB}" sibTransId="{C7A29EA4-09B3-4287-9E7A-3836B193122B}"/>
    <dgm:cxn modelId="{8BD51BB9-C9FE-407D-88E9-6EBB6831DD9B}" type="presOf" srcId="{258BC8B1-6530-4E08-9D59-38D38B3E39AB}" destId="{A5D40707-0A3F-4F75-98B9-B939447224B2}" srcOrd="0" destOrd="0" presId="urn:microsoft.com/office/officeart/2008/layout/LinedList"/>
    <dgm:cxn modelId="{9BC443CF-480C-4BAE-A287-C358F7B010E3}" type="presOf" srcId="{67CAF43B-FC28-45F7-ADC5-A926B69B05F3}" destId="{CFF89EDC-4224-48EF-A693-BBBBDF5429E0}" srcOrd="0" destOrd="0" presId="urn:microsoft.com/office/officeart/2008/layout/LinedList"/>
    <dgm:cxn modelId="{A3D22FEB-292C-4EA9-A596-9A41C8F185B8}" type="presOf" srcId="{AA910187-B969-4DE2-96A4-4E8B36F36E87}" destId="{D3BDFB61-89CE-48E9-BF6D-AA689A3687A1}" srcOrd="0" destOrd="0" presId="urn:microsoft.com/office/officeart/2008/layout/LinedList"/>
    <dgm:cxn modelId="{9A2CD2EF-183F-4A24-8BAE-0877B56D4FC0}" srcId="{36BBC66B-E012-4ADC-B9CE-E9776C34D4C6}" destId="{258BC8B1-6530-4E08-9D59-38D38B3E39AB}" srcOrd="2" destOrd="0" parTransId="{605E69E8-5D80-4B31-AB13-85EF776D4B36}" sibTransId="{9B45B990-68CC-4A13-A6A7-6CAF1FE83342}"/>
    <dgm:cxn modelId="{5FCCA5F4-C531-40B7-BF4C-56EF9749A944}" type="presOf" srcId="{36BBC66B-E012-4ADC-B9CE-E9776C34D4C6}" destId="{BF497D37-D837-4C60-ABDC-2774DDAFBA4C}" srcOrd="0" destOrd="0" presId="urn:microsoft.com/office/officeart/2008/layout/LinedList"/>
    <dgm:cxn modelId="{1D0B2DF5-60BD-411E-ACFE-0AF05536AD5C}" type="presOf" srcId="{1CCFB473-B2E4-49B9-A09E-929CA8C6DDC0}" destId="{C25D622F-A3F3-42FF-B5CA-6F4D1D4A4A1E}" srcOrd="0" destOrd="0" presId="urn:microsoft.com/office/officeart/2008/layout/LinedList"/>
    <dgm:cxn modelId="{3BB6B4C3-F2F0-421D-B60D-A9F1C342BBFA}" type="presParOf" srcId="{BF497D37-D837-4C60-ABDC-2774DDAFBA4C}" destId="{361705BD-881F-40E4-8361-E579E9B2AC9A}" srcOrd="0" destOrd="0" presId="urn:microsoft.com/office/officeart/2008/layout/LinedList"/>
    <dgm:cxn modelId="{A1B95D8D-5B14-472A-B6B5-C026CFEA2E87}" type="presParOf" srcId="{BF497D37-D837-4C60-ABDC-2774DDAFBA4C}" destId="{EFCF6BAB-34FF-4DAA-980E-2AE149C1B718}" srcOrd="1" destOrd="0" presId="urn:microsoft.com/office/officeart/2008/layout/LinedList"/>
    <dgm:cxn modelId="{0AB3A53F-65EC-4036-92BA-4D98442EDF94}" type="presParOf" srcId="{EFCF6BAB-34FF-4DAA-980E-2AE149C1B718}" destId="{CFF89EDC-4224-48EF-A693-BBBBDF5429E0}" srcOrd="0" destOrd="0" presId="urn:microsoft.com/office/officeart/2008/layout/LinedList"/>
    <dgm:cxn modelId="{E73BC838-7EBD-4081-A81F-A7ADB2438723}" type="presParOf" srcId="{EFCF6BAB-34FF-4DAA-980E-2AE149C1B718}" destId="{CAB571F9-CFB6-4114-9ADC-A2C5C3CF419A}" srcOrd="1" destOrd="0" presId="urn:microsoft.com/office/officeart/2008/layout/LinedList"/>
    <dgm:cxn modelId="{83FD41EE-E6D8-47BA-8156-366FCD6BE4ED}" type="presParOf" srcId="{BF497D37-D837-4C60-ABDC-2774DDAFBA4C}" destId="{EDFFFB72-2C59-4F0A-8802-06410435BA51}" srcOrd="2" destOrd="0" presId="urn:microsoft.com/office/officeart/2008/layout/LinedList"/>
    <dgm:cxn modelId="{8B808127-F4A1-400E-BF90-BFBBB16859A1}" type="presParOf" srcId="{BF497D37-D837-4C60-ABDC-2774DDAFBA4C}" destId="{5C275421-AEE0-4AFB-B0C7-AD643BBBC00D}" srcOrd="3" destOrd="0" presId="urn:microsoft.com/office/officeart/2008/layout/LinedList"/>
    <dgm:cxn modelId="{73DE7E33-EBC5-4593-AC1E-A60D890F41DB}" type="presParOf" srcId="{5C275421-AEE0-4AFB-B0C7-AD643BBBC00D}" destId="{D3BDFB61-89CE-48E9-BF6D-AA689A3687A1}" srcOrd="0" destOrd="0" presId="urn:microsoft.com/office/officeart/2008/layout/LinedList"/>
    <dgm:cxn modelId="{FFB7ECC4-BC54-41C1-A0CD-26E08929B211}" type="presParOf" srcId="{5C275421-AEE0-4AFB-B0C7-AD643BBBC00D}" destId="{DC65C2D3-B37C-473F-9B1C-E010F032FCB5}" srcOrd="1" destOrd="0" presId="urn:microsoft.com/office/officeart/2008/layout/LinedList"/>
    <dgm:cxn modelId="{FC00AAE7-3995-4811-9438-5922BD8665E6}" type="presParOf" srcId="{BF497D37-D837-4C60-ABDC-2774DDAFBA4C}" destId="{9233B32B-923E-467A-B67B-27162740CDD0}" srcOrd="4" destOrd="0" presId="urn:microsoft.com/office/officeart/2008/layout/LinedList"/>
    <dgm:cxn modelId="{8A45B705-C67D-4880-B24B-CA44FDAB3E40}" type="presParOf" srcId="{BF497D37-D837-4C60-ABDC-2774DDAFBA4C}" destId="{04A50781-25C8-4646-950B-3BAA8F152EB4}" srcOrd="5" destOrd="0" presId="urn:microsoft.com/office/officeart/2008/layout/LinedList"/>
    <dgm:cxn modelId="{12F99B08-996E-4D14-A3F4-E27CDAF78E6D}" type="presParOf" srcId="{04A50781-25C8-4646-950B-3BAA8F152EB4}" destId="{A5D40707-0A3F-4F75-98B9-B939447224B2}" srcOrd="0" destOrd="0" presId="urn:microsoft.com/office/officeart/2008/layout/LinedList"/>
    <dgm:cxn modelId="{527CAFA8-6BB8-4211-9C3B-104BE7CD8E46}" type="presParOf" srcId="{04A50781-25C8-4646-950B-3BAA8F152EB4}" destId="{8F785AA0-6010-424B-B58E-A07A7F278D38}" srcOrd="1" destOrd="0" presId="urn:microsoft.com/office/officeart/2008/layout/LinedList"/>
    <dgm:cxn modelId="{85DEF658-B9EB-4B05-ABB8-C69A86D0EBC5}" type="presParOf" srcId="{BF497D37-D837-4C60-ABDC-2774DDAFBA4C}" destId="{81AA5A82-A95D-49AE-85FC-3A73AB067878}" srcOrd="6" destOrd="0" presId="urn:microsoft.com/office/officeart/2008/layout/LinedList"/>
    <dgm:cxn modelId="{09830FA9-B41C-4AF1-8968-1BAFC8183B2A}" type="presParOf" srcId="{BF497D37-D837-4C60-ABDC-2774DDAFBA4C}" destId="{5B3722C9-8534-47EA-9D32-9E9114E4F6C8}" srcOrd="7" destOrd="0" presId="urn:microsoft.com/office/officeart/2008/layout/LinedList"/>
    <dgm:cxn modelId="{A8D24147-4405-4D9E-93B8-8E9C1919C130}" type="presParOf" srcId="{5B3722C9-8534-47EA-9D32-9E9114E4F6C8}" destId="{C25D622F-A3F3-42FF-B5CA-6F4D1D4A4A1E}" srcOrd="0" destOrd="0" presId="urn:microsoft.com/office/officeart/2008/layout/LinedList"/>
    <dgm:cxn modelId="{5F273707-376B-4C83-B644-9BD05B85E71A}" type="presParOf" srcId="{5B3722C9-8534-47EA-9D32-9E9114E4F6C8}" destId="{FBF1D01D-C331-4ED3-AA95-2A9C1731F7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D219A-9E2D-403D-869C-9355973219AF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D24C28B-C485-4BE9-BCDC-87F60EE53217}">
      <dgm:prSet/>
      <dgm:spPr/>
      <dgm:t>
        <a:bodyPr/>
        <a:lstStyle/>
        <a:p>
          <a:r>
            <a:rPr lang="en-US"/>
            <a:t>Polynomial Regression (Degree 2): No improvement</a:t>
          </a:r>
        </a:p>
      </dgm:t>
    </dgm:pt>
    <dgm:pt modelId="{EEDF03EB-27D5-49F2-AFD0-9D9EC4699AB3}" type="parTrans" cxnId="{74FDE2A9-2F93-46FA-8265-E3CA0A65C901}">
      <dgm:prSet/>
      <dgm:spPr/>
      <dgm:t>
        <a:bodyPr/>
        <a:lstStyle/>
        <a:p>
          <a:endParaRPr lang="en-US"/>
        </a:p>
      </dgm:t>
    </dgm:pt>
    <dgm:pt modelId="{E91FBA03-95BD-4E70-92CF-02C1BB11DCA9}" type="sibTrans" cxnId="{74FDE2A9-2F93-46FA-8265-E3CA0A65C901}">
      <dgm:prSet/>
      <dgm:spPr/>
      <dgm:t>
        <a:bodyPr/>
        <a:lstStyle/>
        <a:p>
          <a:endParaRPr lang="en-US"/>
        </a:p>
      </dgm:t>
    </dgm:pt>
    <dgm:pt modelId="{7461DAF3-83CC-4CB6-91B5-51BD475A182F}">
      <dgm:prSet/>
      <dgm:spPr/>
      <dgm:t>
        <a:bodyPr/>
        <a:lstStyle/>
        <a:p>
          <a:r>
            <a:rPr lang="en-US"/>
            <a:t>- R² = 0.6450, MAPE = 13.66%</a:t>
          </a:r>
        </a:p>
      </dgm:t>
    </dgm:pt>
    <dgm:pt modelId="{A3772522-1BD5-43A9-AC2E-D776BAD4EDD0}" type="parTrans" cxnId="{94F5AD57-B71D-4E29-B266-C82E8A8CC04D}">
      <dgm:prSet/>
      <dgm:spPr/>
      <dgm:t>
        <a:bodyPr/>
        <a:lstStyle/>
        <a:p>
          <a:endParaRPr lang="en-US"/>
        </a:p>
      </dgm:t>
    </dgm:pt>
    <dgm:pt modelId="{A913EBBD-F8D4-4FB9-BEAD-6DBB4D57EF5B}" type="sibTrans" cxnId="{94F5AD57-B71D-4E29-B266-C82E8A8CC04D}">
      <dgm:prSet/>
      <dgm:spPr/>
      <dgm:t>
        <a:bodyPr/>
        <a:lstStyle/>
        <a:p>
          <a:endParaRPr lang="en-US"/>
        </a:p>
      </dgm:t>
    </dgm:pt>
    <dgm:pt modelId="{253E69A5-6A53-447D-B470-B02A6D28EC29}">
      <dgm:prSet/>
      <dgm:spPr/>
      <dgm:t>
        <a:bodyPr/>
        <a:lstStyle/>
        <a:p>
          <a:r>
            <a:rPr lang="en-US"/>
            <a:t>Log-Transformed Model:</a:t>
          </a:r>
          <a:r>
            <a:rPr lang="de-DE"/>
            <a:t> </a:t>
          </a:r>
          <a:r>
            <a:rPr lang="en-IN"/>
            <a:t>Slightly worse than baseline</a:t>
          </a:r>
          <a:endParaRPr lang="en-US"/>
        </a:p>
      </dgm:t>
    </dgm:pt>
    <dgm:pt modelId="{CF60B229-8FA7-48E1-8474-B893690FD94C}" type="parTrans" cxnId="{1182C975-DA9F-41CA-9A95-70A77F48A4DE}">
      <dgm:prSet/>
      <dgm:spPr/>
      <dgm:t>
        <a:bodyPr/>
        <a:lstStyle/>
        <a:p>
          <a:endParaRPr lang="en-US"/>
        </a:p>
      </dgm:t>
    </dgm:pt>
    <dgm:pt modelId="{2EDAF9F1-63C0-4CB4-A725-7108B30BEF1C}" type="sibTrans" cxnId="{1182C975-DA9F-41CA-9A95-70A77F48A4DE}">
      <dgm:prSet/>
      <dgm:spPr/>
      <dgm:t>
        <a:bodyPr/>
        <a:lstStyle/>
        <a:p>
          <a:endParaRPr lang="en-US"/>
        </a:p>
      </dgm:t>
    </dgm:pt>
    <dgm:pt modelId="{A74E0017-6D6F-45CB-B6A9-46EB6E2F820F}">
      <dgm:prSet/>
      <dgm:spPr/>
      <dgm:t>
        <a:bodyPr/>
        <a:lstStyle/>
        <a:p>
          <a:r>
            <a:rPr lang="en-US"/>
            <a:t>- R² = 0.6424, MAPE = 13.48%</a:t>
          </a:r>
        </a:p>
      </dgm:t>
    </dgm:pt>
    <dgm:pt modelId="{5E8F5305-F49F-4B46-886B-A16C0EA8538A}" type="parTrans" cxnId="{C0CEC0D4-B1D7-4650-9891-7E2ABF231839}">
      <dgm:prSet/>
      <dgm:spPr/>
      <dgm:t>
        <a:bodyPr/>
        <a:lstStyle/>
        <a:p>
          <a:endParaRPr lang="en-US"/>
        </a:p>
      </dgm:t>
    </dgm:pt>
    <dgm:pt modelId="{9D55CBC4-A8E7-42DD-8DC4-59373B854CF6}" type="sibTrans" cxnId="{C0CEC0D4-B1D7-4650-9891-7E2ABF231839}">
      <dgm:prSet/>
      <dgm:spPr/>
      <dgm:t>
        <a:bodyPr/>
        <a:lstStyle/>
        <a:p>
          <a:endParaRPr lang="en-US"/>
        </a:p>
      </dgm:t>
    </dgm:pt>
    <dgm:pt modelId="{A589B841-0859-46BC-A49D-AE839778230C}">
      <dgm:prSet/>
      <dgm:spPr/>
      <dgm:t>
        <a:bodyPr/>
        <a:lstStyle/>
        <a:p>
          <a:r>
            <a:rPr lang="en-US"/>
            <a:t>Conclusion: Enhancements increased complexity without gains</a:t>
          </a:r>
        </a:p>
      </dgm:t>
    </dgm:pt>
    <dgm:pt modelId="{9DA9F508-400E-404D-B0E5-238DE5D32580}" type="parTrans" cxnId="{CF34F5D0-1A27-41E2-A501-FE6C52CE28C0}">
      <dgm:prSet/>
      <dgm:spPr/>
      <dgm:t>
        <a:bodyPr/>
        <a:lstStyle/>
        <a:p>
          <a:endParaRPr lang="en-US"/>
        </a:p>
      </dgm:t>
    </dgm:pt>
    <dgm:pt modelId="{2152B0D0-A122-4C78-AACC-F4F740E35BC6}" type="sibTrans" cxnId="{CF34F5D0-1A27-41E2-A501-FE6C52CE28C0}">
      <dgm:prSet/>
      <dgm:spPr/>
      <dgm:t>
        <a:bodyPr/>
        <a:lstStyle/>
        <a:p>
          <a:endParaRPr lang="en-US"/>
        </a:p>
      </dgm:t>
    </dgm:pt>
    <dgm:pt modelId="{CB008953-C842-45F7-87E1-FA84FBC5A3BC}" type="pres">
      <dgm:prSet presAssocID="{BB2D219A-9E2D-403D-869C-9355973219AF}" presName="Name0" presStyleCnt="0">
        <dgm:presLayoutVars>
          <dgm:dir/>
          <dgm:animLvl val="lvl"/>
          <dgm:resizeHandles val="exact"/>
        </dgm:presLayoutVars>
      </dgm:prSet>
      <dgm:spPr/>
    </dgm:pt>
    <dgm:pt modelId="{234381E5-CE74-4C12-A927-2982BE767C99}" type="pres">
      <dgm:prSet presAssocID="{A589B841-0859-46BC-A49D-AE839778230C}" presName="boxAndChildren" presStyleCnt="0"/>
      <dgm:spPr/>
    </dgm:pt>
    <dgm:pt modelId="{F8308648-FF46-4996-9259-B984DA871C61}" type="pres">
      <dgm:prSet presAssocID="{A589B841-0859-46BC-A49D-AE839778230C}" presName="parentTextBox" presStyleLbl="node1" presStyleIdx="0" presStyleCnt="3"/>
      <dgm:spPr/>
    </dgm:pt>
    <dgm:pt modelId="{B3CDA039-5B83-44B2-8653-17D2C80B3A91}" type="pres">
      <dgm:prSet presAssocID="{2EDAF9F1-63C0-4CB4-A725-7108B30BEF1C}" presName="sp" presStyleCnt="0"/>
      <dgm:spPr/>
    </dgm:pt>
    <dgm:pt modelId="{A655DC94-51C3-4380-8E9F-6669F0190929}" type="pres">
      <dgm:prSet presAssocID="{253E69A5-6A53-447D-B470-B02A6D28EC29}" presName="arrowAndChildren" presStyleCnt="0"/>
      <dgm:spPr/>
    </dgm:pt>
    <dgm:pt modelId="{BC7D9A2C-9C79-4BDC-984B-52989B282329}" type="pres">
      <dgm:prSet presAssocID="{253E69A5-6A53-447D-B470-B02A6D28EC29}" presName="parentTextArrow" presStyleLbl="node1" presStyleIdx="0" presStyleCnt="3"/>
      <dgm:spPr/>
    </dgm:pt>
    <dgm:pt modelId="{DF968B45-9583-427F-8F37-D9F87480722F}" type="pres">
      <dgm:prSet presAssocID="{253E69A5-6A53-447D-B470-B02A6D28EC29}" presName="arrow" presStyleLbl="node1" presStyleIdx="1" presStyleCnt="3"/>
      <dgm:spPr/>
    </dgm:pt>
    <dgm:pt modelId="{389FF817-8CDF-4542-A763-DED7544EEAD9}" type="pres">
      <dgm:prSet presAssocID="{253E69A5-6A53-447D-B470-B02A6D28EC29}" presName="descendantArrow" presStyleCnt="0"/>
      <dgm:spPr/>
    </dgm:pt>
    <dgm:pt modelId="{4A5557FB-4891-4040-9BCE-39A74391EBC9}" type="pres">
      <dgm:prSet presAssocID="{A74E0017-6D6F-45CB-B6A9-46EB6E2F820F}" presName="childTextArrow" presStyleLbl="fgAccFollowNode1" presStyleIdx="0" presStyleCnt="2">
        <dgm:presLayoutVars>
          <dgm:bulletEnabled val="1"/>
        </dgm:presLayoutVars>
      </dgm:prSet>
      <dgm:spPr/>
    </dgm:pt>
    <dgm:pt modelId="{82E141FC-4AEF-44C2-931A-633E5504E2E3}" type="pres">
      <dgm:prSet presAssocID="{E91FBA03-95BD-4E70-92CF-02C1BB11DCA9}" presName="sp" presStyleCnt="0"/>
      <dgm:spPr/>
    </dgm:pt>
    <dgm:pt modelId="{64773731-FB15-4218-AD57-A4B7F255DDD3}" type="pres">
      <dgm:prSet presAssocID="{2D24C28B-C485-4BE9-BCDC-87F60EE53217}" presName="arrowAndChildren" presStyleCnt="0"/>
      <dgm:spPr/>
    </dgm:pt>
    <dgm:pt modelId="{60BDFEB2-C90A-49EC-8A0E-91742526862B}" type="pres">
      <dgm:prSet presAssocID="{2D24C28B-C485-4BE9-BCDC-87F60EE53217}" presName="parentTextArrow" presStyleLbl="node1" presStyleIdx="1" presStyleCnt="3"/>
      <dgm:spPr/>
    </dgm:pt>
    <dgm:pt modelId="{3FADF7EE-DCFA-4CE0-9945-5321D2FBF636}" type="pres">
      <dgm:prSet presAssocID="{2D24C28B-C485-4BE9-BCDC-87F60EE53217}" presName="arrow" presStyleLbl="node1" presStyleIdx="2" presStyleCnt="3"/>
      <dgm:spPr/>
    </dgm:pt>
    <dgm:pt modelId="{A17F12AB-877D-4A69-8EEA-B330C6FBD126}" type="pres">
      <dgm:prSet presAssocID="{2D24C28B-C485-4BE9-BCDC-87F60EE53217}" presName="descendantArrow" presStyleCnt="0"/>
      <dgm:spPr/>
    </dgm:pt>
    <dgm:pt modelId="{D0D1FC54-6E61-40E9-BA9B-6A80E1204215}" type="pres">
      <dgm:prSet presAssocID="{7461DAF3-83CC-4CB6-91B5-51BD475A182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311CBD13-B4B6-4CF4-8CD2-334F497D46DE}" type="presOf" srcId="{7461DAF3-83CC-4CB6-91B5-51BD475A182F}" destId="{D0D1FC54-6E61-40E9-BA9B-6A80E1204215}" srcOrd="0" destOrd="0" presId="urn:microsoft.com/office/officeart/2005/8/layout/process4"/>
    <dgm:cxn modelId="{02954018-E934-4D12-90BD-F44A1B92528A}" type="presOf" srcId="{A74E0017-6D6F-45CB-B6A9-46EB6E2F820F}" destId="{4A5557FB-4891-4040-9BCE-39A74391EBC9}" srcOrd="0" destOrd="0" presId="urn:microsoft.com/office/officeart/2005/8/layout/process4"/>
    <dgm:cxn modelId="{1DCF725F-4C57-4C67-BEA2-8A07B5552599}" type="presOf" srcId="{2D24C28B-C485-4BE9-BCDC-87F60EE53217}" destId="{3FADF7EE-DCFA-4CE0-9945-5321D2FBF636}" srcOrd="1" destOrd="0" presId="urn:microsoft.com/office/officeart/2005/8/layout/process4"/>
    <dgm:cxn modelId="{4AA9FB6F-E49D-42E7-BBC6-80F5C93A8B67}" type="presOf" srcId="{BB2D219A-9E2D-403D-869C-9355973219AF}" destId="{CB008953-C842-45F7-87E1-FA84FBC5A3BC}" srcOrd="0" destOrd="0" presId="urn:microsoft.com/office/officeart/2005/8/layout/process4"/>
    <dgm:cxn modelId="{1182C975-DA9F-41CA-9A95-70A77F48A4DE}" srcId="{BB2D219A-9E2D-403D-869C-9355973219AF}" destId="{253E69A5-6A53-447D-B470-B02A6D28EC29}" srcOrd="1" destOrd="0" parTransId="{CF60B229-8FA7-48E1-8474-B893690FD94C}" sibTransId="{2EDAF9F1-63C0-4CB4-A725-7108B30BEF1C}"/>
    <dgm:cxn modelId="{94F5AD57-B71D-4E29-B266-C82E8A8CC04D}" srcId="{2D24C28B-C485-4BE9-BCDC-87F60EE53217}" destId="{7461DAF3-83CC-4CB6-91B5-51BD475A182F}" srcOrd="0" destOrd="0" parTransId="{A3772522-1BD5-43A9-AC2E-D776BAD4EDD0}" sibTransId="{A913EBBD-F8D4-4FB9-BEAD-6DBB4D57EF5B}"/>
    <dgm:cxn modelId="{74FDE2A9-2F93-46FA-8265-E3CA0A65C901}" srcId="{BB2D219A-9E2D-403D-869C-9355973219AF}" destId="{2D24C28B-C485-4BE9-BCDC-87F60EE53217}" srcOrd="0" destOrd="0" parTransId="{EEDF03EB-27D5-49F2-AFD0-9D9EC4699AB3}" sibTransId="{E91FBA03-95BD-4E70-92CF-02C1BB11DCA9}"/>
    <dgm:cxn modelId="{50824DAA-E926-4B4F-8C3E-56A1262D6B58}" type="presOf" srcId="{A589B841-0859-46BC-A49D-AE839778230C}" destId="{F8308648-FF46-4996-9259-B984DA871C61}" srcOrd="0" destOrd="0" presId="urn:microsoft.com/office/officeart/2005/8/layout/process4"/>
    <dgm:cxn modelId="{9C9448AC-20FD-4169-8840-67803B7624DA}" type="presOf" srcId="{253E69A5-6A53-447D-B470-B02A6D28EC29}" destId="{BC7D9A2C-9C79-4BDC-984B-52989B282329}" srcOrd="0" destOrd="0" presId="urn:microsoft.com/office/officeart/2005/8/layout/process4"/>
    <dgm:cxn modelId="{0F4984BC-762C-403F-8D65-C59FDFB4ACBC}" type="presOf" srcId="{253E69A5-6A53-447D-B470-B02A6D28EC29}" destId="{DF968B45-9583-427F-8F37-D9F87480722F}" srcOrd="1" destOrd="0" presId="urn:microsoft.com/office/officeart/2005/8/layout/process4"/>
    <dgm:cxn modelId="{CF34F5D0-1A27-41E2-A501-FE6C52CE28C0}" srcId="{BB2D219A-9E2D-403D-869C-9355973219AF}" destId="{A589B841-0859-46BC-A49D-AE839778230C}" srcOrd="2" destOrd="0" parTransId="{9DA9F508-400E-404D-B0E5-238DE5D32580}" sibTransId="{2152B0D0-A122-4C78-AACC-F4F740E35BC6}"/>
    <dgm:cxn modelId="{C0CEC0D4-B1D7-4650-9891-7E2ABF231839}" srcId="{253E69A5-6A53-447D-B470-B02A6D28EC29}" destId="{A74E0017-6D6F-45CB-B6A9-46EB6E2F820F}" srcOrd="0" destOrd="0" parTransId="{5E8F5305-F49F-4B46-886B-A16C0EA8538A}" sibTransId="{9D55CBC4-A8E7-42DD-8DC4-59373B854CF6}"/>
    <dgm:cxn modelId="{D6D095FC-33E7-4B74-B8D6-CE7CAE5FEB44}" type="presOf" srcId="{2D24C28B-C485-4BE9-BCDC-87F60EE53217}" destId="{60BDFEB2-C90A-49EC-8A0E-91742526862B}" srcOrd="0" destOrd="0" presId="urn:microsoft.com/office/officeart/2005/8/layout/process4"/>
    <dgm:cxn modelId="{8629FAB0-CD1C-4E54-BDBD-80D8388B8C52}" type="presParOf" srcId="{CB008953-C842-45F7-87E1-FA84FBC5A3BC}" destId="{234381E5-CE74-4C12-A927-2982BE767C99}" srcOrd="0" destOrd="0" presId="urn:microsoft.com/office/officeart/2005/8/layout/process4"/>
    <dgm:cxn modelId="{BF5CAC20-8790-4751-8229-167533528887}" type="presParOf" srcId="{234381E5-CE74-4C12-A927-2982BE767C99}" destId="{F8308648-FF46-4996-9259-B984DA871C61}" srcOrd="0" destOrd="0" presId="urn:microsoft.com/office/officeart/2005/8/layout/process4"/>
    <dgm:cxn modelId="{EE42DFC3-9472-4746-B3A1-C10ACB9FA16D}" type="presParOf" srcId="{CB008953-C842-45F7-87E1-FA84FBC5A3BC}" destId="{B3CDA039-5B83-44B2-8653-17D2C80B3A91}" srcOrd="1" destOrd="0" presId="urn:microsoft.com/office/officeart/2005/8/layout/process4"/>
    <dgm:cxn modelId="{3547E524-7E18-469A-BA67-A39BC844819C}" type="presParOf" srcId="{CB008953-C842-45F7-87E1-FA84FBC5A3BC}" destId="{A655DC94-51C3-4380-8E9F-6669F0190929}" srcOrd="2" destOrd="0" presId="urn:microsoft.com/office/officeart/2005/8/layout/process4"/>
    <dgm:cxn modelId="{94C1E452-06AA-4FDA-A436-1F86E53DC763}" type="presParOf" srcId="{A655DC94-51C3-4380-8E9F-6669F0190929}" destId="{BC7D9A2C-9C79-4BDC-984B-52989B282329}" srcOrd="0" destOrd="0" presId="urn:microsoft.com/office/officeart/2005/8/layout/process4"/>
    <dgm:cxn modelId="{193142CE-0461-4C9D-B29E-E7F4D11F8BE2}" type="presParOf" srcId="{A655DC94-51C3-4380-8E9F-6669F0190929}" destId="{DF968B45-9583-427F-8F37-D9F87480722F}" srcOrd="1" destOrd="0" presId="urn:microsoft.com/office/officeart/2005/8/layout/process4"/>
    <dgm:cxn modelId="{A3AD0E9D-7CD5-4F91-8F22-726E98B25477}" type="presParOf" srcId="{A655DC94-51C3-4380-8E9F-6669F0190929}" destId="{389FF817-8CDF-4542-A763-DED7544EEAD9}" srcOrd="2" destOrd="0" presId="urn:microsoft.com/office/officeart/2005/8/layout/process4"/>
    <dgm:cxn modelId="{D1B32DDD-4B13-4A8A-8BD6-766264D352EF}" type="presParOf" srcId="{389FF817-8CDF-4542-A763-DED7544EEAD9}" destId="{4A5557FB-4891-4040-9BCE-39A74391EBC9}" srcOrd="0" destOrd="0" presId="urn:microsoft.com/office/officeart/2005/8/layout/process4"/>
    <dgm:cxn modelId="{616D1DFB-823F-4703-A231-35D9A35143FE}" type="presParOf" srcId="{CB008953-C842-45F7-87E1-FA84FBC5A3BC}" destId="{82E141FC-4AEF-44C2-931A-633E5504E2E3}" srcOrd="3" destOrd="0" presId="urn:microsoft.com/office/officeart/2005/8/layout/process4"/>
    <dgm:cxn modelId="{FB400CE3-AB3D-4F13-AD68-73332A2F4C9E}" type="presParOf" srcId="{CB008953-C842-45F7-87E1-FA84FBC5A3BC}" destId="{64773731-FB15-4218-AD57-A4B7F255DDD3}" srcOrd="4" destOrd="0" presId="urn:microsoft.com/office/officeart/2005/8/layout/process4"/>
    <dgm:cxn modelId="{566C2EB8-7F65-4F41-898B-A6564808FEB0}" type="presParOf" srcId="{64773731-FB15-4218-AD57-A4B7F255DDD3}" destId="{60BDFEB2-C90A-49EC-8A0E-91742526862B}" srcOrd="0" destOrd="0" presId="urn:microsoft.com/office/officeart/2005/8/layout/process4"/>
    <dgm:cxn modelId="{6546D5B8-3932-4429-B542-40269A96A5C5}" type="presParOf" srcId="{64773731-FB15-4218-AD57-A4B7F255DDD3}" destId="{3FADF7EE-DCFA-4CE0-9945-5321D2FBF636}" srcOrd="1" destOrd="0" presId="urn:microsoft.com/office/officeart/2005/8/layout/process4"/>
    <dgm:cxn modelId="{7BF85129-E252-4891-9E8C-05C04344D470}" type="presParOf" srcId="{64773731-FB15-4218-AD57-A4B7F255DDD3}" destId="{A17F12AB-877D-4A69-8EEA-B330C6FBD126}" srcOrd="2" destOrd="0" presId="urn:microsoft.com/office/officeart/2005/8/layout/process4"/>
    <dgm:cxn modelId="{B4247CC3-783A-4C48-B2C5-48E92C1543C2}" type="presParOf" srcId="{A17F12AB-877D-4A69-8EEA-B330C6FBD126}" destId="{D0D1FC54-6E61-40E9-BA9B-6A80E12042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DBADA-AFF2-405F-A5F3-0191C3D0E9F0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7BFA84C-9D59-41D2-8A20-1F26BBFEDD28}">
      <dgm:prSet/>
      <dgm:spPr/>
      <dgm:t>
        <a:bodyPr/>
        <a:lstStyle/>
        <a:p>
          <a:r>
            <a:rPr lang="en-IN" dirty="0"/>
            <a:t>Multiple Linear Regression: Major improvement using Sales, Discount, Category &amp; Region</a:t>
          </a:r>
          <a:endParaRPr lang="en-US" dirty="0"/>
        </a:p>
      </dgm:t>
    </dgm:pt>
    <dgm:pt modelId="{9B8E82EE-E4D4-4924-AC1E-96ACC854BE08}" type="parTrans" cxnId="{2748797B-D88B-4345-B446-E8503171E48D}">
      <dgm:prSet/>
      <dgm:spPr/>
      <dgm:t>
        <a:bodyPr/>
        <a:lstStyle/>
        <a:p>
          <a:endParaRPr lang="en-US"/>
        </a:p>
      </dgm:t>
    </dgm:pt>
    <dgm:pt modelId="{D674EC4A-70CC-4FF0-8BE1-5D0F274C34B4}" type="sibTrans" cxnId="{2748797B-D88B-4345-B446-E8503171E48D}">
      <dgm:prSet/>
      <dgm:spPr/>
      <dgm:t>
        <a:bodyPr/>
        <a:lstStyle/>
        <a:p>
          <a:endParaRPr lang="en-US"/>
        </a:p>
      </dgm:t>
    </dgm:pt>
    <dgm:pt modelId="{8E760376-6247-4338-BBCA-304F9C0962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- R² = 0.99, MAPE = 2.60%</a:t>
          </a:r>
          <a:endParaRPr lang="en-US"/>
        </a:p>
      </dgm:t>
    </dgm:pt>
    <dgm:pt modelId="{C1C6CC8B-B03A-466D-8194-CB855AD42E57}" type="parTrans" cxnId="{515CC987-56F7-4AA2-8CB9-DF8782E144FE}">
      <dgm:prSet/>
      <dgm:spPr/>
      <dgm:t>
        <a:bodyPr/>
        <a:lstStyle/>
        <a:p>
          <a:endParaRPr lang="en-US"/>
        </a:p>
      </dgm:t>
    </dgm:pt>
    <dgm:pt modelId="{07ED9F42-7BF5-4CDA-8B96-DA145A4C42A5}" type="sibTrans" cxnId="{515CC987-56F7-4AA2-8CB9-DF8782E144FE}">
      <dgm:prSet/>
      <dgm:spPr/>
      <dgm:t>
        <a:bodyPr/>
        <a:lstStyle/>
        <a:p>
          <a:endParaRPr lang="en-US"/>
        </a:p>
      </dgm:t>
    </dgm:pt>
    <dgm:pt modelId="{E48BA47B-ED6E-4B44-81AC-A092B2ADA068}">
      <dgm:prSet/>
      <dgm:spPr/>
      <dgm:t>
        <a:bodyPr/>
        <a:lstStyle/>
        <a:p>
          <a:r>
            <a:rPr lang="en-IN"/>
            <a:t>Conclusion: Sales alone is not sufficient, but adding key business features leads to reliable and accurate profit prediction</a:t>
          </a:r>
          <a:endParaRPr lang="en-US"/>
        </a:p>
      </dgm:t>
    </dgm:pt>
    <dgm:pt modelId="{F6F91817-C1E2-4142-9A67-4372689B702B}" type="parTrans" cxnId="{DBBA7FBF-0999-4C8B-994C-9889338B33BF}">
      <dgm:prSet/>
      <dgm:spPr/>
      <dgm:t>
        <a:bodyPr/>
        <a:lstStyle/>
        <a:p>
          <a:endParaRPr lang="en-US"/>
        </a:p>
      </dgm:t>
    </dgm:pt>
    <dgm:pt modelId="{2E87997B-8252-403D-BF20-F8D05D44A9E0}" type="sibTrans" cxnId="{DBBA7FBF-0999-4C8B-994C-9889338B33BF}">
      <dgm:prSet/>
      <dgm:spPr/>
      <dgm:t>
        <a:bodyPr/>
        <a:lstStyle/>
        <a:p>
          <a:endParaRPr lang="en-US"/>
        </a:p>
      </dgm:t>
    </dgm:pt>
    <dgm:pt modelId="{FF4CCE50-FBC8-4963-97B5-956526118FAB}" type="pres">
      <dgm:prSet presAssocID="{0AFDBADA-AFF2-405F-A5F3-0191C3D0E9F0}" presName="Name0" presStyleCnt="0">
        <dgm:presLayoutVars>
          <dgm:dir/>
          <dgm:animLvl val="lvl"/>
          <dgm:resizeHandles val="exact"/>
        </dgm:presLayoutVars>
      </dgm:prSet>
      <dgm:spPr/>
    </dgm:pt>
    <dgm:pt modelId="{BB646B9B-DE70-4597-B8CA-DF3BAA8EADCE}" type="pres">
      <dgm:prSet presAssocID="{E48BA47B-ED6E-4B44-81AC-A092B2ADA068}" presName="boxAndChildren" presStyleCnt="0"/>
      <dgm:spPr/>
    </dgm:pt>
    <dgm:pt modelId="{3126A738-C383-4745-9EB9-EBBDDAC64F4B}" type="pres">
      <dgm:prSet presAssocID="{E48BA47B-ED6E-4B44-81AC-A092B2ADA068}" presName="parentTextBox" presStyleLbl="node1" presStyleIdx="0" presStyleCnt="2"/>
      <dgm:spPr/>
    </dgm:pt>
    <dgm:pt modelId="{27D9B150-4FE5-40A1-950B-07141894248F}" type="pres">
      <dgm:prSet presAssocID="{D674EC4A-70CC-4FF0-8BE1-5D0F274C34B4}" presName="sp" presStyleCnt="0"/>
      <dgm:spPr/>
    </dgm:pt>
    <dgm:pt modelId="{CDF18DCB-0E6A-4B74-82A7-68BC8FE2DFFA}" type="pres">
      <dgm:prSet presAssocID="{A7BFA84C-9D59-41D2-8A20-1F26BBFEDD28}" presName="arrowAndChildren" presStyleCnt="0"/>
      <dgm:spPr/>
    </dgm:pt>
    <dgm:pt modelId="{AEA6DF55-06C3-4D1F-8BF8-1F99DCBD3550}" type="pres">
      <dgm:prSet presAssocID="{A7BFA84C-9D59-41D2-8A20-1F26BBFEDD28}" presName="parentTextArrow" presStyleLbl="node1" presStyleIdx="0" presStyleCnt="2"/>
      <dgm:spPr/>
    </dgm:pt>
    <dgm:pt modelId="{AAD3821F-13BC-4090-9F04-8289E38855E0}" type="pres">
      <dgm:prSet presAssocID="{A7BFA84C-9D59-41D2-8A20-1F26BBFEDD28}" presName="arrow" presStyleLbl="node1" presStyleIdx="1" presStyleCnt="2"/>
      <dgm:spPr/>
    </dgm:pt>
    <dgm:pt modelId="{791B9063-1927-4B46-B29B-AA563CDD95A8}" type="pres">
      <dgm:prSet presAssocID="{A7BFA84C-9D59-41D2-8A20-1F26BBFEDD28}" presName="descendantArrow" presStyleCnt="0"/>
      <dgm:spPr/>
    </dgm:pt>
    <dgm:pt modelId="{928469AE-AFE5-4391-9887-D3A27319C7AC}" type="pres">
      <dgm:prSet presAssocID="{8E760376-6247-4338-BBCA-304F9C096269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83459215-DC78-4E8B-95B1-92E544B6926D}" type="presOf" srcId="{A7BFA84C-9D59-41D2-8A20-1F26BBFEDD28}" destId="{AEA6DF55-06C3-4D1F-8BF8-1F99DCBD3550}" srcOrd="0" destOrd="0" presId="urn:microsoft.com/office/officeart/2005/8/layout/process4"/>
    <dgm:cxn modelId="{65C0A35F-7C82-4DB2-BAAB-771683D74AA4}" type="presOf" srcId="{A7BFA84C-9D59-41D2-8A20-1F26BBFEDD28}" destId="{AAD3821F-13BC-4090-9F04-8289E38855E0}" srcOrd="1" destOrd="0" presId="urn:microsoft.com/office/officeart/2005/8/layout/process4"/>
    <dgm:cxn modelId="{E499DE66-7D78-440C-BADF-A6A9B6C6EDD1}" type="presOf" srcId="{E48BA47B-ED6E-4B44-81AC-A092B2ADA068}" destId="{3126A738-C383-4745-9EB9-EBBDDAC64F4B}" srcOrd="0" destOrd="0" presId="urn:microsoft.com/office/officeart/2005/8/layout/process4"/>
    <dgm:cxn modelId="{2748797B-D88B-4345-B446-E8503171E48D}" srcId="{0AFDBADA-AFF2-405F-A5F3-0191C3D0E9F0}" destId="{A7BFA84C-9D59-41D2-8A20-1F26BBFEDD28}" srcOrd="0" destOrd="0" parTransId="{9B8E82EE-E4D4-4924-AC1E-96ACC854BE08}" sibTransId="{D674EC4A-70CC-4FF0-8BE1-5D0F274C34B4}"/>
    <dgm:cxn modelId="{515CC987-56F7-4AA2-8CB9-DF8782E144FE}" srcId="{A7BFA84C-9D59-41D2-8A20-1F26BBFEDD28}" destId="{8E760376-6247-4338-BBCA-304F9C096269}" srcOrd="0" destOrd="0" parTransId="{C1C6CC8B-B03A-466D-8194-CB855AD42E57}" sibTransId="{07ED9F42-7BF5-4CDA-8B96-DA145A4C42A5}"/>
    <dgm:cxn modelId="{CC6DC4AE-7E46-4036-9ECA-C07E4CE79108}" type="presOf" srcId="{0AFDBADA-AFF2-405F-A5F3-0191C3D0E9F0}" destId="{FF4CCE50-FBC8-4963-97B5-956526118FAB}" srcOrd="0" destOrd="0" presId="urn:microsoft.com/office/officeart/2005/8/layout/process4"/>
    <dgm:cxn modelId="{DBBA7FBF-0999-4C8B-994C-9889338B33BF}" srcId="{0AFDBADA-AFF2-405F-A5F3-0191C3D0E9F0}" destId="{E48BA47B-ED6E-4B44-81AC-A092B2ADA068}" srcOrd="1" destOrd="0" parTransId="{F6F91817-C1E2-4142-9A67-4372689B702B}" sibTransId="{2E87997B-8252-403D-BF20-F8D05D44A9E0}"/>
    <dgm:cxn modelId="{678729F7-3465-4987-B88E-AB68F46953C7}" type="presOf" srcId="{8E760376-6247-4338-BBCA-304F9C096269}" destId="{928469AE-AFE5-4391-9887-D3A27319C7AC}" srcOrd="0" destOrd="0" presId="urn:microsoft.com/office/officeart/2005/8/layout/process4"/>
    <dgm:cxn modelId="{7692EF8C-64FE-4692-B509-BB60BAA4197D}" type="presParOf" srcId="{FF4CCE50-FBC8-4963-97B5-956526118FAB}" destId="{BB646B9B-DE70-4597-B8CA-DF3BAA8EADCE}" srcOrd="0" destOrd="0" presId="urn:microsoft.com/office/officeart/2005/8/layout/process4"/>
    <dgm:cxn modelId="{5F3B925B-ECDF-4D99-AC08-BDADF4A33948}" type="presParOf" srcId="{BB646B9B-DE70-4597-B8CA-DF3BAA8EADCE}" destId="{3126A738-C383-4745-9EB9-EBBDDAC64F4B}" srcOrd="0" destOrd="0" presId="urn:microsoft.com/office/officeart/2005/8/layout/process4"/>
    <dgm:cxn modelId="{2779656B-61A4-4FD5-A6C2-396A1AA827F7}" type="presParOf" srcId="{FF4CCE50-FBC8-4963-97B5-956526118FAB}" destId="{27D9B150-4FE5-40A1-950B-07141894248F}" srcOrd="1" destOrd="0" presId="urn:microsoft.com/office/officeart/2005/8/layout/process4"/>
    <dgm:cxn modelId="{174EF1C7-A96B-47B8-AC81-403976E15498}" type="presParOf" srcId="{FF4CCE50-FBC8-4963-97B5-956526118FAB}" destId="{CDF18DCB-0E6A-4B74-82A7-68BC8FE2DFFA}" srcOrd="2" destOrd="0" presId="urn:microsoft.com/office/officeart/2005/8/layout/process4"/>
    <dgm:cxn modelId="{ED4E29FC-333C-453F-86A8-6AAA8DE5FF60}" type="presParOf" srcId="{CDF18DCB-0E6A-4B74-82A7-68BC8FE2DFFA}" destId="{AEA6DF55-06C3-4D1F-8BF8-1F99DCBD3550}" srcOrd="0" destOrd="0" presId="urn:microsoft.com/office/officeart/2005/8/layout/process4"/>
    <dgm:cxn modelId="{183D13F7-302A-4246-A16E-B5D045597B27}" type="presParOf" srcId="{CDF18DCB-0E6A-4B74-82A7-68BC8FE2DFFA}" destId="{AAD3821F-13BC-4090-9F04-8289E38855E0}" srcOrd="1" destOrd="0" presId="urn:microsoft.com/office/officeart/2005/8/layout/process4"/>
    <dgm:cxn modelId="{7F61B206-7C4E-4DA2-8231-DD573171299A}" type="presParOf" srcId="{CDF18DCB-0E6A-4B74-82A7-68BC8FE2DFFA}" destId="{791B9063-1927-4B46-B29B-AA563CDD95A8}" srcOrd="2" destOrd="0" presId="urn:microsoft.com/office/officeart/2005/8/layout/process4"/>
    <dgm:cxn modelId="{5DCB5F52-D90B-4465-A966-AC1E90D5F26D}" type="presParOf" srcId="{791B9063-1927-4B46-B29B-AA563CDD95A8}" destId="{928469AE-AFE5-4391-9887-D3A27319C7A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30A158-DBFE-48B2-B505-119A9053A2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B726EA-B1BB-49F7-9F31-B3A8393BF06F}">
      <dgm:prSet custT="1"/>
      <dgm:spPr/>
      <dgm:t>
        <a:bodyPr/>
        <a:lstStyle/>
        <a:p>
          <a:r>
            <a:rPr lang="de-DE" sz="2400"/>
            <a:t>Conclusion:</a:t>
          </a:r>
          <a:endParaRPr lang="en-US" sz="2400" dirty="0"/>
        </a:p>
      </dgm:t>
    </dgm:pt>
    <dgm:pt modelId="{F58FC96F-4A55-470F-866B-7D770C67DBA6}" type="parTrans" cxnId="{871CB8F1-4913-4663-9EF4-0405FCB2B0BF}">
      <dgm:prSet/>
      <dgm:spPr/>
      <dgm:t>
        <a:bodyPr/>
        <a:lstStyle/>
        <a:p>
          <a:endParaRPr lang="en-US"/>
        </a:p>
      </dgm:t>
    </dgm:pt>
    <dgm:pt modelId="{B9AA66BD-CC5E-4DF3-8B28-490B64F34417}" type="sibTrans" cxnId="{871CB8F1-4913-4663-9EF4-0405FCB2B0BF}">
      <dgm:prSet/>
      <dgm:spPr/>
      <dgm:t>
        <a:bodyPr/>
        <a:lstStyle/>
        <a:p>
          <a:endParaRPr lang="en-US"/>
        </a:p>
      </dgm:t>
    </dgm:pt>
    <dgm:pt modelId="{07C0CC4B-3182-4FD9-BE1E-9649DDB62897}">
      <dgm:prSet custT="1"/>
      <dgm:spPr/>
      <dgm:t>
        <a:bodyPr/>
        <a:lstStyle/>
        <a:p>
          <a:r>
            <a:rPr lang="en-US" sz="1600"/>
            <a:t>Simple Linear Regression model is effective and easy to use</a:t>
          </a:r>
          <a:endParaRPr lang="en-US" sz="1600" dirty="0"/>
        </a:p>
      </dgm:t>
    </dgm:pt>
    <dgm:pt modelId="{F7CDBDBA-7EE5-40D3-959F-F0CE8CD6B589}" type="parTrans" cxnId="{F6255062-B95C-4568-96CA-C21E4C80C6B4}">
      <dgm:prSet/>
      <dgm:spPr/>
      <dgm:t>
        <a:bodyPr/>
        <a:lstStyle/>
        <a:p>
          <a:endParaRPr lang="en-US"/>
        </a:p>
      </dgm:t>
    </dgm:pt>
    <dgm:pt modelId="{742767FD-EC14-45F2-84A8-E7D42FAA391F}" type="sibTrans" cxnId="{F6255062-B95C-4568-96CA-C21E4C80C6B4}">
      <dgm:prSet/>
      <dgm:spPr/>
      <dgm:t>
        <a:bodyPr/>
        <a:lstStyle/>
        <a:p>
          <a:endParaRPr lang="en-US"/>
        </a:p>
      </dgm:t>
    </dgm:pt>
    <dgm:pt modelId="{6CBB217D-2225-4871-960E-17CC66857B6B}">
      <dgm:prSet custT="1"/>
      <dgm:spPr/>
      <dgm:t>
        <a:bodyPr/>
        <a:lstStyle/>
        <a:p>
          <a:r>
            <a:rPr lang="en-US" sz="1600" i="0" baseline="0"/>
            <a:t>Sales alone gives moderate accuracy (R² = 0.65, MAPE = 12.96%).</a:t>
          </a:r>
          <a:endParaRPr lang="en-US" sz="1600" dirty="0"/>
        </a:p>
      </dgm:t>
    </dgm:pt>
    <dgm:pt modelId="{5D829D11-0F9C-411D-AEF7-D4039C7E9B47}" type="parTrans" cxnId="{05BFF8C4-4D5E-4A38-A739-536B8181B65A}">
      <dgm:prSet/>
      <dgm:spPr/>
      <dgm:t>
        <a:bodyPr/>
        <a:lstStyle/>
        <a:p>
          <a:endParaRPr lang="en-US"/>
        </a:p>
      </dgm:t>
    </dgm:pt>
    <dgm:pt modelId="{BD832645-D71A-43FE-BFEC-93E111A4E416}" type="sibTrans" cxnId="{05BFF8C4-4D5E-4A38-A739-536B8181B65A}">
      <dgm:prSet/>
      <dgm:spPr/>
      <dgm:t>
        <a:bodyPr/>
        <a:lstStyle/>
        <a:p>
          <a:endParaRPr lang="en-US"/>
        </a:p>
      </dgm:t>
    </dgm:pt>
    <dgm:pt modelId="{007EC071-558F-4B41-AC12-82E4B498F150}">
      <dgm:prSet custT="1"/>
      <dgm:spPr/>
      <dgm:t>
        <a:bodyPr/>
        <a:lstStyle/>
        <a:p>
          <a:r>
            <a:rPr lang="en-US" sz="1600" i="0" baseline="0"/>
            <a:t>Meets key statistical assumptions.</a:t>
          </a:r>
          <a:endParaRPr lang="en-US" sz="1600" dirty="0"/>
        </a:p>
      </dgm:t>
    </dgm:pt>
    <dgm:pt modelId="{50251C44-1E63-4C28-BA57-AAE4DD544F38}" type="parTrans" cxnId="{9CAEFD50-D2C3-4C63-BDBA-5290F0695A0B}">
      <dgm:prSet/>
      <dgm:spPr/>
      <dgm:t>
        <a:bodyPr/>
        <a:lstStyle/>
        <a:p>
          <a:endParaRPr lang="en-US"/>
        </a:p>
      </dgm:t>
    </dgm:pt>
    <dgm:pt modelId="{1448E194-26AC-4EAE-8026-32C9A3149A28}" type="sibTrans" cxnId="{9CAEFD50-D2C3-4C63-BDBA-5290F0695A0B}">
      <dgm:prSet/>
      <dgm:spPr/>
      <dgm:t>
        <a:bodyPr/>
        <a:lstStyle/>
        <a:p>
          <a:endParaRPr lang="en-US"/>
        </a:p>
      </dgm:t>
    </dgm:pt>
    <dgm:pt modelId="{D5080378-9C5D-4A1D-B070-F8CE0F6753B4}">
      <dgm:prSet custT="1"/>
      <dgm:spPr/>
      <dgm:t>
        <a:bodyPr/>
        <a:lstStyle/>
        <a:p>
          <a:r>
            <a:rPr lang="de-DE" sz="1600"/>
            <a:t>Not sufficient for reliable profit prediction on its own.</a:t>
          </a:r>
          <a:endParaRPr lang="en-US" sz="1600" dirty="0"/>
        </a:p>
      </dgm:t>
    </dgm:pt>
    <dgm:pt modelId="{15B1A234-C09B-406E-9DDA-F12F5729FD45}" type="parTrans" cxnId="{099CA7FF-24F6-419B-8294-CB765F802A6F}">
      <dgm:prSet/>
      <dgm:spPr/>
      <dgm:t>
        <a:bodyPr/>
        <a:lstStyle/>
        <a:p>
          <a:endParaRPr lang="en-US"/>
        </a:p>
      </dgm:t>
    </dgm:pt>
    <dgm:pt modelId="{CA5327E2-3B68-498F-90B9-80BA5001360B}" type="sibTrans" cxnId="{099CA7FF-24F6-419B-8294-CB765F802A6F}">
      <dgm:prSet/>
      <dgm:spPr/>
      <dgm:t>
        <a:bodyPr/>
        <a:lstStyle/>
        <a:p>
          <a:endParaRPr lang="en-US"/>
        </a:p>
      </dgm:t>
    </dgm:pt>
    <dgm:pt modelId="{4892024E-3B32-478F-92C1-60FA34155947}" type="pres">
      <dgm:prSet presAssocID="{6130A158-DBFE-48B2-B505-119A9053A2EA}" presName="Name0" presStyleCnt="0">
        <dgm:presLayoutVars>
          <dgm:dir/>
          <dgm:animLvl val="lvl"/>
          <dgm:resizeHandles val="exact"/>
        </dgm:presLayoutVars>
      </dgm:prSet>
      <dgm:spPr/>
    </dgm:pt>
    <dgm:pt modelId="{57EC25A4-0090-466C-877E-1AE183E14DC4}" type="pres">
      <dgm:prSet presAssocID="{F2B726EA-B1BB-49F7-9F31-B3A8393BF06F}" presName="linNode" presStyleCnt="0"/>
      <dgm:spPr/>
    </dgm:pt>
    <dgm:pt modelId="{76F975A7-C796-4675-9A4A-E2509C1EF7C1}" type="pres">
      <dgm:prSet presAssocID="{F2B726EA-B1BB-49F7-9F31-B3A8393BF06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933758F-A172-4E18-BC5A-6EFF9157439B}" type="pres">
      <dgm:prSet presAssocID="{F2B726EA-B1BB-49F7-9F31-B3A8393BF06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EAD8609-62AD-4E6B-B6D4-0B55E36D1159}" type="presOf" srcId="{D5080378-9C5D-4A1D-B070-F8CE0F6753B4}" destId="{2933758F-A172-4E18-BC5A-6EFF9157439B}" srcOrd="0" destOrd="3" presId="urn:microsoft.com/office/officeart/2005/8/layout/vList5"/>
    <dgm:cxn modelId="{F6255062-B95C-4568-96CA-C21E4C80C6B4}" srcId="{F2B726EA-B1BB-49F7-9F31-B3A8393BF06F}" destId="{07C0CC4B-3182-4FD9-BE1E-9649DDB62897}" srcOrd="0" destOrd="0" parTransId="{F7CDBDBA-7EE5-40D3-959F-F0CE8CD6B589}" sibTransId="{742767FD-EC14-45F2-84A8-E7D42FAA391F}"/>
    <dgm:cxn modelId="{7489A869-0E75-4001-9AA7-E6999163512C}" type="presOf" srcId="{F2B726EA-B1BB-49F7-9F31-B3A8393BF06F}" destId="{76F975A7-C796-4675-9A4A-E2509C1EF7C1}" srcOrd="0" destOrd="0" presId="urn:microsoft.com/office/officeart/2005/8/layout/vList5"/>
    <dgm:cxn modelId="{9CAEFD50-D2C3-4C63-BDBA-5290F0695A0B}" srcId="{F2B726EA-B1BB-49F7-9F31-B3A8393BF06F}" destId="{007EC071-558F-4B41-AC12-82E4B498F150}" srcOrd="2" destOrd="0" parTransId="{50251C44-1E63-4C28-BA57-AAE4DD544F38}" sibTransId="{1448E194-26AC-4EAE-8026-32C9A3149A28}"/>
    <dgm:cxn modelId="{7BA62C86-8E31-44FA-A101-2336517C6DE2}" type="presOf" srcId="{6130A158-DBFE-48B2-B505-119A9053A2EA}" destId="{4892024E-3B32-478F-92C1-60FA34155947}" srcOrd="0" destOrd="0" presId="urn:microsoft.com/office/officeart/2005/8/layout/vList5"/>
    <dgm:cxn modelId="{EBA534A1-BE80-42A3-9FD1-81091CB10717}" type="presOf" srcId="{007EC071-558F-4B41-AC12-82E4B498F150}" destId="{2933758F-A172-4E18-BC5A-6EFF9157439B}" srcOrd="0" destOrd="2" presId="urn:microsoft.com/office/officeart/2005/8/layout/vList5"/>
    <dgm:cxn modelId="{05BFF8C4-4D5E-4A38-A739-536B8181B65A}" srcId="{F2B726EA-B1BB-49F7-9F31-B3A8393BF06F}" destId="{6CBB217D-2225-4871-960E-17CC66857B6B}" srcOrd="1" destOrd="0" parTransId="{5D829D11-0F9C-411D-AEF7-D4039C7E9B47}" sibTransId="{BD832645-D71A-43FE-BFEC-93E111A4E416}"/>
    <dgm:cxn modelId="{D879C5CF-598B-4AA3-BFEF-B0FDF9B60767}" type="presOf" srcId="{07C0CC4B-3182-4FD9-BE1E-9649DDB62897}" destId="{2933758F-A172-4E18-BC5A-6EFF9157439B}" srcOrd="0" destOrd="0" presId="urn:microsoft.com/office/officeart/2005/8/layout/vList5"/>
    <dgm:cxn modelId="{A5F833D6-B5B3-4ED6-97C2-047B2B68B660}" type="presOf" srcId="{6CBB217D-2225-4871-960E-17CC66857B6B}" destId="{2933758F-A172-4E18-BC5A-6EFF9157439B}" srcOrd="0" destOrd="1" presId="urn:microsoft.com/office/officeart/2005/8/layout/vList5"/>
    <dgm:cxn modelId="{871CB8F1-4913-4663-9EF4-0405FCB2B0BF}" srcId="{6130A158-DBFE-48B2-B505-119A9053A2EA}" destId="{F2B726EA-B1BB-49F7-9F31-B3A8393BF06F}" srcOrd="0" destOrd="0" parTransId="{F58FC96F-4A55-470F-866B-7D770C67DBA6}" sibTransId="{B9AA66BD-CC5E-4DF3-8B28-490B64F34417}"/>
    <dgm:cxn modelId="{099CA7FF-24F6-419B-8294-CB765F802A6F}" srcId="{F2B726EA-B1BB-49F7-9F31-B3A8393BF06F}" destId="{D5080378-9C5D-4A1D-B070-F8CE0F6753B4}" srcOrd="3" destOrd="0" parTransId="{15B1A234-C09B-406E-9DDA-F12F5729FD45}" sibTransId="{CA5327E2-3B68-498F-90B9-80BA5001360B}"/>
    <dgm:cxn modelId="{112D6777-BEBC-4E1C-A664-32746839519D}" type="presParOf" srcId="{4892024E-3B32-478F-92C1-60FA34155947}" destId="{57EC25A4-0090-466C-877E-1AE183E14DC4}" srcOrd="0" destOrd="0" presId="urn:microsoft.com/office/officeart/2005/8/layout/vList5"/>
    <dgm:cxn modelId="{57F4520B-A07A-4822-B28B-A94DC235B8ED}" type="presParOf" srcId="{57EC25A4-0090-466C-877E-1AE183E14DC4}" destId="{76F975A7-C796-4675-9A4A-E2509C1EF7C1}" srcOrd="0" destOrd="0" presId="urn:microsoft.com/office/officeart/2005/8/layout/vList5"/>
    <dgm:cxn modelId="{2A09AC46-BDC2-4403-BAB4-4AE9DFB451C6}" type="presParOf" srcId="{57EC25A4-0090-466C-877E-1AE183E14DC4}" destId="{2933758F-A172-4E18-BC5A-6EFF915743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D0A7A2-39CE-4614-8465-C60943AB2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620E8D-AFB1-4F3F-AA25-8C3338D9D295}">
      <dgm:prSet custT="1"/>
      <dgm:spPr/>
      <dgm:t>
        <a:bodyPr/>
        <a:lstStyle/>
        <a:p>
          <a:r>
            <a:rPr lang="en-US" sz="1600" b="1" i="0" baseline="0" dirty="0"/>
            <a:t>Accurately forecast profit</a:t>
          </a:r>
          <a:r>
            <a:rPr lang="en-US" sz="1600" b="0" i="0" baseline="0" dirty="0"/>
            <a:t> for each new order based on real-time data.</a:t>
          </a:r>
          <a:endParaRPr lang="en-US" sz="1600" dirty="0"/>
        </a:p>
      </dgm:t>
    </dgm:pt>
    <dgm:pt modelId="{3DCAA787-376B-4BAB-8883-ECA7A83AA7FA}" type="parTrans" cxnId="{64241D34-EF74-4DBD-9FB4-9B27E4C06AEA}">
      <dgm:prSet/>
      <dgm:spPr/>
      <dgm:t>
        <a:bodyPr/>
        <a:lstStyle/>
        <a:p>
          <a:endParaRPr lang="en-US"/>
        </a:p>
      </dgm:t>
    </dgm:pt>
    <dgm:pt modelId="{1CC75A5E-7F83-4933-A40D-E3075446FF82}" type="sibTrans" cxnId="{64241D34-EF74-4DBD-9FB4-9B27E4C06AEA}">
      <dgm:prSet/>
      <dgm:spPr/>
      <dgm:t>
        <a:bodyPr/>
        <a:lstStyle/>
        <a:p>
          <a:endParaRPr lang="en-US"/>
        </a:p>
      </dgm:t>
    </dgm:pt>
    <dgm:pt modelId="{AB6BE891-D051-446D-86AB-F41AC738FDC4}">
      <dgm:prSet custT="1"/>
      <dgm:spPr/>
      <dgm:t>
        <a:bodyPr/>
        <a:lstStyle/>
        <a:p>
          <a:r>
            <a:rPr lang="en-US" sz="1600" b="1" i="0" baseline="0" dirty="0"/>
            <a:t>Identify high-margin product categories</a:t>
          </a:r>
          <a:r>
            <a:rPr lang="en-US" sz="1600" b="0" i="0" baseline="0" dirty="0"/>
            <a:t> and optimize the product mix.</a:t>
          </a:r>
          <a:endParaRPr lang="en-US" sz="1600" dirty="0"/>
        </a:p>
      </dgm:t>
    </dgm:pt>
    <dgm:pt modelId="{C05E246F-D346-4A10-B994-F47542D64C42}" type="parTrans" cxnId="{F9DB1DFD-F5B7-4F46-B5E4-1ED3B2A21CA8}">
      <dgm:prSet/>
      <dgm:spPr/>
      <dgm:t>
        <a:bodyPr/>
        <a:lstStyle/>
        <a:p>
          <a:endParaRPr lang="en-US"/>
        </a:p>
      </dgm:t>
    </dgm:pt>
    <dgm:pt modelId="{CCF9940F-423E-4EF9-BA2E-B38AA8BCBB2B}" type="sibTrans" cxnId="{F9DB1DFD-F5B7-4F46-B5E4-1ED3B2A21CA8}">
      <dgm:prSet/>
      <dgm:spPr/>
      <dgm:t>
        <a:bodyPr/>
        <a:lstStyle/>
        <a:p>
          <a:endParaRPr lang="en-US"/>
        </a:p>
      </dgm:t>
    </dgm:pt>
    <dgm:pt modelId="{7AEB17C0-36A4-45F6-A531-8D65801B3ACD}">
      <dgm:prSet custT="1"/>
      <dgm:spPr/>
      <dgm:t>
        <a:bodyPr/>
        <a:lstStyle/>
        <a:p>
          <a:r>
            <a:rPr lang="en-US" sz="1600" b="1" i="0" baseline="0" dirty="0"/>
            <a:t>Fine-tune discount strategies</a:t>
          </a:r>
          <a:r>
            <a:rPr lang="en-US" sz="1600" b="0" i="0" baseline="0" dirty="0"/>
            <a:t> by simulating their impact on profit.</a:t>
          </a:r>
          <a:endParaRPr lang="en-US" sz="1600" dirty="0"/>
        </a:p>
      </dgm:t>
    </dgm:pt>
    <dgm:pt modelId="{BD92A1F8-D439-435F-9B63-F15A968A95BB}" type="parTrans" cxnId="{10940EE0-7C2C-4797-8226-B22FE043F100}">
      <dgm:prSet/>
      <dgm:spPr/>
      <dgm:t>
        <a:bodyPr/>
        <a:lstStyle/>
        <a:p>
          <a:endParaRPr lang="en-US"/>
        </a:p>
      </dgm:t>
    </dgm:pt>
    <dgm:pt modelId="{ACEB20D7-5FEF-4F52-A6E1-80062BEC33CA}" type="sibTrans" cxnId="{10940EE0-7C2C-4797-8226-B22FE043F100}">
      <dgm:prSet/>
      <dgm:spPr/>
      <dgm:t>
        <a:bodyPr/>
        <a:lstStyle/>
        <a:p>
          <a:endParaRPr lang="en-US"/>
        </a:p>
      </dgm:t>
    </dgm:pt>
    <dgm:pt modelId="{66B90DA4-EC9D-4B4F-96D6-713EC3AECEC9}">
      <dgm:prSet custT="1"/>
      <dgm:spPr/>
      <dgm:t>
        <a:bodyPr/>
        <a:lstStyle/>
        <a:p>
          <a:r>
            <a:rPr lang="en-US" sz="1600" b="1" i="0" baseline="0" dirty="0"/>
            <a:t>Target profitable regions</a:t>
          </a:r>
          <a:r>
            <a:rPr lang="en-US" sz="1600" b="0" i="0" baseline="0" dirty="0"/>
            <a:t> with tailored pricing and promotions.</a:t>
          </a:r>
          <a:endParaRPr lang="en-US" sz="1600" dirty="0"/>
        </a:p>
      </dgm:t>
    </dgm:pt>
    <dgm:pt modelId="{9ADB6A74-0F28-4535-8CED-F3B90A029ABE}" type="parTrans" cxnId="{6E2E2133-1F76-4445-8EEF-4530466DB0C3}">
      <dgm:prSet/>
      <dgm:spPr/>
      <dgm:t>
        <a:bodyPr/>
        <a:lstStyle/>
        <a:p>
          <a:endParaRPr lang="en-US"/>
        </a:p>
      </dgm:t>
    </dgm:pt>
    <dgm:pt modelId="{3C331FFA-8896-40FD-A85E-1237C8163EFC}" type="sibTrans" cxnId="{6E2E2133-1F76-4445-8EEF-4530466DB0C3}">
      <dgm:prSet/>
      <dgm:spPr/>
      <dgm:t>
        <a:bodyPr/>
        <a:lstStyle/>
        <a:p>
          <a:endParaRPr lang="en-US"/>
        </a:p>
      </dgm:t>
    </dgm:pt>
    <dgm:pt modelId="{5549CECD-CAE1-4A85-BC2F-8CF83BA284D5}">
      <dgm:prSet custT="1"/>
      <dgm:spPr/>
      <dgm:t>
        <a:bodyPr/>
        <a:lstStyle/>
        <a:p>
          <a:r>
            <a:rPr lang="en-US" sz="1600" b="1" i="0" baseline="0" dirty="0"/>
            <a:t>Integrate into dashboards</a:t>
          </a:r>
          <a:r>
            <a:rPr lang="en-US" sz="1600" b="0" i="0" baseline="0" dirty="0"/>
            <a:t> for automated, data-driven decisions across finance and strategy teams.</a:t>
          </a:r>
          <a:endParaRPr lang="en-US" sz="1600" dirty="0"/>
        </a:p>
      </dgm:t>
    </dgm:pt>
    <dgm:pt modelId="{FE84914A-947D-41AD-8B73-3F1B0259EDA9}" type="parTrans" cxnId="{3002AA35-EA43-420B-8F25-90868C90D7A6}">
      <dgm:prSet/>
      <dgm:spPr/>
      <dgm:t>
        <a:bodyPr/>
        <a:lstStyle/>
        <a:p>
          <a:endParaRPr lang="en-US"/>
        </a:p>
      </dgm:t>
    </dgm:pt>
    <dgm:pt modelId="{A9EC7252-E12C-45B1-A454-B33F6C2B1237}" type="sibTrans" cxnId="{3002AA35-EA43-420B-8F25-90868C90D7A6}">
      <dgm:prSet/>
      <dgm:spPr/>
      <dgm:t>
        <a:bodyPr/>
        <a:lstStyle/>
        <a:p>
          <a:endParaRPr lang="en-US"/>
        </a:p>
      </dgm:t>
    </dgm:pt>
    <dgm:pt modelId="{79B9C2D2-B97C-4F7C-99B0-5F6B0E4ADFF7}" type="pres">
      <dgm:prSet presAssocID="{8CD0A7A2-39CE-4614-8465-C60943AB2DF2}" presName="root" presStyleCnt="0">
        <dgm:presLayoutVars>
          <dgm:dir/>
          <dgm:resizeHandles val="exact"/>
        </dgm:presLayoutVars>
      </dgm:prSet>
      <dgm:spPr/>
    </dgm:pt>
    <dgm:pt modelId="{36A6DBB4-333E-4524-B87D-6F95FD777B54}" type="pres">
      <dgm:prSet presAssocID="{22620E8D-AFB1-4F3F-AA25-8C3338D9D295}" presName="compNode" presStyleCnt="0"/>
      <dgm:spPr/>
    </dgm:pt>
    <dgm:pt modelId="{34113693-565D-4F87-86F5-2B792E361680}" type="pres">
      <dgm:prSet presAssocID="{22620E8D-AFB1-4F3F-AA25-8C3338D9D295}" presName="bgRect" presStyleLbl="bgShp" presStyleIdx="0" presStyleCnt="5"/>
      <dgm:spPr/>
    </dgm:pt>
    <dgm:pt modelId="{BB997653-C2BA-4933-B044-BE8BCDF5CE1C}" type="pres">
      <dgm:prSet presAssocID="{22620E8D-AFB1-4F3F-AA25-8C3338D9D2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C22196-E13E-4B0D-9AD5-CA65A6C18D98}" type="pres">
      <dgm:prSet presAssocID="{22620E8D-AFB1-4F3F-AA25-8C3338D9D295}" presName="spaceRect" presStyleCnt="0"/>
      <dgm:spPr/>
    </dgm:pt>
    <dgm:pt modelId="{C9114C1A-3CB1-44C6-81E1-E5E6356CFF42}" type="pres">
      <dgm:prSet presAssocID="{22620E8D-AFB1-4F3F-AA25-8C3338D9D295}" presName="parTx" presStyleLbl="revTx" presStyleIdx="0" presStyleCnt="5">
        <dgm:presLayoutVars>
          <dgm:chMax val="0"/>
          <dgm:chPref val="0"/>
        </dgm:presLayoutVars>
      </dgm:prSet>
      <dgm:spPr/>
    </dgm:pt>
    <dgm:pt modelId="{6E02B1EF-A0F3-43E6-9C11-85481CB6B7C5}" type="pres">
      <dgm:prSet presAssocID="{1CC75A5E-7F83-4933-A40D-E3075446FF82}" presName="sibTrans" presStyleCnt="0"/>
      <dgm:spPr/>
    </dgm:pt>
    <dgm:pt modelId="{0A1032A6-A79A-4023-BF72-68107345795F}" type="pres">
      <dgm:prSet presAssocID="{AB6BE891-D051-446D-86AB-F41AC738FDC4}" presName="compNode" presStyleCnt="0"/>
      <dgm:spPr/>
    </dgm:pt>
    <dgm:pt modelId="{99F9467C-26B0-4952-8FC5-44419A503AB1}" type="pres">
      <dgm:prSet presAssocID="{AB6BE891-D051-446D-86AB-F41AC738FDC4}" presName="bgRect" presStyleLbl="bgShp" presStyleIdx="1" presStyleCnt="5"/>
      <dgm:spPr/>
    </dgm:pt>
    <dgm:pt modelId="{CB7ECF1F-D144-462C-9AE7-DF08E57F5B21}" type="pres">
      <dgm:prSet presAssocID="{AB6BE891-D051-446D-86AB-F41AC738FD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556A40-13ED-497B-B95B-DD53EF5BB62C}" type="pres">
      <dgm:prSet presAssocID="{AB6BE891-D051-446D-86AB-F41AC738FDC4}" presName="spaceRect" presStyleCnt="0"/>
      <dgm:spPr/>
    </dgm:pt>
    <dgm:pt modelId="{57BEC149-EA18-4365-82C8-7E65B75C36B8}" type="pres">
      <dgm:prSet presAssocID="{AB6BE891-D051-446D-86AB-F41AC738FDC4}" presName="parTx" presStyleLbl="revTx" presStyleIdx="1" presStyleCnt="5">
        <dgm:presLayoutVars>
          <dgm:chMax val="0"/>
          <dgm:chPref val="0"/>
        </dgm:presLayoutVars>
      </dgm:prSet>
      <dgm:spPr/>
    </dgm:pt>
    <dgm:pt modelId="{EE741EAA-DCFD-451D-A157-902D9B4F2169}" type="pres">
      <dgm:prSet presAssocID="{CCF9940F-423E-4EF9-BA2E-B38AA8BCBB2B}" presName="sibTrans" presStyleCnt="0"/>
      <dgm:spPr/>
    </dgm:pt>
    <dgm:pt modelId="{5B141FBF-D76A-4384-A093-E9EA956C5ED7}" type="pres">
      <dgm:prSet presAssocID="{7AEB17C0-36A4-45F6-A531-8D65801B3ACD}" presName="compNode" presStyleCnt="0"/>
      <dgm:spPr/>
    </dgm:pt>
    <dgm:pt modelId="{071287F3-E6B3-489B-A156-F07C38336F1C}" type="pres">
      <dgm:prSet presAssocID="{7AEB17C0-36A4-45F6-A531-8D65801B3ACD}" presName="bgRect" presStyleLbl="bgShp" presStyleIdx="2" presStyleCnt="5"/>
      <dgm:spPr/>
    </dgm:pt>
    <dgm:pt modelId="{4228301A-ABC8-4E9D-992D-2BDF75673A47}" type="pres">
      <dgm:prSet presAssocID="{7AEB17C0-36A4-45F6-A531-8D65801B3A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FAA329-2147-4F04-9079-3C509991A3CD}" type="pres">
      <dgm:prSet presAssocID="{7AEB17C0-36A4-45F6-A531-8D65801B3ACD}" presName="spaceRect" presStyleCnt="0"/>
      <dgm:spPr/>
    </dgm:pt>
    <dgm:pt modelId="{31EF671C-D32C-484B-A040-C10B0210C571}" type="pres">
      <dgm:prSet presAssocID="{7AEB17C0-36A4-45F6-A531-8D65801B3ACD}" presName="parTx" presStyleLbl="revTx" presStyleIdx="2" presStyleCnt="5">
        <dgm:presLayoutVars>
          <dgm:chMax val="0"/>
          <dgm:chPref val="0"/>
        </dgm:presLayoutVars>
      </dgm:prSet>
      <dgm:spPr/>
    </dgm:pt>
    <dgm:pt modelId="{BB4DD4D0-3EA1-4FBC-8059-FC5B92BC8517}" type="pres">
      <dgm:prSet presAssocID="{ACEB20D7-5FEF-4F52-A6E1-80062BEC33CA}" presName="sibTrans" presStyleCnt="0"/>
      <dgm:spPr/>
    </dgm:pt>
    <dgm:pt modelId="{DA0F194C-07F0-439B-9E02-E26DA9D645DC}" type="pres">
      <dgm:prSet presAssocID="{66B90DA4-EC9D-4B4F-96D6-713EC3AECEC9}" presName="compNode" presStyleCnt="0"/>
      <dgm:spPr/>
    </dgm:pt>
    <dgm:pt modelId="{47C677C7-7CA0-426A-B60E-232C63E6A7E3}" type="pres">
      <dgm:prSet presAssocID="{66B90DA4-EC9D-4B4F-96D6-713EC3AECEC9}" presName="bgRect" presStyleLbl="bgShp" presStyleIdx="3" presStyleCnt="5" custLinFactNeighborX="-987" custLinFactNeighborY="3631"/>
      <dgm:spPr/>
    </dgm:pt>
    <dgm:pt modelId="{9D9EE7BA-9A0F-48C3-9565-EFD48BEAD14A}" type="pres">
      <dgm:prSet presAssocID="{66B90DA4-EC9D-4B4F-96D6-713EC3AECE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991CC5E-59BD-45ED-B6A5-7E4D33BC383F}" type="pres">
      <dgm:prSet presAssocID="{66B90DA4-EC9D-4B4F-96D6-713EC3AECEC9}" presName="spaceRect" presStyleCnt="0"/>
      <dgm:spPr/>
    </dgm:pt>
    <dgm:pt modelId="{EF5F729C-87FF-4D46-BE64-8D1540292EEC}" type="pres">
      <dgm:prSet presAssocID="{66B90DA4-EC9D-4B4F-96D6-713EC3AECEC9}" presName="parTx" presStyleLbl="revTx" presStyleIdx="3" presStyleCnt="5">
        <dgm:presLayoutVars>
          <dgm:chMax val="0"/>
          <dgm:chPref val="0"/>
        </dgm:presLayoutVars>
      </dgm:prSet>
      <dgm:spPr/>
    </dgm:pt>
    <dgm:pt modelId="{5AF51CB5-E827-49A4-BF14-2890A57C1D6E}" type="pres">
      <dgm:prSet presAssocID="{3C331FFA-8896-40FD-A85E-1237C8163EFC}" presName="sibTrans" presStyleCnt="0"/>
      <dgm:spPr/>
    </dgm:pt>
    <dgm:pt modelId="{BA0A4489-D327-4363-B7F6-26950E494295}" type="pres">
      <dgm:prSet presAssocID="{5549CECD-CAE1-4A85-BC2F-8CF83BA284D5}" presName="compNode" presStyleCnt="0"/>
      <dgm:spPr/>
    </dgm:pt>
    <dgm:pt modelId="{8C8B7905-E183-4F25-B8E5-DB1BB604D89C}" type="pres">
      <dgm:prSet presAssocID="{5549CECD-CAE1-4A85-BC2F-8CF83BA284D5}" presName="bgRect" presStyleLbl="bgShp" presStyleIdx="4" presStyleCnt="5"/>
      <dgm:spPr/>
    </dgm:pt>
    <dgm:pt modelId="{862C87C8-ECFF-468D-8965-15A792368F1A}" type="pres">
      <dgm:prSet presAssocID="{5549CECD-CAE1-4A85-BC2F-8CF83BA284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87E5BE-3BE1-487A-9652-463E51DD7786}" type="pres">
      <dgm:prSet presAssocID="{5549CECD-CAE1-4A85-BC2F-8CF83BA284D5}" presName="spaceRect" presStyleCnt="0"/>
      <dgm:spPr/>
    </dgm:pt>
    <dgm:pt modelId="{B0FB3570-73C9-4515-BEA8-81379091952E}" type="pres">
      <dgm:prSet presAssocID="{5549CECD-CAE1-4A85-BC2F-8CF83BA284D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812FC17-1140-49BA-9014-78116A032435}" type="presOf" srcId="{5549CECD-CAE1-4A85-BC2F-8CF83BA284D5}" destId="{B0FB3570-73C9-4515-BEA8-81379091952E}" srcOrd="0" destOrd="0" presId="urn:microsoft.com/office/officeart/2018/2/layout/IconVerticalSolidList"/>
    <dgm:cxn modelId="{4EF95B20-80A6-446B-94DF-360FE5E38040}" type="presOf" srcId="{22620E8D-AFB1-4F3F-AA25-8C3338D9D295}" destId="{C9114C1A-3CB1-44C6-81E1-E5E6356CFF42}" srcOrd="0" destOrd="0" presId="urn:microsoft.com/office/officeart/2018/2/layout/IconVerticalSolidList"/>
    <dgm:cxn modelId="{6E2E2133-1F76-4445-8EEF-4530466DB0C3}" srcId="{8CD0A7A2-39CE-4614-8465-C60943AB2DF2}" destId="{66B90DA4-EC9D-4B4F-96D6-713EC3AECEC9}" srcOrd="3" destOrd="0" parTransId="{9ADB6A74-0F28-4535-8CED-F3B90A029ABE}" sibTransId="{3C331FFA-8896-40FD-A85E-1237C8163EFC}"/>
    <dgm:cxn modelId="{64241D34-EF74-4DBD-9FB4-9B27E4C06AEA}" srcId="{8CD0A7A2-39CE-4614-8465-C60943AB2DF2}" destId="{22620E8D-AFB1-4F3F-AA25-8C3338D9D295}" srcOrd="0" destOrd="0" parTransId="{3DCAA787-376B-4BAB-8883-ECA7A83AA7FA}" sibTransId="{1CC75A5E-7F83-4933-A40D-E3075446FF82}"/>
    <dgm:cxn modelId="{3002AA35-EA43-420B-8F25-90868C90D7A6}" srcId="{8CD0A7A2-39CE-4614-8465-C60943AB2DF2}" destId="{5549CECD-CAE1-4A85-BC2F-8CF83BA284D5}" srcOrd="4" destOrd="0" parTransId="{FE84914A-947D-41AD-8B73-3F1B0259EDA9}" sibTransId="{A9EC7252-E12C-45B1-A454-B33F6C2B1237}"/>
    <dgm:cxn modelId="{91ED584F-A2B4-4521-A5B5-96F0098B10D1}" type="presOf" srcId="{66B90DA4-EC9D-4B4F-96D6-713EC3AECEC9}" destId="{EF5F729C-87FF-4D46-BE64-8D1540292EEC}" srcOrd="0" destOrd="0" presId="urn:microsoft.com/office/officeart/2018/2/layout/IconVerticalSolidList"/>
    <dgm:cxn modelId="{C28F22BE-C8CB-415E-BA79-350367226E5F}" type="presOf" srcId="{7AEB17C0-36A4-45F6-A531-8D65801B3ACD}" destId="{31EF671C-D32C-484B-A040-C10B0210C571}" srcOrd="0" destOrd="0" presId="urn:microsoft.com/office/officeart/2018/2/layout/IconVerticalSolidList"/>
    <dgm:cxn modelId="{7B8998DF-C564-452D-ACF3-FB8D393BD3DF}" type="presOf" srcId="{AB6BE891-D051-446D-86AB-F41AC738FDC4}" destId="{57BEC149-EA18-4365-82C8-7E65B75C36B8}" srcOrd="0" destOrd="0" presId="urn:microsoft.com/office/officeart/2018/2/layout/IconVerticalSolidList"/>
    <dgm:cxn modelId="{10940EE0-7C2C-4797-8226-B22FE043F100}" srcId="{8CD0A7A2-39CE-4614-8465-C60943AB2DF2}" destId="{7AEB17C0-36A4-45F6-A531-8D65801B3ACD}" srcOrd="2" destOrd="0" parTransId="{BD92A1F8-D439-435F-9B63-F15A968A95BB}" sibTransId="{ACEB20D7-5FEF-4F52-A6E1-80062BEC33CA}"/>
    <dgm:cxn modelId="{E02C9AF8-C6F2-4554-8566-20FE91F560F5}" type="presOf" srcId="{8CD0A7A2-39CE-4614-8465-C60943AB2DF2}" destId="{79B9C2D2-B97C-4F7C-99B0-5F6B0E4ADFF7}" srcOrd="0" destOrd="0" presId="urn:microsoft.com/office/officeart/2018/2/layout/IconVerticalSolidList"/>
    <dgm:cxn modelId="{F9DB1DFD-F5B7-4F46-B5E4-1ED3B2A21CA8}" srcId="{8CD0A7A2-39CE-4614-8465-C60943AB2DF2}" destId="{AB6BE891-D051-446D-86AB-F41AC738FDC4}" srcOrd="1" destOrd="0" parTransId="{C05E246F-D346-4A10-B994-F47542D64C42}" sibTransId="{CCF9940F-423E-4EF9-BA2E-B38AA8BCBB2B}"/>
    <dgm:cxn modelId="{C5B54769-F730-4531-83AD-17A3DA6008F7}" type="presParOf" srcId="{79B9C2D2-B97C-4F7C-99B0-5F6B0E4ADFF7}" destId="{36A6DBB4-333E-4524-B87D-6F95FD777B54}" srcOrd="0" destOrd="0" presId="urn:microsoft.com/office/officeart/2018/2/layout/IconVerticalSolidList"/>
    <dgm:cxn modelId="{77223099-2BEB-41EA-9382-33F0DF86A806}" type="presParOf" srcId="{36A6DBB4-333E-4524-B87D-6F95FD777B54}" destId="{34113693-565D-4F87-86F5-2B792E361680}" srcOrd="0" destOrd="0" presId="urn:microsoft.com/office/officeart/2018/2/layout/IconVerticalSolidList"/>
    <dgm:cxn modelId="{5697E4CA-1E99-4369-B0CB-2794982B2488}" type="presParOf" srcId="{36A6DBB4-333E-4524-B87D-6F95FD777B54}" destId="{BB997653-C2BA-4933-B044-BE8BCDF5CE1C}" srcOrd="1" destOrd="0" presId="urn:microsoft.com/office/officeart/2018/2/layout/IconVerticalSolidList"/>
    <dgm:cxn modelId="{FC53E7AB-995F-4360-8056-4AD2CB2AAF4F}" type="presParOf" srcId="{36A6DBB4-333E-4524-B87D-6F95FD777B54}" destId="{1FC22196-E13E-4B0D-9AD5-CA65A6C18D98}" srcOrd="2" destOrd="0" presId="urn:microsoft.com/office/officeart/2018/2/layout/IconVerticalSolidList"/>
    <dgm:cxn modelId="{3460192F-A44F-4EA1-87C5-7A2E9A9E59F2}" type="presParOf" srcId="{36A6DBB4-333E-4524-B87D-6F95FD777B54}" destId="{C9114C1A-3CB1-44C6-81E1-E5E6356CFF42}" srcOrd="3" destOrd="0" presId="urn:microsoft.com/office/officeart/2018/2/layout/IconVerticalSolidList"/>
    <dgm:cxn modelId="{8FD33B3C-E99D-4931-A135-D5AEDE73D6A9}" type="presParOf" srcId="{79B9C2D2-B97C-4F7C-99B0-5F6B0E4ADFF7}" destId="{6E02B1EF-A0F3-43E6-9C11-85481CB6B7C5}" srcOrd="1" destOrd="0" presId="urn:microsoft.com/office/officeart/2018/2/layout/IconVerticalSolidList"/>
    <dgm:cxn modelId="{4EE2FEAF-FF84-4F72-8452-4406ABDA3C55}" type="presParOf" srcId="{79B9C2D2-B97C-4F7C-99B0-5F6B0E4ADFF7}" destId="{0A1032A6-A79A-4023-BF72-68107345795F}" srcOrd="2" destOrd="0" presId="urn:microsoft.com/office/officeart/2018/2/layout/IconVerticalSolidList"/>
    <dgm:cxn modelId="{A6A37784-E6FC-4510-8FA5-5F8A21F9ED5A}" type="presParOf" srcId="{0A1032A6-A79A-4023-BF72-68107345795F}" destId="{99F9467C-26B0-4952-8FC5-44419A503AB1}" srcOrd="0" destOrd="0" presId="urn:microsoft.com/office/officeart/2018/2/layout/IconVerticalSolidList"/>
    <dgm:cxn modelId="{B4CC353E-32F0-4698-B748-C4D8B7F45026}" type="presParOf" srcId="{0A1032A6-A79A-4023-BF72-68107345795F}" destId="{CB7ECF1F-D144-462C-9AE7-DF08E57F5B21}" srcOrd="1" destOrd="0" presId="urn:microsoft.com/office/officeart/2018/2/layout/IconVerticalSolidList"/>
    <dgm:cxn modelId="{E9731613-F590-4B87-B692-36C5AF114DF0}" type="presParOf" srcId="{0A1032A6-A79A-4023-BF72-68107345795F}" destId="{BD556A40-13ED-497B-B95B-DD53EF5BB62C}" srcOrd="2" destOrd="0" presId="urn:microsoft.com/office/officeart/2018/2/layout/IconVerticalSolidList"/>
    <dgm:cxn modelId="{C615C322-DD65-428B-906E-CA19A5BEF0E2}" type="presParOf" srcId="{0A1032A6-A79A-4023-BF72-68107345795F}" destId="{57BEC149-EA18-4365-82C8-7E65B75C36B8}" srcOrd="3" destOrd="0" presId="urn:microsoft.com/office/officeart/2018/2/layout/IconVerticalSolidList"/>
    <dgm:cxn modelId="{E990E135-09C1-4659-B70D-CC0AF9A68C5D}" type="presParOf" srcId="{79B9C2D2-B97C-4F7C-99B0-5F6B0E4ADFF7}" destId="{EE741EAA-DCFD-451D-A157-902D9B4F2169}" srcOrd="3" destOrd="0" presId="urn:microsoft.com/office/officeart/2018/2/layout/IconVerticalSolidList"/>
    <dgm:cxn modelId="{4437FAEC-7550-47BC-931F-5AF709555083}" type="presParOf" srcId="{79B9C2D2-B97C-4F7C-99B0-5F6B0E4ADFF7}" destId="{5B141FBF-D76A-4384-A093-E9EA956C5ED7}" srcOrd="4" destOrd="0" presId="urn:microsoft.com/office/officeart/2018/2/layout/IconVerticalSolidList"/>
    <dgm:cxn modelId="{2EFA99B7-B06F-4E18-BBA4-DBBB0AEB440D}" type="presParOf" srcId="{5B141FBF-D76A-4384-A093-E9EA956C5ED7}" destId="{071287F3-E6B3-489B-A156-F07C38336F1C}" srcOrd="0" destOrd="0" presId="urn:microsoft.com/office/officeart/2018/2/layout/IconVerticalSolidList"/>
    <dgm:cxn modelId="{E73C442A-A5D2-4457-95FD-DFC816C8F6D2}" type="presParOf" srcId="{5B141FBF-D76A-4384-A093-E9EA956C5ED7}" destId="{4228301A-ABC8-4E9D-992D-2BDF75673A47}" srcOrd="1" destOrd="0" presId="urn:microsoft.com/office/officeart/2018/2/layout/IconVerticalSolidList"/>
    <dgm:cxn modelId="{AE89767D-8B58-4B41-B3F0-C068A3C2979B}" type="presParOf" srcId="{5B141FBF-D76A-4384-A093-E9EA956C5ED7}" destId="{56FAA329-2147-4F04-9079-3C509991A3CD}" srcOrd="2" destOrd="0" presId="urn:microsoft.com/office/officeart/2018/2/layout/IconVerticalSolidList"/>
    <dgm:cxn modelId="{213FBFC8-9566-409E-83F7-5211503F970C}" type="presParOf" srcId="{5B141FBF-D76A-4384-A093-E9EA956C5ED7}" destId="{31EF671C-D32C-484B-A040-C10B0210C571}" srcOrd="3" destOrd="0" presId="urn:microsoft.com/office/officeart/2018/2/layout/IconVerticalSolidList"/>
    <dgm:cxn modelId="{A924C467-930F-446D-9E1D-A7DF17A9837C}" type="presParOf" srcId="{79B9C2D2-B97C-4F7C-99B0-5F6B0E4ADFF7}" destId="{BB4DD4D0-3EA1-4FBC-8059-FC5B92BC8517}" srcOrd="5" destOrd="0" presId="urn:microsoft.com/office/officeart/2018/2/layout/IconVerticalSolidList"/>
    <dgm:cxn modelId="{E41EBB20-0108-4752-9191-6B546A233709}" type="presParOf" srcId="{79B9C2D2-B97C-4F7C-99B0-5F6B0E4ADFF7}" destId="{DA0F194C-07F0-439B-9E02-E26DA9D645DC}" srcOrd="6" destOrd="0" presId="urn:microsoft.com/office/officeart/2018/2/layout/IconVerticalSolidList"/>
    <dgm:cxn modelId="{37338A01-21BA-445B-865D-2202F98CE374}" type="presParOf" srcId="{DA0F194C-07F0-439B-9E02-E26DA9D645DC}" destId="{47C677C7-7CA0-426A-B60E-232C63E6A7E3}" srcOrd="0" destOrd="0" presId="urn:microsoft.com/office/officeart/2018/2/layout/IconVerticalSolidList"/>
    <dgm:cxn modelId="{15250927-0AD9-4B9D-8591-2932736DC10B}" type="presParOf" srcId="{DA0F194C-07F0-439B-9E02-E26DA9D645DC}" destId="{9D9EE7BA-9A0F-48C3-9565-EFD48BEAD14A}" srcOrd="1" destOrd="0" presId="urn:microsoft.com/office/officeart/2018/2/layout/IconVerticalSolidList"/>
    <dgm:cxn modelId="{82187949-E964-4160-9D8B-D1E1BF64C85E}" type="presParOf" srcId="{DA0F194C-07F0-439B-9E02-E26DA9D645DC}" destId="{8991CC5E-59BD-45ED-B6A5-7E4D33BC383F}" srcOrd="2" destOrd="0" presId="urn:microsoft.com/office/officeart/2018/2/layout/IconVerticalSolidList"/>
    <dgm:cxn modelId="{4829C494-E96C-4015-BDE4-F3ED0FE059CB}" type="presParOf" srcId="{DA0F194C-07F0-439B-9E02-E26DA9D645DC}" destId="{EF5F729C-87FF-4D46-BE64-8D1540292EEC}" srcOrd="3" destOrd="0" presId="urn:microsoft.com/office/officeart/2018/2/layout/IconVerticalSolidList"/>
    <dgm:cxn modelId="{F3DDA954-BE11-40B8-9F33-FDC3FAE12674}" type="presParOf" srcId="{79B9C2D2-B97C-4F7C-99B0-5F6B0E4ADFF7}" destId="{5AF51CB5-E827-49A4-BF14-2890A57C1D6E}" srcOrd="7" destOrd="0" presId="urn:microsoft.com/office/officeart/2018/2/layout/IconVerticalSolidList"/>
    <dgm:cxn modelId="{B0AAA266-99F6-4212-BC97-A09B47A056E8}" type="presParOf" srcId="{79B9C2D2-B97C-4F7C-99B0-5F6B0E4ADFF7}" destId="{BA0A4489-D327-4363-B7F6-26950E494295}" srcOrd="8" destOrd="0" presId="urn:microsoft.com/office/officeart/2018/2/layout/IconVerticalSolidList"/>
    <dgm:cxn modelId="{F96AD38B-A99C-4CE3-9955-60FFBD5D2D9D}" type="presParOf" srcId="{BA0A4489-D327-4363-B7F6-26950E494295}" destId="{8C8B7905-E183-4F25-B8E5-DB1BB604D89C}" srcOrd="0" destOrd="0" presId="urn:microsoft.com/office/officeart/2018/2/layout/IconVerticalSolidList"/>
    <dgm:cxn modelId="{B968CC1B-9EC8-42A6-9897-5435C2093B6A}" type="presParOf" srcId="{BA0A4489-D327-4363-B7F6-26950E494295}" destId="{862C87C8-ECFF-468D-8965-15A792368F1A}" srcOrd="1" destOrd="0" presId="urn:microsoft.com/office/officeart/2018/2/layout/IconVerticalSolidList"/>
    <dgm:cxn modelId="{E0227CCD-E070-45D8-AFB6-7964C18AD054}" type="presParOf" srcId="{BA0A4489-D327-4363-B7F6-26950E494295}" destId="{5F87E5BE-3BE1-487A-9652-463E51DD7786}" srcOrd="2" destOrd="0" presId="urn:microsoft.com/office/officeart/2018/2/layout/IconVerticalSolidList"/>
    <dgm:cxn modelId="{41A2F18C-B6BB-458B-883B-BBCE11B84FC1}" type="presParOf" srcId="{BA0A4489-D327-4363-B7F6-26950E494295}" destId="{B0FB3570-73C9-4515-BEA8-8137909195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FDDF-A0CA-46C5-865B-5D7BC8DC84EE}">
      <dsp:nvSpPr>
        <dsp:cNvPr id="0" name=""/>
        <dsp:cNvSpPr/>
      </dsp:nvSpPr>
      <dsp:spPr>
        <a:xfrm>
          <a:off x="1122812" y="1131"/>
          <a:ext cx="4491248" cy="586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143" tIns="148901" rIns="87143" bIns="1489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Determine if profit can be predicted using only sales data</a:t>
          </a:r>
        </a:p>
      </dsp:txBody>
      <dsp:txXfrm>
        <a:off x="1122812" y="1131"/>
        <a:ext cx="4491248" cy="586225"/>
      </dsp:txXfrm>
    </dsp:sp>
    <dsp:sp modelId="{4A2EFC71-8043-4869-9624-B28ED91AAC41}">
      <dsp:nvSpPr>
        <dsp:cNvPr id="0" name=""/>
        <dsp:cNvSpPr/>
      </dsp:nvSpPr>
      <dsp:spPr>
        <a:xfrm>
          <a:off x="0" y="1131"/>
          <a:ext cx="1122812" cy="586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15" tIns="57906" rIns="59415" bIns="5790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</a:t>
          </a:r>
        </a:p>
      </dsp:txBody>
      <dsp:txXfrm>
        <a:off x="0" y="1131"/>
        <a:ext cx="1122812" cy="586225"/>
      </dsp:txXfrm>
    </dsp:sp>
    <dsp:sp modelId="{4596E282-4567-42AE-82B1-5069EE99DD02}">
      <dsp:nvSpPr>
        <dsp:cNvPr id="0" name=""/>
        <dsp:cNvSpPr/>
      </dsp:nvSpPr>
      <dsp:spPr>
        <a:xfrm>
          <a:off x="1122812" y="622531"/>
          <a:ext cx="4491248" cy="586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143" tIns="148901" rIns="87143" bIns="1489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a simple model for Finance and Strategy teams</a:t>
          </a:r>
        </a:p>
      </dsp:txBody>
      <dsp:txXfrm>
        <a:off x="1122812" y="622531"/>
        <a:ext cx="4491248" cy="586225"/>
      </dsp:txXfrm>
    </dsp:sp>
    <dsp:sp modelId="{A4A0DC54-ECBC-466E-96DA-37096E7B7C07}">
      <dsp:nvSpPr>
        <dsp:cNvPr id="0" name=""/>
        <dsp:cNvSpPr/>
      </dsp:nvSpPr>
      <dsp:spPr>
        <a:xfrm>
          <a:off x="0" y="622531"/>
          <a:ext cx="1122812" cy="586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15" tIns="57906" rIns="59415" bIns="5790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</a:t>
          </a:r>
        </a:p>
      </dsp:txBody>
      <dsp:txXfrm>
        <a:off x="0" y="622531"/>
        <a:ext cx="1122812" cy="586225"/>
      </dsp:txXfrm>
    </dsp:sp>
    <dsp:sp modelId="{D0B84C82-27DD-4959-99C8-D0DF69E3E842}">
      <dsp:nvSpPr>
        <dsp:cNvPr id="0" name=""/>
        <dsp:cNvSpPr/>
      </dsp:nvSpPr>
      <dsp:spPr>
        <a:xfrm>
          <a:off x="1122812" y="1243930"/>
          <a:ext cx="4491248" cy="586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143" tIns="148901" rIns="87143" bIns="1489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Evaluate model using R² and MAPE</a:t>
          </a:r>
        </a:p>
      </dsp:txBody>
      <dsp:txXfrm>
        <a:off x="1122812" y="1243930"/>
        <a:ext cx="4491248" cy="586225"/>
      </dsp:txXfrm>
    </dsp:sp>
    <dsp:sp modelId="{A0107F0D-B6FD-4D5D-99DB-9835BE1A888B}">
      <dsp:nvSpPr>
        <dsp:cNvPr id="0" name=""/>
        <dsp:cNvSpPr/>
      </dsp:nvSpPr>
      <dsp:spPr>
        <a:xfrm>
          <a:off x="0" y="1243930"/>
          <a:ext cx="1122812" cy="586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15" tIns="57906" rIns="59415" bIns="5790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</a:t>
          </a:r>
        </a:p>
      </dsp:txBody>
      <dsp:txXfrm>
        <a:off x="0" y="1243930"/>
        <a:ext cx="1122812" cy="586225"/>
      </dsp:txXfrm>
    </dsp:sp>
    <dsp:sp modelId="{EFA76A01-69DE-4F5C-871E-F3839C767091}">
      <dsp:nvSpPr>
        <dsp:cNvPr id="0" name=""/>
        <dsp:cNvSpPr/>
      </dsp:nvSpPr>
      <dsp:spPr>
        <a:xfrm>
          <a:off x="1122812" y="1865329"/>
          <a:ext cx="4491248" cy="5862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143" tIns="148901" rIns="87143" bIns="1489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linear regression assumptions</a:t>
          </a:r>
        </a:p>
      </dsp:txBody>
      <dsp:txXfrm>
        <a:off x="1122812" y="1865329"/>
        <a:ext cx="4491248" cy="586225"/>
      </dsp:txXfrm>
    </dsp:sp>
    <dsp:sp modelId="{2EF9C2AF-3C3F-42E4-835A-C53B4BAB4FFC}">
      <dsp:nvSpPr>
        <dsp:cNvPr id="0" name=""/>
        <dsp:cNvSpPr/>
      </dsp:nvSpPr>
      <dsp:spPr>
        <a:xfrm>
          <a:off x="0" y="1865329"/>
          <a:ext cx="1122812" cy="5862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15" tIns="57906" rIns="59415" bIns="5790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</a:t>
          </a:r>
        </a:p>
      </dsp:txBody>
      <dsp:txXfrm>
        <a:off x="0" y="1865329"/>
        <a:ext cx="1122812" cy="586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D96A7-B5D6-43DB-984D-08D579F2063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Moderate positive correlation (r = 0.8</a:t>
          </a:r>
          <a:r>
            <a:rPr lang="de-DE" sz="1900" kern="1200"/>
            <a:t>1</a:t>
          </a:r>
          <a:r>
            <a:rPr lang="en-US" sz="1900" kern="1200"/>
            <a:t>) between Sales and Profit</a:t>
          </a:r>
        </a:p>
      </dsp:txBody>
      <dsp:txXfrm>
        <a:off x="0" y="573683"/>
        <a:ext cx="2464593" cy="1478756"/>
      </dsp:txXfrm>
    </dsp:sp>
    <dsp:sp modelId="{C80379EB-F14D-4D1A-A7C1-277D964B825B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missing values in the dataset. The avg of sales is </a:t>
          </a:r>
          <a:r>
            <a:rPr lang="en-IN" sz="1900" b="0" i="0" kern="1200" dirty="0"/>
            <a:t>50730 dollars and the avg of profit is 10271 dollars.</a:t>
          </a:r>
          <a:endParaRPr lang="en-US" sz="1900" kern="1200" dirty="0"/>
        </a:p>
      </dsp:txBody>
      <dsp:txXfrm>
        <a:off x="2711053" y="573683"/>
        <a:ext cx="2464593" cy="1478756"/>
      </dsp:txXfrm>
    </dsp:sp>
    <dsp:sp modelId="{43E73B59-142B-4FA3-BF97-A09DF13DC30F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Scatterplot suggests linearity with some heteroscedasticity</a:t>
          </a:r>
          <a:r>
            <a:rPr lang="de-DE" sz="1900" kern="1200"/>
            <a:t> (</a:t>
          </a:r>
          <a:r>
            <a:rPr lang="en-IN" sz="1900" kern="1200"/>
            <a:t>Higher sales generally lead to higher profits).</a:t>
          </a:r>
          <a:endParaRPr lang="en-US" sz="1900" kern="1200"/>
        </a:p>
      </dsp:txBody>
      <dsp:txXfrm>
        <a:off x="5422106" y="573683"/>
        <a:ext cx="2464593" cy="1478756"/>
      </dsp:txXfrm>
    </dsp:sp>
    <dsp:sp modelId="{06202B2B-3F38-4A11-8492-D16789EA2A42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Profit variance increases with higher sales</a:t>
          </a:r>
        </a:p>
      </dsp:txBody>
      <dsp:txXfrm>
        <a:off x="1355526" y="2298898"/>
        <a:ext cx="2464593" cy="1478756"/>
      </dsp:txXfrm>
    </dsp:sp>
    <dsp:sp modelId="{4314FD8A-87A6-451E-8EAD-4663325A308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Outlier removal</a:t>
          </a:r>
        </a:p>
      </dsp:txBody>
      <dsp:txXfrm>
        <a:off x="4066579" y="2298898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705BD-881F-40E4-8361-E579E9B2AC9A}">
      <dsp:nvSpPr>
        <dsp:cNvPr id="0" name=""/>
        <dsp:cNvSpPr/>
      </dsp:nvSpPr>
      <dsp:spPr>
        <a:xfrm>
          <a:off x="0" y="0"/>
          <a:ext cx="35744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F89EDC-4224-48EF-A693-BBBBDF5429E0}">
      <dsp:nvSpPr>
        <dsp:cNvPr id="0" name=""/>
        <dsp:cNvSpPr/>
      </dsp:nvSpPr>
      <dsp:spPr>
        <a:xfrm>
          <a:off x="0" y="0"/>
          <a:ext cx="3574461" cy="83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Durbin-Watson Test:</a:t>
          </a:r>
          <a:r>
            <a:rPr lang="de-DE" sz="1600" kern="1200"/>
            <a:t> 1.96</a:t>
          </a:r>
          <a:r>
            <a:rPr lang="en-US" sz="1600" kern="1200"/>
            <a:t> → ✅ Residuals are independent</a:t>
          </a:r>
        </a:p>
      </dsp:txBody>
      <dsp:txXfrm>
        <a:off x="0" y="0"/>
        <a:ext cx="3574461" cy="838369"/>
      </dsp:txXfrm>
    </dsp:sp>
    <dsp:sp modelId="{EDFFFB72-2C59-4F0A-8802-06410435BA51}">
      <dsp:nvSpPr>
        <dsp:cNvPr id="0" name=""/>
        <dsp:cNvSpPr/>
      </dsp:nvSpPr>
      <dsp:spPr>
        <a:xfrm>
          <a:off x="0" y="838369"/>
          <a:ext cx="35744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DFB61-89CE-48E9-BF6D-AA689A3687A1}">
      <dsp:nvSpPr>
        <dsp:cNvPr id="0" name=""/>
        <dsp:cNvSpPr/>
      </dsp:nvSpPr>
      <dsp:spPr>
        <a:xfrm>
          <a:off x="0" y="838369"/>
          <a:ext cx="3574461" cy="83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Goldfeld-Quandt Test: p = 0.</a:t>
          </a:r>
          <a:r>
            <a:rPr lang="de-DE" sz="1600" kern="1200"/>
            <a:t>54</a:t>
          </a:r>
          <a:r>
            <a:rPr lang="en-US" sz="1600" kern="1200"/>
            <a:t> → ✅ Homoscedasticity holds</a:t>
          </a:r>
          <a:r>
            <a:rPr lang="de-DE" sz="1600" kern="1200"/>
            <a:t> (</a:t>
          </a:r>
          <a:r>
            <a:rPr lang="en-US" sz="1600" kern="1200"/>
            <a:t>the residuals have constant variance)</a:t>
          </a:r>
        </a:p>
      </dsp:txBody>
      <dsp:txXfrm>
        <a:off x="0" y="838369"/>
        <a:ext cx="3574461" cy="838369"/>
      </dsp:txXfrm>
    </dsp:sp>
    <dsp:sp modelId="{9233B32B-923E-467A-B67B-27162740CDD0}">
      <dsp:nvSpPr>
        <dsp:cNvPr id="0" name=""/>
        <dsp:cNvSpPr/>
      </dsp:nvSpPr>
      <dsp:spPr>
        <a:xfrm>
          <a:off x="0" y="1676738"/>
          <a:ext cx="35744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D40707-0A3F-4F75-98B9-B939447224B2}">
      <dsp:nvSpPr>
        <dsp:cNvPr id="0" name=""/>
        <dsp:cNvSpPr/>
      </dsp:nvSpPr>
      <dsp:spPr>
        <a:xfrm>
          <a:off x="0" y="1676738"/>
          <a:ext cx="3574461" cy="83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Bartlett’s Test: p = 0.</a:t>
          </a:r>
          <a:r>
            <a:rPr lang="de-DE" sz="1600" kern="1200"/>
            <a:t>86</a:t>
          </a:r>
          <a:r>
            <a:rPr lang="en-US" sz="1600" kern="1200"/>
            <a:t> → ✅ Equal variance confirmed</a:t>
          </a:r>
        </a:p>
      </dsp:txBody>
      <dsp:txXfrm>
        <a:off x="0" y="1676738"/>
        <a:ext cx="3574461" cy="838369"/>
      </dsp:txXfrm>
    </dsp:sp>
    <dsp:sp modelId="{81AA5A82-A95D-49AE-85FC-3A73AB067878}">
      <dsp:nvSpPr>
        <dsp:cNvPr id="0" name=""/>
        <dsp:cNvSpPr/>
      </dsp:nvSpPr>
      <dsp:spPr>
        <a:xfrm>
          <a:off x="0" y="2515106"/>
          <a:ext cx="357446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5D622F-A3F3-42FF-B5CA-6F4D1D4A4A1E}">
      <dsp:nvSpPr>
        <dsp:cNvPr id="0" name=""/>
        <dsp:cNvSpPr/>
      </dsp:nvSpPr>
      <dsp:spPr>
        <a:xfrm>
          <a:off x="0" y="2515106"/>
          <a:ext cx="3574461" cy="83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Cook’s Distance: ⚠️ Some outliers detected, minimal impact</a:t>
          </a:r>
        </a:p>
      </dsp:txBody>
      <dsp:txXfrm>
        <a:off x="0" y="2515106"/>
        <a:ext cx="3574461" cy="838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08648-FF46-4996-9259-B984DA871C61}">
      <dsp:nvSpPr>
        <dsp:cNvPr id="0" name=""/>
        <dsp:cNvSpPr/>
      </dsp:nvSpPr>
      <dsp:spPr>
        <a:xfrm>
          <a:off x="0" y="3276390"/>
          <a:ext cx="7886700" cy="107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Conclusion: Enhancements increased complexity without gains</a:t>
          </a:r>
        </a:p>
      </dsp:txBody>
      <dsp:txXfrm>
        <a:off x="0" y="3276390"/>
        <a:ext cx="7886700" cy="1075384"/>
      </dsp:txXfrm>
    </dsp:sp>
    <dsp:sp modelId="{DF968B45-9583-427F-8F37-D9F87480722F}">
      <dsp:nvSpPr>
        <dsp:cNvPr id="0" name=""/>
        <dsp:cNvSpPr/>
      </dsp:nvSpPr>
      <dsp:spPr>
        <a:xfrm rot="10800000">
          <a:off x="0" y="1638579"/>
          <a:ext cx="7886700" cy="16539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Log-Transformed Model:</a:t>
          </a:r>
          <a:r>
            <a:rPr lang="de-DE" sz="2000" kern="1200"/>
            <a:t> </a:t>
          </a:r>
          <a:r>
            <a:rPr lang="en-IN" sz="2000" kern="1200"/>
            <a:t>Slightly worse than baseline</a:t>
          </a:r>
          <a:endParaRPr lang="en-US" sz="2000" kern="1200"/>
        </a:p>
      </dsp:txBody>
      <dsp:txXfrm rot="-10800000">
        <a:off x="0" y="1638579"/>
        <a:ext cx="7886700" cy="580533"/>
      </dsp:txXfrm>
    </dsp:sp>
    <dsp:sp modelId="{4A5557FB-4891-4040-9BCE-39A74391EBC9}">
      <dsp:nvSpPr>
        <dsp:cNvPr id="0" name=""/>
        <dsp:cNvSpPr/>
      </dsp:nvSpPr>
      <dsp:spPr>
        <a:xfrm>
          <a:off x="0" y="2219113"/>
          <a:ext cx="7886700" cy="4945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R² = 0.6424, MAPE = 13.48%</a:t>
          </a:r>
        </a:p>
      </dsp:txBody>
      <dsp:txXfrm>
        <a:off x="0" y="2219113"/>
        <a:ext cx="7886700" cy="494528"/>
      </dsp:txXfrm>
    </dsp:sp>
    <dsp:sp modelId="{3FADF7EE-DCFA-4CE0-9945-5321D2FBF636}">
      <dsp:nvSpPr>
        <dsp:cNvPr id="0" name=""/>
        <dsp:cNvSpPr/>
      </dsp:nvSpPr>
      <dsp:spPr>
        <a:xfrm rot="10800000">
          <a:off x="0" y="769"/>
          <a:ext cx="7886700" cy="16539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Polynomial Regression (Degree 2): No improvement</a:t>
          </a:r>
        </a:p>
      </dsp:txBody>
      <dsp:txXfrm rot="-10800000">
        <a:off x="0" y="769"/>
        <a:ext cx="7886700" cy="580533"/>
      </dsp:txXfrm>
    </dsp:sp>
    <dsp:sp modelId="{D0D1FC54-6E61-40E9-BA9B-6A80E1204215}">
      <dsp:nvSpPr>
        <dsp:cNvPr id="0" name=""/>
        <dsp:cNvSpPr/>
      </dsp:nvSpPr>
      <dsp:spPr>
        <a:xfrm>
          <a:off x="0" y="581302"/>
          <a:ext cx="7886700" cy="4945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R² = 0.6450, MAPE = 13.66%</a:t>
          </a:r>
        </a:p>
      </dsp:txBody>
      <dsp:txXfrm>
        <a:off x="0" y="581302"/>
        <a:ext cx="7886700" cy="494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6A738-C383-4745-9EB9-EBBDDAC64F4B}">
      <dsp:nvSpPr>
        <dsp:cNvPr id="0" name=""/>
        <dsp:cNvSpPr/>
      </dsp:nvSpPr>
      <dsp:spPr>
        <a:xfrm>
          <a:off x="0" y="3322370"/>
          <a:ext cx="4697730" cy="2179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Conclusion: Sales alone is not sufficient, but adding key business features leads to reliable and accurate profit prediction</a:t>
          </a:r>
          <a:endParaRPr lang="en-US" sz="2000" kern="1200"/>
        </a:p>
      </dsp:txBody>
      <dsp:txXfrm>
        <a:off x="0" y="3322370"/>
        <a:ext cx="4697730" cy="2179834"/>
      </dsp:txXfrm>
    </dsp:sp>
    <dsp:sp modelId="{AAD3821F-13BC-4090-9F04-8289E38855E0}">
      <dsp:nvSpPr>
        <dsp:cNvPr id="0" name=""/>
        <dsp:cNvSpPr/>
      </dsp:nvSpPr>
      <dsp:spPr>
        <a:xfrm rot="10800000">
          <a:off x="0" y="2482"/>
          <a:ext cx="4697730" cy="335258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Multiple Linear Regression: Major improvement using Sales, Discount, Category &amp; Region</a:t>
          </a:r>
          <a:endParaRPr lang="en-US" sz="2000" kern="1200" dirty="0"/>
        </a:p>
      </dsp:txBody>
      <dsp:txXfrm rot="-10800000">
        <a:off x="0" y="2482"/>
        <a:ext cx="4697730" cy="1176757"/>
      </dsp:txXfrm>
    </dsp:sp>
    <dsp:sp modelId="{928469AE-AFE5-4391-9887-D3A27319C7AC}">
      <dsp:nvSpPr>
        <dsp:cNvPr id="0" name=""/>
        <dsp:cNvSpPr/>
      </dsp:nvSpPr>
      <dsp:spPr>
        <a:xfrm>
          <a:off x="0" y="1179239"/>
          <a:ext cx="4697730" cy="100242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- R² = 0.99, MAPE = 2.60%</a:t>
          </a:r>
          <a:endParaRPr lang="en-US" sz="3100" kern="1200"/>
        </a:p>
      </dsp:txBody>
      <dsp:txXfrm>
        <a:off x="0" y="1179239"/>
        <a:ext cx="4697730" cy="1002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3758F-A172-4E18-BC5A-6EFF9157439B}">
      <dsp:nvSpPr>
        <dsp:cNvPr id="0" name=""/>
        <dsp:cNvSpPr/>
      </dsp:nvSpPr>
      <dsp:spPr>
        <a:xfrm rot="5400000">
          <a:off x="3622420" y="-348075"/>
          <a:ext cx="3481070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Simple Linear Regression model is effective and easy to use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baseline="0"/>
            <a:t>Sales alone gives moderate accuracy (R² = 0.65, MAPE = 12.96%).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baseline="0"/>
            <a:t>Meets key statistical assumptions.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Not sufficient for reliable profit prediction on its own.</a:t>
          </a:r>
          <a:endParaRPr lang="en-US" sz="1600" kern="1200" dirty="0"/>
        </a:p>
      </dsp:txBody>
      <dsp:txXfrm rot="-5400000">
        <a:off x="2839211" y="605066"/>
        <a:ext cx="4877556" cy="3141206"/>
      </dsp:txXfrm>
    </dsp:sp>
    <dsp:sp modelId="{76F975A7-C796-4675-9A4A-E2509C1EF7C1}">
      <dsp:nvSpPr>
        <dsp:cNvPr id="0" name=""/>
        <dsp:cNvSpPr/>
      </dsp:nvSpPr>
      <dsp:spPr>
        <a:xfrm>
          <a:off x="0" y="0"/>
          <a:ext cx="2839212" cy="43513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Conclusion:</a:t>
          </a:r>
          <a:endParaRPr lang="en-US" sz="2400" kern="1200" dirty="0"/>
        </a:p>
      </dsp:txBody>
      <dsp:txXfrm>
        <a:off x="138599" y="138599"/>
        <a:ext cx="2562014" cy="4074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3693-565D-4F87-86F5-2B792E361680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97653-C2BA-4933-B044-BE8BCDF5CE1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4C1A-3CB1-44C6-81E1-E5E6356CFF42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Accurately forecast profit</a:t>
          </a:r>
          <a:r>
            <a:rPr lang="en-US" sz="1600" b="0" i="0" kern="1200" baseline="0" dirty="0"/>
            <a:t> for each new order based on real-time data.</a:t>
          </a:r>
          <a:endParaRPr lang="en-US" sz="1600" kern="1200" dirty="0"/>
        </a:p>
      </dsp:txBody>
      <dsp:txXfrm>
        <a:off x="836323" y="3399"/>
        <a:ext cx="7050376" cy="724089"/>
      </dsp:txXfrm>
    </dsp:sp>
    <dsp:sp modelId="{99F9467C-26B0-4952-8FC5-44419A503AB1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ECF1F-D144-462C-9AE7-DF08E57F5B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EC149-EA18-4365-82C8-7E65B75C36B8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Identify high-margin product categories</a:t>
          </a:r>
          <a:r>
            <a:rPr lang="en-US" sz="1600" b="0" i="0" kern="1200" baseline="0" dirty="0"/>
            <a:t> and optimize the product mix.</a:t>
          </a:r>
          <a:endParaRPr lang="en-US" sz="1600" kern="1200" dirty="0"/>
        </a:p>
      </dsp:txBody>
      <dsp:txXfrm>
        <a:off x="836323" y="908511"/>
        <a:ext cx="7050376" cy="724089"/>
      </dsp:txXfrm>
    </dsp:sp>
    <dsp:sp modelId="{071287F3-E6B3-489B-A156-F07C38336F1C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8301A-ABC8-4E9D-992D-2BDF75673A4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F671C-D32C-484B-A040-C10B0210C571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Fine-tune discount strategies</a:t>
          </a:r>
          <a:r>
            <a:rPr lang="en-US" sz="1600" b="0" i="0" kern="1200" baseline="0" dirty="0"/>
            <a:t> by simulating their impact on profit.</a:t>
          </a:r>
          <a:endParaRPr lang="en-US" sz="1600" kern="1200" dirty="0"/>
        </a:p>
      </dsp:txBody>
      <dsp:txXfrm>
        <a:off x="836323" y="1813624"/>
        <a:ext cx="7050376" cy="724089"/>
      </dsp:txXfrm>
    </dsp:sp>
    <dsp:sp modelId="{47C677C7-7CA0-426A-B60E-232C63E6A7E3}">
      <dsp:nvSpPr>
        <dsp:cNvPr id="0" name=""/>
        <dsp:cNvSpPr/>
      </dsp:nvSpPr>
      <dsp:spPr>
        <a:xfrm>
          <a:off x="0" y="2745028"/>
          <a:ext cx="78867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EE7BA-9A0F-48C3-9565-EFD48BEAD14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F729C-87FF-4D46-BE64-8D1540292EEC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Target profitable regions</a:t>
          </a:r>
          <a:r>
            <a:rPr lang="en-US" sz="1600" b="0" i="0" kern="1200" baseline="0" dirty="0"/>
            <a:t> with tailored pricing and promotions.</a:t>
          </a:r>
          <a:endParaRPr lang="en-US" sz="1600" kern="1200" dirty="0"/>
        </a:p>
      </dsp:txBody>
      <dsp:txXfrm>
        <a:off x="836323" y="2718736"/>
        <a:ext cx="7050376" cy="724089"/>
      </dsp:txXfrm>
    </dsp:sp>
    <dsp:sp modelId="{8C8B7905-E183-4F25-B8E5-DB1BB604D89C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C87C8-ECFF-468D-8965-15A792368F1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B3570-73C9-4515-BEA8-81379091952E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Integrate into dashboards</a:t>
          </a:r>
          <a:r>
            <a:rPr lang="en-US" sz="1600" b="0" i="0" kern="1200" baseline="0" dirty="0"/>
            <a:t> for automated, data-driven decisions across finance and strategy teams.</a:t>
          </a:r>
          <a:endParaRPr lang="en-US" sz="1600" kern="1200" dirty="0"/>
        </a:p>
      </dsp:txBody>
      <dsp:txXfrm>
        <a:off x="836323" y="3623848"/>
        <a:ext cx="70503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tx2"/>
                </a:solidFill>
              </a:rPr>
              <a:t>Case Study: Predicting Profit from Sales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4A7B8CB-A428-988E-2426-C88E130C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82" b="15582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1200">
                <a:solidFill>
                  <a:schemeClr val="tx2"/>
                </a:solidFill>
              </a:rPr>
              <a:t>Consumer Retail Company, Texas</a:t>
            </a:r>
          </a:p>
          <a:p>
            <a:pPr algn="l">
              <a:lnSpc>
                <a:spcPct val="90000"/>
              </a:lnSpc>
            </a:pPr>
            <a:r>
              <a:rPr lang="en-IN" sz="1200">
                <a:solidFill>
                  <a:schemeClr val="tx2"/>
                </a:solidFill>
              </a:rPr>
              <a:t>Prepared by: Agnishwar 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de-DE" sz="4500"/>
              <a:t>5. Model Improvement Attempts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8BF02-80A7-4238-EC61-39DAFE048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759003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DCA044-AEA7-5290-5F79-94ADE619B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ABD93-592D-1C05-1C35-F6F0EA75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000" dirty="0"/>
              <a:t>5. Model Improvement Attempts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723753C-44B9-E475-2321-A1C220FAF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3420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6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6BB52-7D1E-C0CD-8626-7AC91281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4637B-B6EF-493A-7115-1222B6F03F25}"/>
              </a:ext>
            </a:extLst>
          </p:cNvPr>
          <p:cNvSpPr txBox="1"/>
          <p:nvPr/>
        </p:nvSpPr>
        <p:spPr>
          <a:xfrm>
            <a:off x="626366" y="525195"/>
            <a:ext cx="2989616" cy="2806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45C29-1164-765D-274A-E0666CBA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8118"/>
          <a:stretch>
            <a:fillRect/>
          </a:stretch>
        </p:blipFill>
        <p:spPr>
          <a:xfrm>
            <a:off x="3889915" y="163646"/>
            <a:ext cx="5105027" cy="2623097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8D58FE01-B449-B33C-7A3A-67231D05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66" y="3526300"/>
            <a:ext cx="2989616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Multiple Linear Regression</a:t>
            </a:r>
            <a:r>
              <a:rPr lang="en-US" altLang="en-US" sz="1700" b="1" dirty="0"/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clearly outperforms the others in both</a:t>
            </a:r>
            <a:r>
              <a:rPr lang="en-US" altLang="en-US" sz="1700" dirty="0"/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R² and MAPE.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Polynomial and Simple Linear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models</a:t>
            </a:r>
            <a:r>
              <a:rPr lang="en-US" altLang="en-US" sz="1700" dirty="0"/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perform similarly.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Log-transformed model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shows slightly weaker performance.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120A2E-CB9F-CC85-9501-C38B234D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2" r="-1" b="-1"/>
          <a:stretch>
            <a:fillRect/>
          </a:stretch>
        </p:blipFill>
        <p:spPr>
          <a:xfrm>
            <a:off x="3889915" y="2956875"/>
            <a:ext cx="5105027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9A3A4-DE41-2CC5-295D-908729C13DDB}"/>
              </a:ext>
            </a:extLst>
          </p:cNvPr>
          <p:cNvSpPr txBox="1"/>
          <p:nvPr/>
        </p:nvSpPr>
        <p:spPr>
          <a:xfrm>
            <a:off x="628650" y="365125"/>
            <a:ext cx="2862072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Residual Analysis Confirms Model Validity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B604E93B-9FB8-CE2D-92F2-7F1B19B1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2589"/>
            <a:ext cx="2862072" cy="369437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✅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Normal Distribution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: Residuals form a symmetric bell curve, indicating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normally distributed errors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, which supports a valid regression model.</a:t>
            </a:r>
          </a:p>
          <a:p>
            <a:pPr mar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✅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No Pattern in Residuals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: The residuals are randomly scattered </a:t>
            </a:r>
            <a:r>
              <a:rPr lang="en-US" altLang="en-US" sz="1600"/>
              <a:t>around zero across predicted profit values, showing </a:t>
            </a:r>
            <a:r>
              <a:rPr lang="en-US" altLang="en-US" sz="1600" b="1"/>
              <a:t>linearity</a:t>
            </a:r>
            <a:r>
              <a:rPr lang="en-US" altLang="en-US" sz="1600"/>
              <a:t> and </a:t>
            </a:r>
            <a:r>
              <a:rPr lang="en-US" altLang="en-US" sz="1600" b="1"/>
              <a:t>constant variance</a:t>
            </a:r>
            <a:r>
              <a:rPr lang="en-US" altLang="en-US" sz="1600"/>
              <a:t> (homoscedasticity).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/>
              <a:t>🔍 </a:t>
            </a:r>
            <a:r>
              <a:rPr lang="en-US" altLang="en-US" sz="1600" b="1"/>
              <a:t>No major outliers or bias detected</a:t>
            </a:r>
            <a:r>
              <a:rPr lang="en-US" altLang="en-US" sz="1600"/>
              <a:t>, confirming a good model fit.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5170-F59B-7AA6-3C91-53072F4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35" r="5376" b="1"/>
          <a:stretch>
            <a:fillRect/>
          </a:stretch>
        </p:blipFill>
        <p:spPr>
          <a:xfrm>
            <a:off x="3678237" y="-4"/>
            <a:ext cx="5465763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E50B7-5E13-68C9-D85E-BDD0EBFB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36" r="2" b="9057"/>
          <a:stretch>
            <a:fillRect/>
          </a:stretch>
        </p:blipFill>
        <p:spPr>
          <a:xfrm>
            <a:off x="3545046" y="3802961"/>
            <a:ext cx="5604285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64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8. Conclusion &amp; Recommendation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8E8063-25A1-0013-DB79-7638A7B3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30299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ED30B-EF89-6A3E-3942-4F6ED740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93B44-2A3D-D270-0E80-A97E9D44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Autofit/>
          </a:bodyPr>
          <a:lstStyle/>
          <a:p>
            <a:r>
              <a:rPr lang="de-DE" sz="4000" dirty="0"/>
              <a:t>8. 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46C8-29EE-6E45-4EAE-F331B88B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</a:rPr>
              <a:t>Recommendation: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600" i="0" u="none" strike="noStrike" cap="none" normalizeH="0" baseline="0" dirty="0">
                <a:ln>
                  <a:noFill/>
                </a:ln>
                <a:effectLst/>
              </a:rPr>
              <a:t>Use a Multiple Linear Regression model with: Sales, Discount</a:t>
            </a:r>
            <a:r>
              <a:rPr lang="en-IN" altLang="en-US" sz="1600" dirty="0"/>
              <a:t>, </a:t>
            </a:r>
            <a:r>
              <a:rPr kumimoji="0" lang="en-IN" altLang="en-US" sz="1600" i="0" u="none" strike="noStrike" cap="none" normalizeH="0" baseline="0" dirty="0">
                <a:ln>
                  <a:noFill/>
                </a:ln>
                <a:effectLst/>
              </a:rPr>
              <a:t>Product Category &amp; Region</a:t>
            </a:r>
            <a:endParaRPr lang="en-IN" altLang="en-US" sz="16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600" i="0" u="none" strike="noStrike" cap="none" normalizeH="0" baseline="0" dirty="0">
                <a:ln>
                  <a:noFill/>
                </a:ln>
                <a:effectLst/>
              </a:rPr>
              <a:t> Achieves high accuracy (R² = 0.99, MAPE = 2.6%).</a:t>
            </a:r>
            <a:endParaRPr lang="en-IN" sz="16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1600" i="0" u="none" strike="noStrike" cap="none" normalizeH="0" baseline="0" dirty="0">
                <a:ln>
                  <a:noFill/>
                </a:ln>
                <a:effectLst/>
              </a:rPr>
              <a:t>Suitable for strategic decision-making and profit forecasting.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50EB5AF3-0792-89D5-DDE4-4B41DAB5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99" r="26751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23D4F-654A-7476-D5AC-3357BBDD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0D828-C0CE-C6E2-EC76-F31958BC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9. Future Scope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673CCA1-588D-B748-2B05-B52E59CE7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26260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3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82914-D8B5-B912-ED44-FEFAEB5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2553B47-4B28-ED46-4884-985B9D05D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0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IN" sz="3100"/>
              <a:t>1. Objective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39973-53DB-9977-6C76-48827436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16" b="9343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8D543B4-A10B-8B56-68B4-9475C5BC3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53841"/>
              </p:ext>
            </p:extLst>
          </p:nvPr>
        </p:nvGraphicFramePr>
        <p:xfrm>
          <a:off x="3167986" y="3752850"/>
          <a:ext cx="5614060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yellow background&#10;&#10;AI-generated content may be incorrect.">
            <a:extLst>
              <a:ext uri="{FF2B5EF4-FFF2-40B4-BE49-F238E27FC236}">
                <a16:creationId xmlns:a16="http://schemas.microsoft.com/office/drawing/2014/main" id="{D7E4B78F-D4E6-7136-5813-B1CB7D0D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20304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2. 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6AC849-D3F1-689E-8B24-981FB6C3E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5725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963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4119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3" y="598259"/>
            <a:ext cx="8167081" cy="5680742"/>
          </a:xfrm>
          <a:prstGeom prst="rect">
            <a:avLst/>
          </a:prstGeom>
          <a:solidFill>
            <a:srgbClr val="3C9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catterplot (Sales VS Profit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0" y="1491956"/>
            <a:ext cx="5033644" cy="386332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83" y="842332"/>
            <a:ext cx="2688835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Scatter plot: Sales vs Profit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IN" sz="2900">
                <a:solidFill>
                  <a:srgbClr val="FFFFFF"/>
                </a:solidFill>
              </a:rPr>
              <a:t>Sales vs Profit Correlation Heatmap</a:t>
            </a:r>
          </a:p>
        </p:txBody>
      </p:sp>
      <p:pic>
        <p:nvPicPr>
          <p:cNvPr id="3" name="Picture 2" descr="co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431767"/>
            <a:ext cx="5085525" cy="399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4F931653-A805-0241-4B66-47FD7290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4" r="19218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IN" sz="3200"/>
              <a:t>3. Simple 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/>
              <a:t>Model: Profit = β₀ + β₁(Sales)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/>
              <a:t>	β₀ </a:t>
            </a:r>
            <a:r>
              <a:rPr lang="el-GR" sz="1700" b="1"/>
              <a:t>:</a:t>
            </a:r>
            <a:r>
              <a:rPr lang="el-GR" sz="1700"/>
              <a:t> </a:t>
            </a:r>
            <a:r>
              <a:rPr lang="en-IN" sz="1700"/>
              <a:t>Intercept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/>
              <a:t>	β₁ =Coefficients for each independent variable</a:t>
            </a:r>
          </a:p>
          <a:p>
            <a:pPr>
              <a:lnSpc>
                <a:spcPct val="90000"/>
              </a:lnSpc>
            </a:pPr>
            <a:r>
              <a:rPr lang="en-IN" sz="1700"/>
              <a:t>R-squared = 0.6543 → ~65% variance in Profit explained (Good Fit Model).</a:t>
            </a:r>
          </a:p>
          <a:p>
            <a:pPr>
              <a:lnSpc>
                <a:spcPct val="90000"/>
              </a:lnSpc>
            </a:pPr>
            <a:r>
              <a:rPr lang="en-IN" sz="1700"/>
              <a:t>MAPE = 12.96% → Predictions within 13% of actual profit</a:t>
            </a:r>
          </a:p>
          <a:p>
            <a:pPr>
              <a:lnSpc>
                <a:spcPct val="90000"/>
              </a:lnSpc>
            </a:pPr>
            <a:r>
              <a:rPr lang="en-IN" sz="1700"/>
              <a:t>Straightforward and interpretable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5" y="52996"/>
            <a:ext cx="457002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743539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Simple Linear Regression: Sales vs Profit</a:t>
            </a:r>
          </a:p>
        </p:txBody>
      </p:sp>
      <p:pic>
        <p:nvPicPr>
          <p:cNvPr id="3" name="Picture 2" descr="SLR.png"/>
          <p:cNvPicPr>
            <a:picLocks noChangeAspect="1"/>
          </p:cNvPicPr>
          <p:nvPr/>
        </p:nvPicPr>
        <p:blipFill>
          <a:blip r:embed="rId2"/>
          <a:srcRect l="11829" r="2415" b="-2"/>
          <a:stretch>
            <a:fillRect/>
          </a:stretch>
        </p:blipFill>
        <p:spPr>
          <a:xfrm>
            <a:off x="4784505" y="1737194"/>
            <a:ext cx="3771900" cy="3375847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de-DE" sz="3100">
                <a:solidFill>
                  <a:schemeClr val="tx2"/>
                </a:solidFill>
              </a:rPr>
              <a:t>4. Assumption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CF3D2BF-4584-9DB7-70CA-0EDDD6ED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7"/>
          <a:stretch>
            <a:fillRect/>
          </a:stretch>
        </p:blipFill>
        <p:spPr>
          <a:xfrm>
            <a:off x="5781294" y="2725765"/>
            <a:ext cx="3106674" cy="233001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6F887-078D-A25F-C09C-180425A5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143150"/>
              </p:ext>
            </p:extLst>
          </p:nvPr>
        </p:nvGraphicFramePr>
        <p:xfrm>
          <a:off x="603504" y="2421683"/>
          <a:ext cx="3574461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35" y="2074363"/>
            <a:ext cx="2064266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FFFFFF"/>
                </a:solidFill>
              </a:rPr>
              <a:t>Cook's Distance Plot</a:t>
            </a:r>
          </a:p>
        </p:txBody>
      </p:sp>
      <p:pic>
        <p:nvPicPr>
          <p:cNvPr id="5" name="Picture 4" descr="A graph of blue lines&#10;&#10;AI-generated content may be incorrect.">
            <a:extLst>
              <a:ext uri="{FF2B5EF4-FFF2-40B4-BE49-F238E27FC236}">
                <a16:creationId xmlns:a16="http://schemas.microsoft.com/office/drawing/2014/main" id="{B087757C-08DA-5530-F569-936620D1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29" r="104" b="2"/>
          <a:stretch>
            <a:fillRect/>
          </a:stretch>
        </p:blipFill>
        <p:spPr>
          <a:xfrm>
            <a:off x="3082998" y="1921018"/>
            <a:ext cx="5103059" cy="3015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>
        <p14:ferris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605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Case Study: Predicting Profit from Sales</vt:lpstr>
      <vt:lpstr>1. Objective</vt:lpstr>
      <vt:lpstr>2. Exploratory Data Analysis (EDA)</vt:lpstr>
      <vt:lpstr>Scatter plot: Sales vs Profit</vt:lpstr>
      <vt:lpstr>Sales vs Profit Correlation Heatmap</vt:lpstr>
      <vt:lpstr>3. Simple Linear Regression Model</vt:lpstr>
      <vt:lpstr>Simple Linear Regression: Sales vs Profit</vt:lpstr>
      <vt:lpstr>4. Assumption Testing</vt:lpstr>
      <vt:lpstr>Cook's Distance Plot</vt:lpstr>
      <vt:lpstr>5. Model Improvement Attempts</vt:lpstr>
      <vt:lpstr>5. Model Improvement Attempts</vt:lpstr>
      <vt:lpstr>PowerPoint Presentation</vt:lpstr>
      <vt:lpstr>PowerPoint Presentation</vt:lpstr>
      <vt:lpstr>8. Conclusion &amp; Recommendation</vt:lpstr>
      <vt:lpstr>8. Conclusion &amp; Recommendation</vt:lpstr>
      <vt:lpstr>9.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Agnishwar Das</cp:lastModifiedBy>
  <cp:revision>16</cp:revision>
  <dcterms:created xsi:type="dcterms:W3CDTF">2013-01-27T09:14:16Z</dcterms:created>
  <dcterms:modified xsi:type="dcterms:W3CDTF">2025-05-18T06:49:25Z</dcterms:modified>
  <cp:category/>
</cp:coreProperties>
</file>