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3" r:id="rId10"/>
    <p:sldId id="262" r:id="rId11"/>
    <p:sldId id="264" r:id="rId12"/>
    <p:sldId id="267" r:id="rId13"/>
    <p:sldId id="268" r:id="rId14"/>
    <p:sldId id="269" r:id="rId15"/>
    <p:sldId id="270" r:id="rId16"/>
    <p:sldId id="271" r:id="rId17"/>
    <p:sldId id="265" r:id="rId18"/>
    <p:sldId id="266" r:id="rId19"/>
    <p:sldId id="261" r:id="rId20"/>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E9D985-41FE-4FEB-BE1A-519D7FADDFFA}" v="859" dt="2020-07-26T21:46:46.593"/>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ieszka Kania" userId="908d85e6-7083-441c-84b1-e360b500c995" providerId="ADAL" clId="{7AE9D985-41FE-4FEB-BE1A-519D7FADDFFA}"/>
    <pc:docChg chg="undo custSel addSld delSld modSld">
      <pc:chgData name="Agnieszka Kania" userId="908d85e6-7083-441c-84b1-e360b500c995" providerId="ADAL" clId="{7AE9D985-41FE-4FEB-BE1A-519D7FADDFFA}" dt="2020-07-26T21:46:44.754" v="2719" actId="20577"/>
      <pc:docMkLst>
        <pc:docMk/>
      </pc:docMkLst>
      <pc:sldChg chg="addSp delSp modSp">
        <pc:chgData name="Agnieszka Kania" userId="908d85e6-7083-441c-84b1-e360b500c995" providerId="ADAL" clId="{7AE9D985-41FE-4FEB-BE1A-519D7FADDFFA}" dt="2020-07-10T19:59:32.370" v="601" actId="20577"/>
        <pc:sldMkLst>
          <pc:docMk/>
          <pc:sldMk cId="2485144441" sldId="256"/>
        </pc:sldMkLst>
        <pc:spChg chg="mod">
          <ac:chgData name="Agnieszka Kania" userId="908d85e6-7083-441c-84b1-e360b500c995" providerId="ADAL" clId="{7AE9D985-41FE-4FEB-BE1A-519D7FADDFFA}" dt="2020-07-10T19:59:32.370" v="601" actId="20577"/>
          <ac:spMkLst>
            <pc:docMk/>
            <pc:sldMk cId="2485144441" sldId="256"/>
            <ac:spMk id="2" creationId="{EF576625-A015-45EB-8F1E-C6A86E8B694D}"/>
          </ac:spMkLst>
        </pc:spChg>
        <pc:spChg chg="mod">
          <ac:chgData name="Agnieszka Kania" userId="908d85e6-7083-441c-84b1-e360b500c995" providerId="ADAL" clId="{7AE9D985-41FE-4FEB-BE1A-519D7FADDFFA}" dt="2020-07-10T19:48:14.682" v="17" actId="1076"/>
          <ac:spMkLst>
            <pc:docMk/>
            <pc:sldMk cId="2485144441" sldId="256"/>
            <ac:spMk id="3" creationId="{55E5FC77-619A-4301-8448-13B30F042B5B}"/>
          </ac:spMkLst>
        </pc:spChg>
        <pc:spChg chg="add del mod">
          <ac:chgData name="Agnieszka Kania" userId="908d85e6-7083-441c-84b1-e360b500c995" providerId="ADAL" clId="{7AE9D985-41FE-4FEB-BE1A-519D7FADDFFA}" dt="2020-07-10T19:48:02.313" v="7"/>
          <ac:spMkLst>
            <pc:docMk/>
            <pc:sldMk cId="2485144441" sldId="256"/>
            <ac:spMk id="4" creationId="{FF6C0A98-9BA4-4576-8BEF-D9E2549A798E}"/>
          </ac:spMkLst>
        </pc:spChg>
        <pc:spChg chg="add del mod">
          <ac:chgData name="Agnieszka Kania" userId="908d85e6-7083-441c-84b1-e360b500c995" providerId="ADAL" clId="{7AE9D985-41FE-4FEB-BE1A-519D7FADDFFA}" dt="2020-07-10T19:48:02.327" v="15"/>
          <ac:spMkLst>
            <pc:docMk/>
            <pc:sldMk cId="2485144441" sldId="256"/>
            <ac:spMk id="5" creationId="{5B592E45-D728-49D6-B9D0-9B9F4949D0F8}"/>
          </ac:spMkLst>
        </pc:spChg>
      </pc:sldChg>
      <pc:sldChg chg="addSp modSp">
        <pc:chgData name="Agnieszka Kania" userId="908d85e6-7083-441c-84b1-e360b500c995" providerId="ADAL" clId="{7AE9D985-41FE-4FEB-BE1A-519D7FADDFFA}" dt="2020-07-10T19:59:12.053" v="595" actId="1076"/>
        <pc:sldMkLst>
          <pc:docMk/>
          <pc:sldMk cId="13279177" sldId="257"/>
        </pc:sldMkLst>
        <pc:spChg chg="mod">
          <ac:chgData name="Agnieszka Kania" userId="908d85e6-7083-441c-84b1-e360b500c995" providerId="ADAL" clId="{7AE9D985-41FE-4FEB-BE1A-519D7FADDFFA}" dt="2020-07-10T19:58:37.409" v="590" actId="1076"/>
          <ac:spMkLst>
            <pc:docMk/>
            <pc:sldMk cId="13279177" sldId="257"/>
            <ac:spMk id="2" creationId="{4F838AE9-B5C2-4BD6-A8D4-D9BEA50D170F}"/>
          </ac:spMkLst>
        </pc:spChg>
        <pc:spChg chg="mod">
          <ac:chgData name="Agnieszka Kania" userId="908d85e6-7083-441c-84b1-e360b500c995" providerId="ADAL" clId="{7AE9D985-41FE-4FEB-BE1A-519D7FADDFFA}" dt="2020-07-10T19:55:44.953" v="385" actId="20577"/>
          <ac:spMkLst>
            <pc:docMk/>
            <pc:sldMk cId="13279177" sldId="257"/>
            <ac:spMk id="3" creationId="{4660778F-3234-4042-925B-AF4430C1FF37}"/>
          </ac:spMkLst>
        </pc:spChg>
        <pc:spChg chg="add mod">
          <ac:chgData name="Agnieszka Kania" userId="908d85e6-7083-441c-84b1-e360b500c995" providerId="ADAL" clId="{7AE9D985-41FE-4FEB-BE1A-519D7FADDFFA}" dt="2020-07-10T19:59:12.053" v="595" actId="1076"/>
          <ac:spMkLst>
            <pc:docMk/>
            <pc:sldMk cId="13279177" sldId="257"/>
            <ac:spMk id="4" creationId="{51A27B9D-10D7-4738-83A4-02D247B4118A}"/>
          </ac:spMkLst>
        </pc:spChg>
        <pc:spChg chg="add mod">
          <ac:chgData name="Agnieszka Kania" userId="908d85e6-7083-441c-84b1-e360b500c995" providerId="ADAL" clId="{7AE9D985-41FE-4FEB-BE1A-519D7FADDFFA}" dt="2020-07-10T19:58:54.555" v="594" actId="1076"/>
          <ac:spMkLst>
            <pc:docMk/>
            <pc:sldMk cId="13279177" sldId="257"/>
            <ac:spMk id="5" creationId="{A7A3EEC9-3174-4CE7-9375-6B75B09E9D30}"/>
          </ac:spMkLst>
        </pc:spChg>
      </pc:sldChg>
      <pc:sldChg chg="addSp delSp modSp">
        <pc:chgData name="Agnieszka Kania" userId="908d85e6-7083-441c-84b1-e360b500c995" providerId="ADAL" clId="{7AE9D985-41FE-4FEB-BE1A-519D7FADDFFA}" dt="2020-07-26T21:14:53.040" v="2038" actId="1035"/>
        <pc:sldMkLst>
          <pc:docMk/>
          <pc:sldMk cId="3698232315" sldId="258"/>
        </pc:sldMkLst>
        <pc:spChg chg="del">
          <ac:chgData name="Agnieszka Kania" userId="908d85e6-7083-441c-84b1-e360b500c995" providerId="ADAL" clId="{7AE9D985-41FE-4FEB-BE1A-519D7FADDFFA}" dt="2020-07-10T19:49:13.780" v="84"/>
          <ac:spMkLst>
            <pc:docMk/>
            <pc:sldMk cId="3698232315" sldId="258"/>
            <ac:spMk id="2" creationId="{3975FA59-ACEC-4643-8196-009E9A69C51E}"/>
          </ac:spMkLst>
        </pc:spChg>
        <pc:spChg chg="del">
          <ac:chgData name="Agnieszka Kania" userId="908d85e6-7083-441c-84b1-e360b500c995" providerId="ADAL" clId="{7AE9D985-41FE-4FEB-BE1A-519D7FADDFFA}" dt="2020-07-10T19:49:13.780" v="84"/>
          <ac:spMkLst>
            <pc:docMk/>
            <pc:sldMk cId="3698232315" sldId="258"/>
            <ac:spMk id="3" creationId="{2C2501B8-A732-4558-9772-DEE9CDFF0ABE}"/>
          </ac:spMkLst>
        </pc:spChg>
        <pc:spChg chg="add mod">
          <ac:chgData name="Agnieszka Kania" userId="908d85e6-7083-441c-84b1-e360b500c995" providerId="ADAL" clId="{7AE9D985-41FE-4FEB-BE1A-519D7FADDFFA}" dt="2020-07-10T19:56:16.891" v="403" actId="20577"/>
          <ac:spMkLst>
            <pc:docMk/>
            <pc:sldMk cId="3698232315" sldId="258"/>
            <ac:spMk id="4" creationId="{EC6D0F7C-ADE4-462B-B7EF-5E10AE67BF18}"/>
          </ac:spMkLst>
        </pc:spChg>
        <pc:spChg chg="add mod">
          <ac:chgData name="Agnieszka Kania" userId="908d85e6-7083-441c-84b1-e360b500c995" providerId="ADAL" clId="{7AE9D985-41FE-4FEB-BE1A-519D7FADDFFA}" dt="2020-07-26T21:14:53.040" v="2038" actId="1035"/>
          <ac:spMkLst>
            <pc:docMk/>
            <pc:sldMk cId="3698232315" sldId="258"/>
            <ac:spMk id="5" creationId="{77B92058-F766-40A8-8225-C6A68EB61874}"/>
          </ac:spMkLst>
        </pc:spChg>
        <pc:spChg chg="add del mod">
          <ac:chgData name="Agnieszka Kania" userId="908d85e6-7083-441c-84b1-e360b500c995" providerId="ADAL" clId="{7AE9D985-41FE-4FEB-BE1A-519D7FADDFFA}" dt="2020-07-10T19:49:13.806" v="92"/>
          <ac:spMkLst>
            <pc:docMk/>
            <pc:sldMk cId="3698232315" sldId="258"/>
            <ac:spMk id="6" creationId="{CF96D591-0ABC-412B-AB7F-95430BD485C2}"/>
          </ac:spMkLst>
        </pc:spChg>
        <pc:spChg chg="add del mod">
          <ac:chgData name="Agnieszka Kania" userId="908d85e6-7083-441c-84b1-e360b500c995" providerId="ADAL" clId="{7AE9D985-41FE-4FEB-BE1A-519D7FADDFFA}" dt="2020-07-10T19:49:13.819" v="100"/>
          <ac:spMkLst>
            <pc:docMk/>
            <pc:sldMk cId="3698232315" sldId="258"/>
            <ac:spMk id="7" creationId="{E2076D5A-6966-48A9-BB15-7BFD55D23282}"/>
          </ac:spMkLst>
        </pc:spChg>
      </pc:sldChg>
      <pc:sldChg chg="addSp delSp modSp add">
        <pc:chgData name="Agnieszka Kania" userId="908d85e6-7083-441c-84b1-e360b500c995" providerId="ADAL" clId="{7AE9D985-41FE-4FEB-BE1A-519D7FADDFFA}" dt="2020-07-10T20:08:27.511" v="827" actId="242"/>
        <pc:sldMkLst>
          <pc:docMk/>
          <pc:sldMk cId="1427866946" sldId="259"/>
        </pc:sldMkLst>
        <pc:spChg chg="del mod">
          <ac:chgData name="Agnieszka Kania" userId="908d85e6-7083-441c-84b1-e360b500c995" providerId="ADAL" clId="{7AE9D985-41FE-4FEB-BE1A-519D7FADDFFA}" dt="2020-07-10T20:02:00.576" v="717" actId="478"/>
          <ac:spMkLst>
            <pc:docMk/>
            <pc:sldMk cId="1427866946" sldId="259"/>
            <ac:spMk id="2" creationId="{BA537CEB-C747-4016-BAB5-5C8C9132A797}"/>
          </ac:spMkLst>
        </pc:spChg>
        <pc:spChg chg="add del mod">
          <ac:chgData name="Agnieszka Kania" userId="908d85e6-7083-441c-84b1-e360b500c995" providerId="ADAL" clId="{7AE9D985-41FE-4FEB-BE1A-519D7FADDFFA}" dt="2020-07-10T20:00:26.751" v="643"/>
          <ac:spMkLst>
            <pc:docMk/>
            <pc:sldMk cId="1427866946" sldId="259"/>
            <ac:spMk id="3" creationId="{408CFA01-D07F-479F-8DA7-18854796424F}"/>
          </ac:spMkLst>
        </pc:spChg>
        <pc:spChg chg="add del">
          <ac:chgData name="Agnieszka Kania" userId="908d85e6-7083-441c-84b1-e360b500c995" providerId="ADAL" clId="{7AE9D985-41FE-4FEB-BE1A-519D7FADDFFA}" dt="2020-07-10T20:00:24.128" v="641"/>
          <ac:spMkLst>
            <pc:docMk/>
            <pc:sldMk cId="1427866946" sldId="259"/>
            <ac:spMk id="4" creationId="{A5369381-4864-4B04-8667-8C1CC78D6FE4}"/>
          </ac:spMkLst>
        </pc:spChg>
        <pc:spChg chg="add del mod">
          <ac:chgData name="Agnieszka Kania" userId="908d85e6-7083-441c-84b1-e360b500c995" providerId="ADAL" clId="{7AE9D985-41FE-4FEB-BE1A-519D7FADDFFA}" dt="2020-07-10T20:00:42.748" v="646"/>
          <ac:spMkLst>
            <pc:docMk/>
            <pc:sldMk cId="1427866946" sldId="259"/>
            <ac:spMk id="5" creationId="{5438D0F8-070A-414A-B48B-F65CDCB00477}"/>
          </ac:spMkLst>
        </pc:spChg>
        <pc:spChg chg="add del mod">
          <ac:chgData name="Agnieszka Kania" userId="908d85e6-7083-441c-84b1-e360b500c995" providerId="ADAL" clId="{7AE9D985-41FE-4FEB-BE1A-519D7FADDFFA}" dt="2020-07-10T20:04:03.355" v="734"/>
          <ac:spMkLst>
            <pc:docMk/>
            <pc:sldMk cId="1427866946" sldId="259"/>
            <ac:spMk id="6" creationId="{BCED27DE-63D2-44C7-8706-A76393DA2DF7}"/>
          </ac:spMkLst>
        </pc:spChg>
        <pc:spChg chg="add mod">
          <ac:chgData name="Agnieszka Kania" userId="908d85e6-7083-441c-84b1-e360b500c995" providerId="ADAL" clId="{7AE9D985-41FE-4FEB-BE1A-519D7FADDFFA}" dt="2020-07-10T20:06:58.641" v="780" actId="20577"/>
          <ac:spMkLst>
            <pc:docMk/>
            <pc:sldMk cId="1427866946" sldId="259"/>
            <ac:spMk id="7" creationId="{B2313708-B57E-4D6B-8449-44DA5880CD09}"/>
          </ac:spMkLst>
        </pc:spChg>
        <pc:spChg chg="add del mod">
          <ac:chgData name="Agnieszka Kania" userId="908d85e6-7083-441c-84b1-e360b500c995" providerId="ADAL" clId="{7AE9D985-41FE-4FEB-BE1A-519D7FADDFFA}" dt="2020-07-10T20:00:59.872" v="662"/>
          <ac:spMkLst>
            <pc:docMk/>
            <pc:sldMk cId="1427866946" sldId="259"/>
            <ac:spMk id="8" creationId="{2FB34D13-5E23-47F3-AF11-9FC3010F6F24}"/>
          </ac:spMkLst>
        </pc:spChg>
        <pc:spChg chg="add del mod">
          <ac:chgData name="Agnieszka Kania" userId="908d85e6-7083-441c-84b1-e360b500c995" providerId="ADAL" clId="{7AE9D985-41FE-4FEB-BE1A-519D7FADDFFA}" dt="2020-07-10T20:00:59.889" v="670"/>
          <ac:spMkLst>
            <pc:docMk/>
            <pc:sldMk cId="1427866946" sldId="259"/>
            <ac:spMk id="9" creationId="{A8D36087-3647-4B59-9C45-2D15324FF693}"/>
          </ac:spMkLst>
        </pc:spChg>
        <pc:spChg chg="add mod">
          <ac:chgData name="Agnieszka Kania" userId="908d85e6-7083-441c-84b1-e360b500c995" providerId="ADAL" clId="{7AE9D985-41FE-4FEB-BE1A-519D7FADDFFA}" dt="2020-07-10T20:08:27.511" v="827" actId="242"/>
          <ac:spMkLst>
            <pc:docMk/>
            <pc:sldMk cId="1427866946" sldId="259"/>
            <ac:spMk id="10" creationId="{B8F4F945-3E84-4E7F-81F1-228E971D067D}"/>
          </ac:spMkLst>
        </pc:spChg>
        <pc:spChg chg="add del mod">
          <ac:chgData name="Agnieszka Kania" userId="908d85e6-7083-441c-84b1-e360b500c995" providerId="ADAL" clId="{7AE9D985-41FE-4FEB-BE1A-519D7FADDFFA}" dt="2020-07-10T20:02:05.427" v="718" actId="478"/>
          <ac:spMkLst>
            <pc:docMk/>
            <pc:sldMk cId="1427866946" sldId="259"/>
            <ac:spMk id="12" creationId="{0652D8EB-C2ED-431B-A39B-6B0CEA0FCC26}"/>
          </ac:spMkLst>
        </pc:spChg>
        <pc:spChg chg="add mod">
          <ac:chgData name="Agnieszka Kania" userId="908d85e6-7083-441c-84b1-e360b500c995" providerId="ADAL" clId="{7AE9D985-41FE-4FEB-BE1A-519D7FADDFFA}" dt="2020-07-10T20:04:45.695" v="743" actId="1076"/>
          <ac:spMkLst>
            <pc:docMk/>
            <pc:sldMk cId="1427866946" sldId="259"/>
            <ac:spMk id="14" creationId="{7BEAE5DD-7B2F-43C2-B69D-69CF5F76E5E7}"/>
          </ac:spMkLst>
        </pc:spChg>
        <pc:spChg chg="add mod">
          <ac:chgData name="Agnieszka Kania" userId="908d85e6-7083-441c-84b1-e360b500c995" providerId="ADAL" clId="{7AE9D985-41FE-4FEB-BE1A-519D7FADDFFA}" dt="2020-07-10T20:04:59.765" v="749" actId="20577"/>
          <ac:spMkLst>
            <pc:docMk/>
            <pc:sldMk cId="1427866946" sldId="259"/>
            <ac:spMk id="15" creationId="{1E5A7A0B-A495-4D97-BBB5-8ADCB979C0E5}"/>
          </ac:spMkLst>
        </pc:spChg>
        <pc:spChg chg="add mod">
          <ac:chgData name="Agnieszka Kania" userId="908d85e6-7083-441c-84b1-e360b500c995" providerId="ADAL" clId="{7AE9D985-41FE-4FEB-BE1A-519D7FADDFFA}" dt="2020-07-10T20:05:33.037" v="759" actId="1076"/>
          <ac:spMkLst>
            <pc:docMk/>
            <pc:sldMk cId="1427866946" sldId="259"/>
            <ac:spMk id="16" creationId="{70452442-FD48-437F-B97B-B9658018BF9A}"/>
          </ac:spMkLst>
        </pc:spChg>
        <pc:spChg chg="add mod">
          <ac:chgData name="Agnieszka Kania" userId="908d85e6-7083-441c-84b1-e360b500c995" providerId="ADAL" clId="{7AE9D985-41FE-4FEB-BE1A-519D7FADDFFA}" dt="2020-07-10T20:05:40.997" v="760" actId="1076"/>
          <ac:spMkLst>
            <pc:docMk/>
            <pc:sldMk cId="1427866946" sldId="259"/>
            <ac:spMk id="17" creationId="{06B9BE4E-8620-4707-84C0-D2864E9ADDFF}"/>
          </ac:spMkLst>
        </pc:spChg>
        <pc:spChg chg="add mod">
          <ac:chgData name="Agnieszka Kania" userId="908d85e6-7083-441c-84b1-e360b500c995" providerId="ADAL" clId="{7AE9D985-41FE-4FEB-BE1A-519D7FADDFFA}" dt="2020-07-10T20:05:48.542" v="764" actId="20577"/>
          <ac:spMkLst>
            <pc:docMk/>
            <pc:sldMk cId="1427866946" sldId="259"/>
            <ac:spMk id="18" creationId="{775E17E1-842C-4F65-993B-32668B3F9FC5}"/>
          </ac:spMkLst>
        </pc:spChg>
        <pc:spChg chg="add mod">
          <ac:chgData name="Agnieszka Kania" userId="908d85e6-7083-441c-84b1-e360b500c995" providerId="ADAL" clId="{7AE9D985-41FE-4FEB-BE1A-519D7FADDFFA}" dt="2020-07-10T20:05:57.902" v="768" actId="20577"/>
          <ac:spMkLst>
            <pc:docMk/>
            <pc:sldMk cId="1427866946" sldId="259"/>
            <ac:spMk id="19" creationId="{0EED2D01-78E9-471F-BD97-252D579C7E1A}"/>
          </ac:spMkLst>
        </pc:spChg>
        <pc:spChg chg="add mod">
          <ac:chgData name="Agnieszka Kania" userId="908d85e6-7083-441c-84b1-e360b500c995" providerId="ADAL" clId="{7AE9D985-41FE-4FEB-BE1A-519D7FADDFFA}" dt="2020-07-10T20:06:11.687" v="772" actId="1076"/>
          <ac:spMkLst>
            <pc:docMk/>
            <pc:sldMk cId="1427866946" sldId="259"/>
            <ac:spMk id="20" creationId="{6B26499F-F4A7-4CC4-A9D9-3DF058C49757}"/>
          </ac:spMkLst>
        </pc:spChg>
        <pc:spChg chg="add mod">
          <ac:chgData name="Agnieszka Kania" userId="908d85e6-7083-441c-84b1-e360b500c995" providerId="ADAL" clId="{7AE9D985-41FE-4FEB-BE1A-519D7FADDFFA}" dt="2020-07-10T20:07:14.753" v="782" actId="1076"/>
          <ac:spMkLst>
            <pc:docMk/>
            <pc:sldMk cId="1427866946" sldId="259"/>
            <ac:spMk id="21" creationId="{702B0255-57C4-4872-B49C-191D0859219D}"/>
          </ac:spMkLst>
        </pc:spChg>
        <pc:picChg chg="add mod">
          <ac:chgData name="Agnieszka Kania" userId="908d85e6-7083-441c-84b1-e360b500c995" providerId="ADAL" clId="{7AE9D985-41FE-4FEB-BE1A-519D7FADDFFA}" dt="2020-07-10T20:07:09.480" v="781" actId="1076"/>
          <ac:picMkLst>
            <pc:docMk/>
            <pc:sldMk cId="1427866946" sldId="259"/>
            <ac:picMk id="13" creationId="{B410814E-5730-4CB0-B9A1-0D90BEC062F8}"/>
          </ac:picMkLst>
        </pc:picChg>
      </pc:sldChg>
      <pc:sldChg chg="modSp add del">
        <pc:chgData name="Agnieszka Kania" userId="908d85e6-7083-441c-84b1-e360b500c995" providerId="ADAL" clId="{7AE9D985-41FE-4FEB-BE1A-519D7FADDFFA}" dt="2020-07-10T19:59:15.813" v="596" actId="2696"/>
        <pc:sldMkLst>
          <pc:docMk/>
          <pc:sldMk cId="1785093567" sldId="259"/>
        </pc:sldMkLst>
        <pc:spChg chg="mod">
          <ac:chgData name="Agnieszka Kania" userId="908d85e6-7083-441c-84b1-e360b500c995" providerId="ADAL" clId="{7AE9D985-41FE-4FEB-BE1A-519D7FADDFFA}" dt="2020-07-10T19:50:54.841" v="231" actId="14100"/>
          <ac:spMkLst>
            <pc:docMk/>
            <pc:sldMk cId="1785093567" sldId="259"/>
            <ac:spMk id="2" creationId="{4F838AE9-B5C2-4BD6-A8D4-D9BEA50D170F}"/>
          </ac:spMkLst>
        </pc:spChg>
        <pc:spChg chg="mod">
          <ac:chgData name="Agnieszka Kania" userId="908d85e6-7083-441c-84b1-e360b500c995" providerId="ADAL" clId="{7AE9D985-41FE-4FEB-BE1A-519D7FADDFFA}" dt="2020-07-10T19:53:52.686" v="313" actId="20577"/>
          <ac:spMkLst>
            <pc:docMk/>
            <pc:sldMk cId="1785093567" sldId="259"/>
            <ac:spMk id="3" creationId="{4660778F-3234-4042-925B-AF4430C1FF37}"/>
          </ac:spMkLst>
        </pc:spChg>
      </pc:sldChg>
      <pc:sldChg chg="addSp delSp modSp add">
        <pc:chgData name="Agnieszka Kania" userId="908d85e6-7083-441c-84b1-e360b500c995" providerId="ADAL" clId="{7AE9D985-41FE-4FEB-BE1A-519D7FADDFFA}" dt="2020-07-26T21:26:28.460" v="2057" actId="20577"/>
        <pc:sldMkLst>
          <pc:docMk/>
          <pc:sldMk cId="2727638582" sldId="260"/>
        </pc:sldMkLst>
        <pc:spChg chg="mod">
          <ac:chgData name="Agnieszka Kania" userId="908d85e6-7083-441c-84b1-e360b500c995" providerId="ADAL" clId="{7AE9D985-41FE-4FEB-BE1A-519D7FADDFFA}" dt="2020-07-10T20:09:02.778" v="862" actId="20577"/>
          <ac:spMkLst>
            <pc:docMk/>
            <pc:sldMk cId="2727638582" sldId="260"/>
            <ac:spMk id="2" creationId="{10AB5113-1D02-49E2-946D-721E1C2DC7C2}"/>
          </ac:spMkLst>
        </pc:spChg>
        <pc:spChg chg="del mod">
          <ac:chgData name="Agnieszka Kania" userId="908d85e6-7083-441c-84b1-e360b500c995" providerId="ADAL" clId="{7AE9D985-41FE-4FEB-BE1A-519D7FADDFFA}" dt="2020-07-10T20:09:41.023" v="897" actId="3680"/>
          <ac:spMkLst>
            <pc:docMk/>
            <pc:sldMk cId="2727638582" sldId="260"/>
            <ac:spMk id="3" creationId="{1FA1720E-94C3-4FF5-8D37-848AC49EAFC8}"/>
          </ac:spMkLst>
        </pc:spChg>
        <pc:spChg chg="add del mod">
          <ac:chgData name="Agnieszka Kania" userId="908d85e6-7083-441c-84b1-e360b500c995" providerId="ADAL" clId="{7AE9D985-41FE-4FEB-BE1A-519D7FADDFFA}" dt="2020-07-10T20:10:16.567" v="942" actId="478"/>
          <ac:spMkLst>
            <pc:docMk/>
            <pc:sldMk cId="2727638582" sldId="260"/>
            <ac:spMk id="4" creationId="{84579C9D-57C8-488D-80B4-F69D25D95C32}"/>
          </ac:spMkLst>
        </pc:spChg>
        <pc:spChg chg="add del mod">
          <ac:chgData name="Agnieszka Kania" userId="908d85e6-7083-441c-84b1-e360b500c995" providerId="ADAL" clId="{7AE9D985-41FE-4FEB-BE1A-519D7FADDFFA}" dt="2020-07-10T20:10:18.961" v="943" actId="478"/>
          <ac:spMkLst>
            <pc:docMk/>
            <pc:sldMk cId="2727638582" sldId="260"/>
            <ac:spMk id="5" creationId="{B4D50173-E3DE-461D-95F1-6A2A691C6384}"/>
          </ac:spMkLst>
        </pc:spChg>
        <pc:spChg chg="add del mod">
          <ac:chgData name="Agnieszka Kania" userId="908d85e6-7083-441c-84b1-e360b500c995" providerId="ADAL" clId="{7AE9D985-41FE-4FEB-BE1A-519D7FADDFFA}" dt="2020-07-10T20:10:11.667" v="925"/>
          <ac:spMkLst>
            <pc:docMk/>
            <pc:sldMk cId="2727638582" sldId="260"/>
            <ac:spMk id="6" creationId="{9B95D928-D905-4190-B031-83A15D4B2EE6}"/>
          </ac:spMkLst>
        </pc:spChg>
        <pc:spChg chg="add del mod">
          <ac:chgData name="Agnieszka Kania" userId="908d85e6-7083-441c-84b1-e360b500c995" providerId="ADAL" clId="{7AE9D985-41FE-4FEB-BE1A-519D7FADDFFA}" dt="2020-07-10T20:09:17.470" v="881"/>
          <ac:spMkLst>
            <pc:docMk/>
            <pc:sldMk cId="2727638582" sldId="260"/>
            <ac:spMk id="7" creationId="{B85A476A-E335-4FD2-B15C-3C03DDC7B0B3}"/>
          </ac:spMkLst>
        </pc:spChg>
        <pc:spChg chg="add del mod">
          <ac:chgData name="Agnieszka Kania" userId="908d85e6-7083-441c-84b1-e360b500c995" providerId="ADAL" clId="{7AE9D985-41FE-4FEB-BE1A-519D7FADDFFA}" dt="2020-07-10T20:09:17.485" v="889"/>
          <ac:spMkLst>
            <pc:docMk/>
            <pc:sldMk cId="2727638582" sldId="260"/>
            <ac:spMk id="8" creationId="{C3FE36B9-5670-4C9F-9A61-CB75CF1AA98E}"/>
          </ac:spMkLst>
        </pc:spChg>
        <pc:spChg chg="add del mod">
          <ac:chgData name="Agnieszka Kania" userId="908d85e6-7083-441c-84b1-e360b500c995" providerId="ADAL" clId="{7AE9D985-41FE-4FEB-BE1A-519D7FADDFFA}" dt="2020-07-10T20:10:11.702" v="933"/>
          <ac:spMkLst>
            <pc:docMk/>
            <pc:sldMk cId="2727638582" sldId="260"/>
            <ac:spMk id="11" creationId="{F8E8F57F-8804-48E4-BC23-EC4893EF6BD8}"/>
          </ac:spMkLst>
        </pc:spChg>
        <pc:spChg chg="add del mod">
          <ac:chgData name="Agnieszka Kania" userId="908d85e6-7083-441c-84b1-e360b500c995" providerId="ADAL" clId="{7AE9D985-41FE-4FEB-BE1A-519D7FADDFFA}" dt="2020-07-10T20:10:11.719" v="941"/>
          <ac:spMkLst>
            <pc:docMk/>
            <pc:sldMk cId="2727638582" sldId="260"/>
            <ac:spMk id="12" creationId="{41D80C39-87B9-4309-9B1C-8E7631C50DD8}"/>
          </ac:spMkLst>
        </pc:spChg>
        <pc:graphicFrameChg chg="add mod ord modGraphic">
          <ac:chgData name="Agnieszka Kania" userId="908d85e6-7083-441c-84b1-e360b500c995" providerId="ADAL" clId="{7AE9D985-41FE-4FEB-BE1A-519D7FADDFFA}" dt="2020-07-26T21:26:28.460" v="2057" actId="20577"/>
          <ac:graphicFrameMkLst>
            <pc:docMk/>
            <pc:sldMk cId="2727638582" sldId="260"/>
            <ac:graphicFrameMk id="9" creationId="{BC8DE7D8-950B-4985-B5B9-31DA9E15A52E}"/>
          </ac:graphicFrameMkLst>
        </pc:graphicFrameChg>
      </pc:sldChg>
      <pc:sldChg chg="addSp delSp modSp add">
        <pc:chgData name="Agnieszka Kania" userId="908d85e6-7083-441c-84b1-e360b500c995" providerId="ADAL" clId="{7AE9D985-41FE-4FEB-BE1A-519D7FADDFFA}" dt="2020-07-23T11:33:08.828" v="1973" actId="20577"/>
        <pc:sldMkLst>
          <pc:docMk/>
          <pc:sldMk cId="4082413096" sldId="261"/>
        </pc:sldMkLst>
        <pc:spChg chg="del">
          <ac:chgData name="Agnieszka Kania" userId="908d85e6-7083-441c-84b1-e360b500c995" providerId="ADAL" clId="{7AE9D985-41FE-4FEB-BE1A-519D7FADDFFA}" dt="2020-07-10T20:15:13.972" v="1025"/>
          <ac:spMkLst>
            <pc:docMk/>
            <pc:sldMk cId="4082413096" sldId="261"/>
            <ac:spMk id="2" creationId="{674B3EF6-BAA1-45DC-A5EE-B10D3C00CFEC}"/>
          </ac:spMkLst>
        </pc:spChg>
        <pc:spChg chg="del">
          <ac:chgData name="Agnieszka Kania" userId="908d85e6-7083-441c-84b1-e360b500c995" providerId="ADAL" clId="{7AE9D985-41FE-4FEB-BE1A-519D7FADDFFA}" dt="2020-07-10T20:15:13.972" v="1025"/>
          <ac:spMkLst>
            <pc:docMk/>
            <pc:sldMk cId="4082413096" sldId="261"/>
            <ac:spMk id="3" creationId="{A477570F-CDDF-4B22-8673-CB33014247DA}"/>
          </ac:spMkLst>
        </pc:spChg>
        <pc:spChg chg="del">
          <ac:chgData name="Agnieszka Kania" userId="908d85e6-7083-441c-84b1-e360b500c995" providerId="ADAL" clId="{7AE9D985-41FE-4FEB-BE1A-519D7FADDFFA}" dt="2020-07-10T20:15:13.972" v="1025"/>
          <ac:spMkLst>
            <pc:docMk/>
            <pc:sldMk cId="4082413096" sldId="261"/>
            <ac:spMk id="4" creationId="{B09E385B-2B84-4BFA-B512-6C148447CB9F}"/>
          </ac:spMkLst>
        </pc:spChg>
        <pc:spChg chg="add del mod">
          <ac:chgData name="Agnieszka Kania" userId="908d85e6-7083-441c-84b1-e360b500c995" providerId="ADAL" clId="{7AE9D985-41FE-4FEB-BE1A-519D7FADDFFA}" dt="2020-07-10T20:15:23.648" v="1042"/>
          <ac:spMkLst>
            <pc:docMk/>
            <pc:sldMk cId="4082413096" sldId="261"/>
            <ac:spMk id="5" creationId="{00C6FF22-27B1-4DBA-A6D6-70E58AA84D86}"/>
          </ac:spMkLst>
        </pc:spChg>
        <pc:spChg chg="add del mod">
          <ac:chgData name="Agnieszka Kania" userId="908d85e6-7083-441c-84b1-e360b500c995" providerId="ADAL" clId="{7AE9D985-41FE-4FEB-BE1A-519D7FADDFFA}" dt="2020-07-10T20:15:23.648" v="1042"/>
          <ac:spMkLst>
            <pc:docMk/>
            <pc:sldMk cId="4082413096" sldId="261"/>
            <ac:spMk id="6" creationId="{EF787FB1-742F-4E23-8D36-736F2AA8F648}"/>
          </ac:spMkLst>
        </pc:spChg>
        <pc:spChg chg="add del mod">
          <ac:chgData name="Agnieszka Kania" userId="908d85e6-7083-441c-84b1-e360b500c995" providerId="ADAL" clId="{7AE9D985-41FE-4FEB-BE1A-519D7FADDFFA}" dt="2020-07-10T20:15:14.002" v="1033"/>
          <ac:spMkLst>
            <pc:docMk/>
            <pc:sldMk cId="4082413096" sldId="261"/>
            <ac:spMk id="7" creationId="{0C60E83B-5D62-408D-A225-4371437BB96E}"/>
          </ac:spMkLst>
        </pc:spChg>
        <pc:spChg chg="add del mod">
          <ac:chgData name="Agnieszka Kania" userId="908d85e6-7083-441c-84b1-e360b500c995" providerId="ADAL" clId="{7AE9D985-41FE-4FEB-BE1A-519D7FADDFFA}" dt="2020-07-10T20:15:14.015" v="1041"/>
          <ac:spMkLst>
            <pc:docMk/>
            <pc:sldMk cId="4082413096" sldId="261"/>
            <ac:spMk id="8" creationId="{1B9DEA05-4B74-4949-B86A-7AD23D9DFF79}"/>
          </ac:spMkLst>
        </pc:spChg>
        <pc:spChg chg="add mod">
          <ac:chgData name="Agnieszka Kania" userId="908d85e6-7083-441c-84b1-e360b500c995" providerId="ADAL" clId="{7AE9D985-41FE-4FEB-BE1A-519D7FADDFFA}" dt="2020-07-10T20:15:28.246" v="1070" actId="20577"/>
          <ac:spMkLst>
            <pc:docMk/>
            <pc:sldMk cId="4082413096" sldId="261"/>
            <ac:spMk id="9" creationId="{BB8769A5-0BBA-4944-833E-68CA3B9E9497}"/>
          </ac:spMkLst>
        </pc:spChg>
        <pc:spChg chg="add mod">
          <ac:chgData name="Agnieszka Kania" userId="908d85e6-7083-441c-84b1-e360b500c995" providerId="ADAL" clId="{7AE9D985-41FE-4FEB-BE1A-519D7FADDFFA}" dt="2020-07-23T11:33:08.828" v="1973" actId="20577"/>
          <ac:spMkLst>
            <pc:docMk/>
            <pc:sldMk cId="4082413096" sldId="261"/>
            <ac:spMk id="10" creationId="{858BC557-8AE3-4954-8706-892CCE085F35}"/>
          </ac:spMkLst>
        </pc:spChg>
        <pc:spChg chg="add del mod">
          <ac:chgData name="Agnieszka Kania" userId="908d85e6-7083-441c-84b1-e360b500c995" providerId="ADAL" clId="{7AE9D985-41FE-4FEB-BE1A-519D7FADDFFA}" dt="2020-07-10T20:15:23.677" v="1050"/>
          <ac:spMkLst>
            <pc:docMk/>
            <pc:sldMk cId="4082413096" sldId="261"/>
            <ac:spMk id="11" creationId="{86F358C6-9311-48A1-9985-8ABB1A1DD33A}"/>
          </ac:spMkLst>
        </pc:spChg>
        <pc:spChg chg="add del mod">
          <ac:chgData name="Agnieszka Kania" userId="908d85e6-7083-441c-84b1-e360b500c995" providerId="ADAL" clId="{7AE9D985-41FE-4FEB-BE1A-519D7FADDFFA}" dt="2020-07-10T20:15:23.687" v="1058"/>
          <ac:spMkLst>
            <pc:docMk/>
            <pc:sldMk cId="4082413096" sldId="261"/>
            <ac:spMk id="12" creationId="{84E8DDFE-10B3-4D4D-8D2A-8E26A81890EA}"/>
          </ac:spMkLst>
        </pc:spChg>
      </pc:sldChg>
      <pc:sldChg chg="addSp delSp modSp add">
        <pc:chgData name="Agnieszka Kania" userId="908d85e6-7083-441c-84b1-e360b500c995" providerId="ADAL" clId="{7AE9D985-41FE-4FEB-BE1A-519D7FADDFFA}" dt="2020-07-26T21:46:30.016" v="2692" actId="20577"/>
        <pc:sldMkLst>
          <pc:docMk/>
          <pc:sldMk cId="4014029062" sldId="262"/>
        </pc:sldMkLst>
        <pc:spChg chg="mod">
          <ac:chgData name="Agnieszka Kania" userId="908d85e6-7083-441c-84b1-e360b500c995" providerId="ADAL" clId="{7AE9D985-41FE-4FEB-BE1A-519D7FADDFFA}" dt="2020-07-10T20:28:49.186" v="1380" actId="20577"/>
          <ac:spMkLst>
            <pc:docMk/>
            <pc:sldMk cId="4014029062" sldId="262"/>
            <ac:spMk id="2" creationId="{3DF51FB8-5B89-4B4B-BB7E-C2964B630DF1}"/>
          </ac:spMkLst>
        </pc:spChg>
        <pc:spChg chg="mod">
          <ac:chgData name="Agnieszka Kania" userId="908d85e6-7083-441c-84b1-e360b500c995" providerId="ADAL" clId="{7AE9D985-41FE-4FEB-BE1A-519D7FADDFFA}" dt="2020-07-26T21:46:30.016" v="2692" actId="20577"/>
          <ac:spMkLst>
            <pc:docMk/>
            <pc:sldMk cId="4014029062" sldId="262"/>
            <ac:spMk id="3" creationId="{34B661DF-956A-4462-A8E5-121F866337C5}"/>
          </ac:spMkLst>
        </pc:spChg>
        <pc:spChg chg="add del mod">
          <ac:chgData name="Agnieszka Kania" userId="908d85e6-7083-441c-84b1-e360b500c995" providerId="ADAL" clId="{7AE9D985-41FE-4FEB-BE1A-519D7FADDFFA}" dt="2020-07-26T21:09:51.437" v="1974"/>
          <ac:spMkLst>
            <pc:docMk/>
            <pc:sldMk cId="4014029062" sldId="262"/>
            <ac:spMk id="4" creationId="{01F34BD4-97C8-4592-A78B-0EEF16E0DC2F}"/>
          </ac:spMkLst>
        </pc:spChg>
        <pc:spChg chg="add del mod">
          <ac:chgData name="Agnieszka Kania" userId="908d85e6-7083-441c-84b1-e360b500c995" providerId="ADAL" clId="{7AE9D985-41FE-4FEB-BE1A-519D7FADDFFA}" dt="2020-07-10T20:28:39.357" v="1350"/>
          <ac:spMkLst>
            <pc:docMk/>
            <pc:sldMk cId="4014029062" sldId="262"/>
            <ac:spMk id="5" creationId="{6473B9DE-7E4B-430E-99C9-D17F345F89DA}"/>
          </ac:spMkLst>
        </pc:spChg>
        <pc:spChg chg="add del mod">
          <ac:chgData name="Agnieszka Kania" userId="908d85e6-7083-441c-84b1-e360b500c995" providerId="ADAL" clId="{7AE9D985-41FE-4FEB-BE1A-519D7FADDFFA}" dt="2020-07-10T20:28:39.367" v="1358"/>
          <ac:spMkLst>
            <pc:docMk/>
            <pc:sldMk cId="4014029062" sldId="262"/>
            <ac:spMk id="6" creationId="{9DABC673-AA1A-45C8-AB7C-2F4D165CEB49}"/>
          </ac:spMkLst>
        </pc:spChg>
        <pc:spChg chg="add del mod">
          <ac:chgData name="Agnieszka Kania" userId="908d85e6-7083-441c-84b1-e360b500c995" providerId="ADAL" clId="{7AE9D985-41FE-4FEB-BE1A-519D7FADDFFA}" dt="2020-07-10T20:30:05.254" v="1540"/>
          <ac:spMkLst>
            <pc:docMk/>
            <pc:sldMk cId="4014029062" sldId="262"/>
            <ac:spMk id="7" creationId="{27A860AA-2134-4F85-A121-C7E52AA7C352}"/>
          </ac:spMkLst>
        </pc:spChg>
        <pc:picChg chg="add mod">
          <ac:chgData name="Agnieszka Kania" userId="908d85e6-7083-441c-84b1-e360b500c995" providerId="ADAL" clId="{7AE9D985-41FE-4FEB-BE1A-519D7FADDFFA}" dt="2020-07-26T21:09:51.437" v="1974"/>
          <ac:picMkLst>
            <pc:docMk/>
            <pc:sldMk cId="4014029062" sldId="262"/>
            <ac:picMk id="5" creationId="{BC73256C-E11A-4FCC-BA3A-93A9D4A2C907}"/>
          </ac:picMkLst>
        </pc:picChg>
      </pc:sldChg>
      <pc:sldChg chg="modSp add">
        <pc:chgData name="Agnieszka Kania" userId="908d85e6-7083-441c-84b1-e360b500c995" providerId="ADAL" clId="{7AE9D985-41FE-4FEB-BE1A-519D7FADDFFA}" dt="2020-07-26T21:46:44.754" v="2719" actId="20577"/>
        <pc:sldMkLst>
          <pc:docMk/>
          <pc:sldMk cId="137527430" sldId="263"/>
        </pc:sldMkLst>
        <pc:spChg chg="mod">
          <ac:chgData name="Agnieszka Kania" userId="908d85e6-7083-441c-84b1-e360b500c995" providerId="ADAL" clId="{7AE9D985-41FE-4FEB-BE1A-519D7FADDFFA}" dt="2020-07-10T20:29:11.985" v="1410" actId="20577"/>
          <ac:spMkLst>
            <pc:docMk/>
            <pc:sldMk cId="137527430" sldId="263"/>
            <ac:spMk id="2" creationId="{86BF5629-9363-40B7-B3BD-1654318D3D91}"/>
          </ac:spMkLst>
        </pc:spChg>
        <pc:spChg chg="mod">
          <ac:chgData name="Agnieszka Kania" userId="908d85e6-7083-441c-84b1-e360b500c995" providerId="ADAL" clId="{7AE9D985-41FE-4FEB-BE1A-519D7FADDFFA}" dt="2020-07-26T21:46:44.754" v="2719" actId="20577"/>
          <ac:spMkLst>
            <pc:docMk/>
            <pc:sldMk cId="137527430" sldId="263"/>
            <ac:spMk id="3" creationId="{1FCB8857-45A2-4F31-9CFE-1D07A66B26FF}"/>
          </ac:spMkLst>
        </pc:spChg>
      </pc:sldChg>
      <pc:sldChg chg="addSp delSp modSp add">
        <pc:chgData name="Agnieszka Kania" userId="908d85e6-7083-441c-84b1-e360b500c995" providerId="ADAL" clId="{7AE9D985-41FE-4FEB-BE1A-519D7FADDFFA}" dt="2020-07-26T21:46:08.677" v="2668" actId="20577"/>
        <pc:sldMkLst>
          <pc:docMk/>
          <pc:sldMk cId="2179790578" sldId="264"/>
        </pc:sldMkLst>
        <pc:spChg chg="mod">
          <ac:chgData name="Agnieszka Kania" userId="908d85e6-7083-441c-84b1-e360b500c995" providerId="ADAL" clId="{7AE9D985-41FE-4FEB-BE1A-519D7FADDFFA}" dt="2020-07-26T21:10:14.494" v="1986" actId="20577"/>
          <ac:spMkLst>
            <pc:docMk/>
            <pc:sldMk cId="2179790578" sldId="264"/>
            <ac:spMk id="2" creationId="{3DF51FB8-5B89-4B4B-BB7E-C2964B630DF1}"/>
          </ac:spMkLst>
        </pc:spChg>
        <pc:spChg chg="mod">
          <ac:chgData name="Agnieszka Kania" userId="908d85e6-7083-441c-84b1-e360b500c995" providerId="ADAL" clId="{7AE9D985-41FE-4FEB-BE1A-519D7FADDFFA}" dt="2020-07-26T21:46:08.677" v="2668" actId="20577"/>
          <ac:spMkLst>
            <pc:docMk/>
            <pc:sldMk cId="2179790578" sldId="264"/>
            <ac:spMk id="3" creationId="{34B661DF-956A-4462-A8E5-121F866337C5}"/>
          </ac:spMkLst>
        </pc:spChg>
        <pc:spChg chg="del">
          <ac:chgData name="Agnieszka Kania" userId="908d85e6-7083-441c-84b1-e360b500c995" providerId="ADAL" clId="{7AE9D985-41FE-4FEB-BE1A-519D7FADDFFA}" dt="2020-07-26T21:10:08.715" v="1976"/>
          <ac:spMkLst>
            <pc:docMk/>
            <pc:sldMk cId="2179790578" sldId="264"/>
            <ac:spMk id="4" creationId="{01F34BD4-97C8-4592-A78B-0EEF16E0DC2F}"/>
          </ac:spMkLst>
        </pc:spChg>
        <pc:picChg chg="add mod">
          <ac:chgData name="Agnieszka Kania" userId="908d85e6-7083-441c-84b1-e360b500c995" providerId="ADAL" clId="{7AE9D985-41FE-4FEB-BE1A-519D7FADDFFA}" dt="2020-07-26T21:10:08.715" v="1976"/>
          <ac:picMkLst>
            <pc:docMk/>
            <pc:sldMk cId="2179790578" sldId="264"/>
            <ac:picMk id="5" creationId="{945F1AF0-3861-495C-877C-01FC66D75D1D}"/>
          </ac:picMkLst>
        </pc:picChg>
      </pc:sldChg>
      <pc:sldChg chg="addSp modSp add">
        <pc:chgData name="Agnieszka Kania" userId="908d85e6-7083-441c-84b1-e360b500c995" providerId="ADAL" clId="{7AE9D985-41FE-4FEB-BE1A-519D7FADDFFA}" dt="2020-07-26T21:44:43.042" v="2586" actId="403"/>
        <pc:sldMkLst>
          <pc:docMk/>
          <pc:sldMk cId="2114187391" sldId="265"/>
        </pc:sldMkLst>
        <pc:spChg chg="mod">
          <ac:chgData name="Agnieszka Kania" userId="908d85e6-7083-441c-84b1-e360b500c995" providerId="ADAL" clId="{7AE9D985-41FE-4FEB-BE1A-519D7FADDFFA}" dt="2020-07-10T20:34:16.578" v="1829" actId="20577"/>
          <ac:spMkLst>
            <pc:docMk/>
            <pc:sldMk cId="2114187391" sldId="265"/>
            <ac:spMk id="2" creationId="{1D4C91E9-A454-482D-8A2A-3A2BFF243B74}"/>
          </ac:spMkLst>
        </pc:spChg>
        <pc:spChg chg="mod">
          <ac:chgData name="Agnieszka Kania" userId="908d85e6-7083-441c-84b1-e360b500c995" providerId="ADAL" clId="{7AE9D985-41FE-4FEB-BE1A-519D7FADDFFA}" dt="2020-07-26T21:44:29.403" v="2584" actId="6549"/>
          <ac:spMkLst>
            <pc:docMk/>
            <pc:sldMk cId="2114187391" sldId="265"/>
            <ac:spMk id="3" creationId="{7AF8C240-63FD-4B02-B04C-CCD34D0B346D}"/>
          </ac:spMkLst>
        </pc:spChg>
        <pc:graphicFrameChg chg="add mod modGraphic">
          <ac:chgData name="Agnieszka Kania" userId="908d85e6-7083-441c-84b1-e360b500c995" providerId="ADAL" clId="{7AE9D985-41FE-4FEB-BE1A-519D7FADDFFA}" dt="2020-07-26T21:44:43.042" v="2586" actId="403"/>
          <ac:graphicFrameMkLst>
            <pc:docMk/>
            <pc:sldMk cId="2114187391" sldId="265"/>
            <ac:graphicFrameMk id="4" creationId="{3D9AA7BE-034F-4A9F-AC5C-0A07A560B9B1}"/>
          </ac:graphicFrameMkLst>
        </pc:graphicFrameChg>
      </pc:sldChg>
      <pc:sldChg chg="modSp add">
        <pc:chgData name="Agnieszka Kania" userId="908d85e6-7083-441c-84b1-e360b500c995" providerId="ADAL" clId="{7AE9D985-41FE-4FEB-BE1A-519D7FADDFFA}" dt="2020-07-26T21:45:03.802" v="2601" actId="6549"/>
        <pc:sldMkLst>
          <pc:docMk/>
          <pc:sldMk cId="945892830" sldId="266"/>
        </pc:sldMkLst>
        <pc:spChg chg="mod">
          <ac:chgData name="Agnieszka Kania" userId="908d85e6-7083-441c-84b1-e360b500c995" providerId="ADAL" clId="{7AE9D985-41FE-4FEB-BE1A-519D7FADDFFA}" dt="2020-07-26T21:45:03.802" v="2601" actId="6549"/>
          <ac:spMkLst>
            <pc:docMk/>
            <pc:sldMk cId="945892830" sldId="266"/>
            <ac:spMk id="2" creationId="{1D4C91E9-A454-482D-8A2A-3A2BFF243B74}"/>
          </ac:spMkLst>
        </pc:spChg>
        <pc:spChg chg="mod">
          <ac:chgData name="Agnieszka Kania" userId="908d85e6-7083-441c-84b1-e360b500c995" providerId="ADAL" clId="{7AE9D985-41FE-4FEB-BE1A-519D7FADDFFA}" dt="2020-07-26T21:44:54.467" v="2600" actId="20577"/>
          <ac:spMkLst>
            <pc:docMk/>
            <pc:sldMk cId="945892830" sldId="266"/>
            <ac:spMk id="3" creationId="{7AF8C240-63FD-4B02-B04C-CCD34D0B346D}"/>
          </ac:spMkLst>
        </pc:spChg>
      </pc:sldChg>
      <pc:sldChg chg="addSp delSp modSp add">
        <pc:chgData name="Agnieszka Kania" userId="908d85e6-7083-441c-84b1-e360b500c995" providerId="ADAL" clId="{7AE9D985-41FE-4FEB-BE1A-519D7FADDFFA}" dt="2020-07-26T21:46:21.720" v="2671" actId="20577"/>
        <pc:sldMkLst>
          <pc:docMk/>
          <pc:sldMk cId="122464324" sldId="267"/>
        </pc:sldMkLst>
        <pc:spChg chg="mod">
          <ac:chgData name="Agnieszka Kania" userId="908d85e6-7083-441c-84b1-e360b500c995" providerId="ADAL" clId="{7AE9D985-41FE-4FEB-BE1A-519D7FADDFFA}" dt="2020-07-26T21:10:35.911" v="1994" actId="20577"/>
          <ac:spMkLst>
            <pc:docMk/>
            <pc:sldMk cId="122464324" sldId="267"/>
            <ac:spMk id="2" creationId="{3DF51FB8-5B89-4B4B-BB7E-C2964B630DF1}"/>
          </ac:spMkLst>
        </pc:spChg>
        <pc:spChg chg="mod">
          <ac:chgData name="Agnieszka Kania" userId="908d85e6-7083-441c-84b1-e360b500c995" providerId="ADAL" clId="{7AE9D985-41FE-4FEB-BE1A-519D7FADDFFA}" dt="2020-07-26T21:46:21.720" v="2671" actId="20577"/>
          <ac:spMkLst>
            <pc:docMk/>
            <pc:sldMk cId="122464324" sldId="267"/>
            <ac:spMk id="3" creationId="{34B661DF-956A-4462-A8E5-121F866337C5}"/>
          </ac:spMkLst>
        </pc:spChg>
        <pc:spChg chg="add del mod">
          <ac:chgData name="Agnieszka Kania" userId="908d85e6-7083-441c-84b1-e360b500c995" providerId="ADAL" clId="{7AE9D985-41FE-4FEB-BE1A-519D7FADDFFA}" dt="2020-07-26T21:10:32.057" v="1989"/>
          <ac:spMkLst>
            <pc:docMk/>
            <pc:sldMk cId="122464324" sldId="267"/>
            <ac:spMk id="6" creationId="{C411FA4E-313D-4D90-8416-01D5D4066355}"/>
          </ac:spMkLst>
        </pc:spChg>
        <pc:picChg chg="del">
          <ac:chgData name="Agnieszka Kania" userId="908d85e6-7083-441c-84b1-e360b500c995" providerId="ADAL" clId="{7AE9D985-41FE-4FEB-BE1A-519D7FADDFFA}" dt="2020-07-26T21:10:24.357" v="1988" actId="478"/>
          <ac:picMkLst>
            <pc:docMk/>
            <pc:sldMk cId="122464324" sldId="267"/>
            <ac:picMk id="5" creationId="{945F1AF0-3861-495C-877C-01FC66D75D1D}"/>
          </ac:picMkLst>
        </pc:picChg>
        <pc:picChg chg="add mod">
          <ac:chgData name="Agnieszka Kania" userId="908d85e6-7083-441c-84b1-e360b500c995" providerId="ADAL" clId="{7AE9D985-41FE-4FEB-BE1A-519D7FADDFFA}" dt="2020-07-26T21:10:32.057" v="1989"/>
          <ac:picMkLst>
            <pc:docMk/>
            <pc:sldMk cId="122464324" sldId="267"/>
            <ac:picMk id="7" creationId="{7F626832-F866-4F5F-9B37-4154F2401769}"/>
          </ac:picMkLst>
        </pc:picChg>
      </pc:sldChg>
      <pc:sldChg chg="modSp add">
        <pc:chgData name="Agnieszka Kania" userId="908d85e6-7083-441c-84b1-e360b500c995" providerId="ADAL" clId="{7AE9D985-41FE-4FEB-BE1A-519D7FADDFFA}" dt="2020-07-26T21:45:55.550" v="2658" actId="20577"/>
        <pc:sldMkLst>
          <pc:docMk/>
          <pc:sldMk cId="2252589192" sldId="268"/>
        </pc:sldMkLst>
        <pc:spChg chg="mod">
          <ac:chgData name="Agnieszka Kania" userId="908d85e6-7083-441c-84b1-e360b500c995" providerId="ADAL" clId="{7AE9D985-41FE-4FEB-BE1A-519D7FADDFFA}" dt="2020-07-26T21:45:55.550" v="2658" actId="20577"/>
          <ac:spMkLst>
            <pc:docMk/>
            <pc:sldMk cId="2252589192" sldId="268"/>
            <ac:spMk id="3" creationId="{34B661DF-956A-4462-A8E5-121F866337C5}"/>
          </ac:spMkLst>
        </pc:spChg>
      </pc:sldChg>
      <pc:sldChg chg="addSp delSp modSp add">
        <pc:chgData name="Agnieszka Kania" userId="908d85e6-7083-441c-84b1-e360b500c995" providerId="ADAL" clId="{7AE9D985-41FE-4FEB-BE1A-519D7FADDFFA}" dt="2020-07-26T21:45:45.185" v="2656" actId="20577"/>
        <pc:sldMkLst>
          <pc:docMk/>
          <pc:sldMk cId="2396907343" sldId="269"/>
        </pc:sldMkLst>
        <pc:spChg chg="mod">
          <ac:chgData name="Agnieszka Kania" userId="908d85e6-7083-441c-84b1-e360b500c995" providerId="ADAL" clId="{7AE9D985-41FE-4FEB-BE1A-519D7FADDFFA}" dt="2020-07-26T21:10:58.414" v="2016" actId="20577"/>
          <ac:spMkLst>
            <pc:docMk/>
            <pc:sldMk cId="2396907343" sldId="269"/>
            <ac:spMk id="2" creationId="{3DF51FB8-5B89-4B4B-BB7E-C2964B630DF1}"/>
          </ac:spMkLst>
        </pc:spChg>
        <pc:spChg chg="mod">
          <ac:chgData name="Agnieszka Kania" userId="908d85e6-7083-441c-84b1-e360b500c995" providerId="ADAL" clId="{7AE9D985-41FE-4FEB-BE1A-519D7FADDFFA}" dt="2020-07-26T21:45:45.185" v="2656" actId="20577"/>
          <ac:spMkLst>
            <pc:docMk/>
            <pc:sldMk cId="2396907343" sldId="269"/>
            <ac:spMk id="3" creationId="{34B661DF-956A-4462-A8E5-121F866337C5}"/>
          </ac:spMkLst>
        </pc:spChg>
        <pc:spChg chg="add del mod">
          <ac:chgData name="Agnieszka Kania" userId="908d85e6-7083-441c-84b1-e360b500c995" providerId="ADAL" clId="{7AE9D985-41FE-4FEB-BE1A-519D7FADDFFA}" dt="2020-07-26T21:10:50.625" v="1999"/>
          <ac:spMkLst>
            <pc:docMk/>
            <pc:sldMk cId="2396907343" sldId="269"/>
            <ac:spMk id="5" creationId="{386EDCA7-80FC-4394-A4AF-28BB6A23D143}"/>
          </ac:spMkLst>
        </pc:spChg>
        <pc:picChg chg="del">
          <ac:chgData name="Agnieszka Kania" userId="908d85e6-7083-441c-84b1-e360b500c995" providerId="ADAL" clId="{7AE9D985-41FE-4FEB-BE1A-519D7FADDFFA}" dt="2020-07-26T21:10:43.709" v="1998" actId="478"/>
          <ac:picMkLst>
            <pc:docMk/>
            <pc:sldMk cId="2396907343" sldId="269"/>
            <ac:picMk id="7" creationId="{7F626832-F866-4F5F-9B37-4154F2401769}"/>
          </ac:picMkLst>
        </pc:picChg>
        <pc:picChg chg="add mod">
          <ac:chgData name="Agnieszka Kania" userId="908d85e6-7083-441c-84b1-e360b500c995" providerId="ADAL" clId="{7AE9D985-41FE-4FEB-BE1A-519D7FADDFFA}" dt="2020-07-26T21:10:50.625" v="1999"/>
          <ac:picMkLst>
            <pc:docMk/>
            <pc:sldMk cId="2396907343" sldId="269"/>
            <ac:picMk id="8" creationId="{4DD2D203-9068-4331-B003-38BFA31C53CF}"/>
          </ac:picMkLst>
        </pc:picChg>
      </pc:sldChg>
      <pc:sldChg chg="addSp delSp modSp add">
        <pc:chgData name="Agnieszka Kania" userId="908d85e6-7083-441c-84b1-e360b500c995" providerId="ADAL" clId="{7AE9D985-41FE-4FEB-BE1A-519D7FADDFFA}" dt="2020-07-26T21:45:36.780" v="2650" actId="20577"/>
        <pc:sldMkLst>
          <pc:docMk/>
          <pc:sldMk cId="3202046399" sldId="270"/>
        </pc:sldMkLst>
        <pc:spChg chg="mod">
          <ac:chgData name="Agnieszka Kania" userId="908d85e6-7083-441c-84b1-e360b500c995" providerId="ADAL" clId="{7AE9D985-41FE-4FEB-BE1A-519D7FADDFFA}" dt="2020-07-26T21:11:18.231" v="2025" actId="20577"/>
          <ac:spMkLst>
            <pc:docMk/>
            <pc:sldMk cId="3202046399" sldId="270"/>
            <ac:spMk id="2" creationId="{3DF51FB8-5B89-4B4B-BB7E-C2964B630DF1}"/>
          </ac:spMkLst>
        </pc:spChg>
        <pc:spChg chg="mod">
          <ac:chgData name="Agnieszka Kania" userId="908d85e6-7083-441c-84b1-e360b500c995" providerId="ADAL" clId="{7AE9D985-41FE-4FEB-BE1A-519D7FADDFFA}" dt="2020-07-26T21:45:36.780" v="2650" actId="20577"/>
          <ac:spMkLst>
            <pc:docMk/>
            <pc:sldMk cId="3202046399" sldId="270"/>
            <ac:spMk id="3" creationId="{34B661DF-956A-4462-A8E5-121F866337C5}"/>
          </ac:spMkLst>
        </pc:spChg>
        <pc:spChg chg="add del mod">
          <ac:chgData name="Agnieszka Kania" userId="908d85e6-7083-441c-84b1-e360b500c995" providerId="ADAL" clId="{7AE9D985-41FE-4FEB-BE1A-519D7FADDFFA}" dt="2020-07-26T21:11:11.468" v="2019"/>
          <ac:spMkLst>
            <pc:docMk/>
            <pc:sldMk cId="3202046399" sldId="270"/>
            <ac:spMk id="5" creationId="{BA597A2B-E83A-43A7-A017-CEA092569D6F}"/>
          </ac:spMkLst>
        </pc:spChg>
        <pc:picChg chg="add mod">
          <ac:chgData name="Agnieszka Kania" userId="908d85e6-7083-441c-84b1-e360b500c995" providerId="ADAL" clId="{7AE9D985-41FE-4FEB-BE1A-519D7FADDFFA}" dt="2020-07-26T21:11:11.468" v="2019"/>
          <ac:picMkLst>
            <pc:docMk/>
            <pc:sldMk cId="3202046399" sldId="270"/>
            <ac:picMk id="7" creationId="{027566B0-33EC-4800-BD05-41F7A5563022}"/>
          </ac:picMkLst>
        </pc:picChg>
        <pc:picChg chg="del">
          <ac:chgData name="Agnieszka Kania" userId="908d85e6-7083-441c-84b1-e360b500c995" providerId="ADAL" clId="{7AE9D985-41FE-4FEB-BE1A-519D7FADDFFA}" dt="2020-07-26T21:11:05.640" v="2018" actId="478"/>
          <ac:picMkLst>
            <pc:docMk/>
            <pc:sldMk cId="3202046399" sldId="270"/>
            <ac:picMk id="8" creationId="{4DD2D203-9068-4331-B003-38BFA31C53CF}"/>
          </ac:picMkLst>
        </pc:picChg>
      </pc:sldChg>
      <pc:sldChg chg="addSp delSp modSp add">
        <pc:chgData name="Agnieszka Kania" userId="908d85e6-7083-441c-84b1-e360b500c995" providerId="ADAL" clId="{7AE9D985-41FE-4FEB-BE1A-519D7FADDFFA}" dt="2020-07-26T21:45:22.870" v="2629" actId="20577"/>
        <pc:sldMkLst>
          <pc:docMk/>
          <pc:sldMk cId="561574103" sldId="271"/>
        </pc:sldMkLst>
        <pc:spChg chg="mod">
          <ac:chgData name="Agnieszka Kania" userId="908d85e6-7083-441c-84b1-e360b500c995" providerId="ADAL" clId="{7AE9D985-41FE-4FEB-BE1A-519D7FADDFFA}" dt="2020-07-26T21:11:26.242" v="2033" actId="20577"/>
          <ac:spMkLst>
            <pc:docMk/>
            <pc:sldMk cId="561574103" sldId="271"/>
            <ac:spMk id="2" creationId="{3DF51FB8-5B89-4B4B-BB7E-C2964B630DF1}"/>
          </ac:spMkLst>
        </pc:spChg>
        <pc:spChg chg="mod">
          <ac:chgData name="Agnieszka Kania" userId="908d85e6-7083-441c-84b1-e360b500c995" providerId="ADAL" clId="{7AE9D985-41FE-4FEB-BE1A-519D7FADDFFA}" dt="2020-07-26T21:45:22.870" v="2629" actId="20577"/>
          <ac:spMkLst>
            <pc:docMk/>
            <pc:sldMk cId="561574103" sldId="271"/>
            <ac:spMk id="3" creationId="{34B661DF-956A-4462-A8E5-121F866337C5}"/>
          </ac:spMkLst>
        </pc:spChg>
        <pc:spChg chg="add del mod">
          <ac:chgData name="Agnieszka Kania" userId="908d85e6-7083-441c-84b1-e360b500c995" providerId="ADAL" clId="{7AE9D985-41FE-4FEB-BE1A-519D7FADDFFA}" dt="2020-07-26T21:11:44.147" v="2037"/>
          <ac:spMkLst>
            <pc:docMk/>
            <pc:sldMk cId="561574103" sldId="271"/>
            <ac:spMk id="5" creationId="{8A3A8EF0-D365-4D21-8176-06B75884F856}"/>
          </ac:spMkLst>
        </pc:spChg>
        <pc:picChg chg="del">
          <ac:chgData name="Agnieszka Kania" userId="908d85e6-7083-441c-84b1-e360b500c995" providerId="ADAL" clId="{7AE9D985-41FE-4FEB-BE1A-519D7FADDFFA}" dt="2020-07-26T21:11:27.762" v="2034" actId="478"/>
          <ac:picMkLst>
            <pc:docMk/>
            <pc:sldMk cId="561574103" sldId="271"/>
            <ac:picMk id="7" creationId="{027566B0-33EC-4800-BD05-41F7A5563022}"/>
          </ac:picMkLst>
        </pc:picChg>
        <pc:picChg chg="add mod">
          <ac:chgData name="Agnieszka Kania" userId="908d85e6-7083-441c-84b1-e360b500c995" providerId="ADAL" clId="{7AE9D985-41FE-4FEB-BE1A-519D7FADDFFA}" dt="2020-07-26T21:11:44.147" v="2037"/>
          <ac:picMkLst>
            <pc:docMk/>
            <pc:sldMk cId="561574103" sldId="271"/>
            <ac:picMk id="8" creationId="{48930A29-F583-4940-A9F9-D97AEC151237}"/>
          </ac:picMkLst>
        </pc:picChg>
      </pc:sldChg>
      <pc:sldChg chg="add del">
        <pc:chgData name="Agnieszka Kania" userId="908d85e6-7083-441c-84b1-e360b500c995" providerId="ADAL" clId="{7AE9D985-41FE-4FEB-BE1A-519D7FADDFFA}" dt="2020-07-26T21:11:35.123" v="2036"/>
        <pc:sldMkLst>
          <pc:docMk/>
          <pc:sldMk cId="3416780815"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51236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299104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510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873748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1657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296229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4006663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415343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210079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5F2420E0-1E95-4D9B-81F5-BC0858A496F8}" type="datetimeFigureOut">
              <a:rPr lang="pl-PL" smtClean="0"/>
              <a:t>26.07.2020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232059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5F2420E0-1E95-4D9B-81F5-BC0858A496F8}" type="datetimeFigureOut">
              <a:rPr lang="pl-PL" smtClean="0"/>
              <a:t>26.07.2020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78215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5F2420E0-1E95-4D9B-81F5-BC0858A496F8}" type="datetimeFigureOut">
              <a:rPr lang="pl-PL" smtClean="0"/>
              <a:t>26.07.2020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352215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5F2420E0-1E95-4D9B-81F5-BC0858A496F8}" type="datetimeFigureOut">
              <a:rPr lang="pl-PL" smtClean="0"/>
              <a:t>26.07.2020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43848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420E0-1E95-4D9B-81F5-BC0858A496F8}" type="datetimeFigureOut">
              <a:rPr lang="pl-PL" smtClean="0"/>
              <a:t>26.07.2020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3007922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5F2420E0-1E95-4D9B-81F5-BC0858A496F8}" type="datetimeFigureOut">
              <a:rPr lang="pl-PL" smtClean="0"/>
              <a:t>26.07.2020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20520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5F2420E0-1E95-4D9B-81F5-BC0858A496F8}" type="datetimeFigureOut">
              <a:rPr lang="pl-PL" smtClean="0"/>
              <a:t>26.07.2020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E254012-C36F-4A7B-99C6-0D4CCB22EA11}" type="slidenum">
              <a:rPr lang="pl-PL" smtClean="0"/>
              <a:t>‹#›</a:t>
            </a:fld>
            <a:endParaRPr lang="pl-PL"/>
          </a:p>
        </p:txBody>
      </p:sp>
    </p:spTree>
    <p:extLst>
      <p:ext uri="{BB962C8B-B14F-4D97-AF65-F5344CB8AC3E}">
        <p14:creationId xmlns:p14="http://schemas.microsoft.com/office/powerpoint/2010/main" val="414244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2420E0-1E95-4D9B-81F5-BC0858A496F8}" type="datetimeFigureOut">
              <a:rPr lang="pl-PL" smtClean="0"/>
              <a:t>26.07.2020</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254012-C36F-4A7B-99C6-0D4CCB22EA11}" type="slidenum">
              <a:rPr lang="pl-PL" smtClean="0"/>
              <a:t>‹#›</a:t>
            </a:fld>
            <a:endParaRPr lang="pl-PL"/>
          </a:p>
        </p:txBody>
      </p:sp>
    </p:spTree>
    <p:extLst>
      <p:ext uri="{BB962C8B-B14F-4D97-AF65-F5344CB8AC3E}">
        <p14:creationId xmlns:p14="http://schemas.microsoft.com/office/powerpoint/2010/main" val="1900333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576625-A015-45EB-8F1E-C6A86E8B694D}"/>
              </a:ext>
            </a:extLst>
          </p:cNvPr>
          <p:cNvSpPr>
            <a:spLocks noGrp="1"/>
          </p:cNvSpPr>
          <p:nvPr>
            <p:ph type="ctrTitle"/>
          </p:nvPr>
        </p:nvSpPr>
        <p:spPr>
          <a:xfrm>
            <a:off x="426720" y="1122363"/>
            <a:ext cx="9144000" cy="3640137"/>
          </a:xfrm>
        </p:spPr>
        <p:txBody>
          <a:bodyPr>
            <a:normAutofit fontScale="90000"/>
          </a:bodyPr>
          <a:lstStyle/>
          <a:p>
            <a:r>
              <a:rPr lang="pl-PL" dirty="0"/>
              <a:t>W</a:t>
            </a:r>
            <a:r>
              <a:rPr lang="en-US" dirty="0"/>
              <a:t>here should an entrepreneur open an Italian cuisine restaurant, considering</a:t>
            </a:r>
            <a:r>
              <a:rPr lang="pl-PL" dirty="0"/>
              <a:t> </a:t>
            </a:r>
            <a:r>
              <a:rPr lang="en-US" dirty="0"/>
              <a:t>seaside resorts</a:t>
            </a:r>
            <a:r>
              <a:rPr lang="pl-PL" dirty="0"/>
              <a:t> in western </a:t>
            </a:r>
            <a:r>
              <a:rPr lang="pl-PL" dirty="0" err="1"/>
              <a:t>coast</a:t>
            </a:r>
            <a:r>
              <a:rPr lang="pl-PL" dirty="0"/>
              <a:t> </a:t>
            </a:r>
            <a:br>
              <a:rPr lang="pl-PL" dirty="0"/>
            </a:br>
            <a:r>
              <a:rPr lang="pl-PL" dirty="0"/>
              <a:t>of Poland?</a:t>
            </a:r>
          </a:p>
        </p:txBody>
      </p:sp>
      <p:sp>
        <p:nvSpPr>
          <p:cNvPr id="3" name="Podtytuł 2">
            <a:extLst>
              <a:ext uri="{FF2B5EF4-FFF2-40B4-BE49-F238E27FC236}">
                <a16:creationId xmlns:a16="http://schemas.microsoft.com/office/drawing/2014/main" id="{55E5FC77-619A-4301-8448-13B30F042B5B}"/>
              </a:ext>
            </a:extLst>
          </p:cNvPr>
          <p:cNvSpPr>
            <a:spLocks noGrp="1"/>
          </p:cNvSpPr>
          <p:nvPr>
            <p:ph type="subTitle" idx="1"/>
          </p:nvPr>
        </p:nvSpPr>
        <p:spPr>
          <a:xfrm>
            <a:off x="650240" y="5240337"/>
            <a:ext cx="9144000" cy="495300"/>
          </a:xfrm>
        </p:spPr>
        <p:txBody>
          <a:bodyPr/>
          <a:lstStyle/>
          <a:p>
            <a:pPr algn="l"/>
            <a:r>
              <a:rPr lang="pl-PL" dirty="0"/>
              <a:t>Author: Agnieszka Kania</a:t>
            </a:r>
          </a:p>
        </p:txBody>
      </p:sp>
    </p:spTree>
    <p:extLst>
      <p:ext uri="{BB962C8B-B14F-4D97-AF65-F5344CB8AC3E}">
        <p14:creationId xmlns:p14="http://schemas.microsoft.com/office/powerpoint/2010/main" val="248514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F51FB8-5B89-4B4B-BB7E-C2964B630DF1}"/>
              </a:ext>
            </a:extLst>
          </p:cNvPr>
          <p:cNvSpPr>
            <a:spLocks noGrp="1"/>
          </p:cNvSpPr>
          <p:nvPr>
            <p:ph type="title"/>
          </p:nvPr>
        </p:nvSpPr>
        <p:spPr/>
        <p:txBody>
          <a:bodyPr/>
          <a:lstStyle/>
          <a:p>
            <a:r>
              <a:rPr lang="pl-PL" dirty="0"/>
              <a:t>Map of </a:t>
            </a:r>
            <a:r>
              <a:rPr lang="pl-PL" dirty="0" err="1"/>
              <a:t>Rewal</a:t>
            </a:r>
            <a:endParaRPr lang="pl-PL" dirty="0"/>
          </a:p>
        </p:txBody>
      </p:sp>
      <p:sp>
        <p:nvSpPr>
          <p:cNvPr id="3" name="Symbol zastępczy zawartości 2">
            <a:extLst>
              <a:ext uri="{FF2B5EF4-FFF2-40B4-BE49-F238E27FC236}">
                <a16:creationId xmlns:a16="http://schemas.microsoft.com/office/drawing/2014/main" id="{34B661DF-956A-4462-A8E5-121F866337C5}"/>
              </a:ext>
            </a:extLst>
          </p:cNvPr>
          <p:cNvSpPr>
            <a:spLocks noGrp="1"/>
          </p:cNvSpPr>
          <p:nvPr>
            <p:ph type="body" sz="half" idx="2"/>
          </p:nvPr>
        </p:nvSpPr>
        <p:spPr>
          <a:xfrm>
            <a:off x="677334" y="5458778"/>
            <a:ext cx="8596667" cy="674024"/>
          </a:xfrm>
        </p:spPr>
        <p:txBody>
          <a:bodyPr/>
          <a:lstStyle/>
          <a:p>
            <a:r>
              <a:rPr lang="pl-PL" dirty="0" err="1"/>
              <a:t>All</a:t>
            </a:r>
            <a:r>
              <a:rPr lang="pl-PL" dirty="0"/>
              <a:t> </a:t>
            </a:r>
            <a:r>
              <a:rPr lang="pl-PL" dirty="0" err="1"/>
              <a:t>Venues</a:t>
            </a:r>
            <a:endParaRPr lang="pl-PL" dirty="0"/>
          </a:p>
        </p:txBody>
      </p:sp>
      <p:pic>
        <p:nvPicPr>
          <p:cNvPr id="7" name="Symbol zastępczy obrazu 6">
            <a:extLst>
              <a:ext uri="{FF2B5EF4-FFF2-40B4-BE49-F238E27FC236}">
                <a16:creationId xmlns:a16="http://schemas.microsoft.com/office/drawing/2014/main" id="{7F626832-F866-4F5F-9B37-4154F2401769}"/>
              </a:ext>
            </a:extLst>
          </p:cNvPr>
          <p:cNvPicPr>
            <a:picLocks noGrp="1"/>
          </p:cNvPicPr>
          <p:nvPr>
            <p:ph type="pic" idx="1"/>
          </p:nvPr>
        </p:nvPicPr>
        <p:blipFill>
          <a:blip r:embed="rId2"/>
          <a:srcRect t="17835" b="17835"/>
          <a:stretch>
            <a:fillRect/>
          </a:stretch>
        </p:blipFill>
        <p:spPr>
          <a:prstGeom prst="rect">
            <a:avLst/>
          </a:prstGeom>
        </p:spPr>
      </p:pic>
    </p:spTree>
    <p:extLst>
      <p:ext uri="{BB962C8B-B14F-4D97-AF65-F5344CB8AC3E}">
        <p14:creationId xmlns:p14="http://schemas.microsoft.com/office/powerpoint/2010/main" val="225258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F51FB8-5B89-4B4B-BB7E-C2964B630DF1}"/>
              </a:ext>
            </a:extLst>
          </p:cNvPr>
          <p:cNvSpPr>
            <a:spLocks noGrp="1"/>
          </p:cNvSpPr>
          <p:nvPr>
            <p:ph type="title"/>
          </p:nvPr>
        </p:nvSpPr>
        <p:spPr/>
        <p:txBody>
          <a:bodyPr/>
          <a:lstStyle/>
          <a:p>
            <a:r>
              <a:rPr lang="pl-PL" dirty="0"/>
              <a:t>Map of Ustronie Morskie</a:t>
            </a:r>
          </a:p>
        </p:txBody>
      </p:sp>
      <p:sp>
        <p:nvSpPr>
          <p:cNvPr id="3" name="Symbol zastępczy zawartości 2">
            <a:extLst>
              <a:ext uri="{FF2B5EF4-FFF2-40B4-BE49-F238E27FC236}">
                <a16:creationId xmlns:a16="http://schemas.microsoft.com/office/drawing/2014/main" id="{34B661DF-956A-4462-A8E5-121F866337C5}"/>
              </a:ext>
            </a:extLst>
          </p:cNvPr>
          <p:cNvSpPr>
            <a:spLocks noGrp="1"/>
          </p:cNvSpPr>
          <p:nvPr>
            <p:ph type="body" sz="half" idx="2"/>
          </p:nvPr>
        </p:nvSpPr>
        <p:spPr>
          <a:xfrm>
            <a:off x="677334" y="5458778"/>
            <a:ext cx="8596667" cy="674024"/>
          </a:xfrm>
        </p:spPr>
        <p:txBody>
          <a:bodyPr/>
          <a:lstStyle/>
          <a:p>
            <a:r>
              <a:rPr lang="pl-PL" dirty="0" err="1"/>
              <a:t>All</a:t>
            </a:r>
            <a:r>
              <a:rPr lang="pl-PL" dirty="0"/>
              <a:t> </a:t>
            </a:r>
            <a:r>
              <a:rPr lang="pl-PL" dirty="0" err="1"/>
              <a:t>Venues</a:t>
            </a:r>
            <a:endParaRPr lang="pl-PL" dirty="0"/>
          </a:p>
        </p:txBody>
      </p:sp>
      <p:pic>
        <p:nvPicPr>
          <p:cNvPr id="8" name="Symbol zastępczy obrazu 7">
            <a:extLst>
              <a:ext uri="{FF2B5EF4-FFF2-40B4-BE49-F238E27FC236}">
                <a16:creationId xmlns:a16="http://schemas.microsoft.com/office/drawing/2014/main" id="{4DD2D203-9068-4331-B003-38BFA31C53CF}"/>
              </a:ext>
            </a:extLst>
          </p:cNvPr>
          <p:cNvPicPr>
            <a:picLocks noGrp="1"/>
          </p:cNvPicPr>
          <p:nvPr>
            <p:ph type="pic" idx="1"/>
          </p:nvPr>
        </p:nvPicPr>
        <p:blipFill>
          <a:blip r:embed="rId2"/>
          <a:srcRect t="15786" b="15786"/>
          <a:stretch>
            <a:fillRect/>
          </a:stretch>
        </p:blipFill>
        <p:spPr>
          <a:prstGeom prst="rect">
            <a:avLst/>
          </a:prstGeom>
        </p:spPr>
      </p:pic>
    </p:spTree>
    <p:extLst>
      <p:ext uri="{BB962C8B-B14F-4D97-AF65-F5344CB8AC3E}">
        <p14:creationId xmlns:p14="http://schemas.microsoft.com/office/powerpoint/2010/main" val="239690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F51FB8-5B89-4B4B-BB7E-C2964B630DF1}"/>
              </a:ext>
            </a:extLst>
          </p:cNvPr>
          <p:cNvSpPr>
            <a:spLocks noGrp="1"/>
          </p:cNvSpPr>
          <p:nvPr>
            <p:ph type="title"/>
          </p:nvPr>
        </p:nvSpPr>
        <p:spPr/>
        <p:txBody>
          <a:bodyPr/>
          <a:lstStyle/>
          <a:p>
            <a:r>
              <a:rPr lang="pl-PL" dirty="0"/>
              <a:t>Map of Mielno</a:t>
            </a:r>
          </a:p>
        </p:txBody>
      </p:sp>
      <p:sp>
        <p:nvSpPr>
          <p:cNvPr id="3" name="Symbol zastępczy zawartości 2">
            <a:extLst>
              <a:ext uri="{FF2B5EF4-FFF2-40B4-BE49-F238E27FC236}">
                <a16:creationId xmlns:a16="http://schemas.microsoft.com/office/drawing/2014/main" id="{34B661DF-956A-4462-A8E5-121F866337C5}"/>
              </a:ext>
            </a:extLst>
          </p:cNvPr>
          <p:cNvSpPr>
            <a:spLocks noGrp="1"/>
          </p:cNvSpPr>
          <p:nvPr>
            <p:ph type="body" sz="half" idx="2"/>
          </p:nvPr>
        </p:nvSpPr>
        <p:spPr>
          <a:xfrm>
            <a:off x="677334" y="5458778"/>
            <a:ext cx="8596667" cy="674024"/>
          </a:xfrm>
        </p:spPr>
        <p:txBody>
          <a:bodyPr/>
          <a:lstStyle/>
          <a:p>
            <a:r>
              <a:rPr lang="pl-PL" dirty="0" err="1"/>
              <a:t>All</a:t>
            </a:r>
            <a:r>
              <a:rPr lang="pl-PL" dirty="0"/>
              <a:t> </a:t>
            </a:r>
            <a:r>
              <a:rPr lang="pl-PL" dirty="0" err="1"/>
              <a:t>Venues</a:t>
            </a:r>
            <a:endParaRPr lang="pl-PL" dirty="0"/>
          </a:p>
        </p:txBody>
      </p:sp>
      <p:pic>
        <p:nvPicPr>
          <p:cNvPr id="7" name="Symbol zastępczy obrazu 6">
            <a:extLst>
              <a:ext uri="{FF2B5EF4-FFF2-40B4-BE49-F238E27FC236}">
                <a16:creationId xmlns:a16="http://schemas.microsoft.com/office/drawing/2014/main" id="{027566B0-33EC-4800-BD05-41F7A5563022}"/>
              </a:ext>
            </a:extLst>
          </p:cNvPr>
          <p:cNvPicPr>
            <a:picLocks noGrp="1"/>
          </p:cNvPicPr>
          <p:nvPr>
            <p:ph type="pic" idx="1"/>
          </p:nvPr>
        </p:nvPicPr>
        <p:blipFill>
          <a:blip r:embed="rId2"/>
          <a:srcRect t="12179" b="12179"/>
          <a:stretch>
            <a:fillRect/>
          </a:stretch>
        </p:blipFill>
        <p:spPr>
          <a:prstGeom prst="rect">
            <a:avLst/>
          </a:prstGeom>
        </p:spPr>
      </p:pic>
    </p:spTree>
    <p:extLst>
      <p:ext uri="{BB962C8B-B14F-4D97-AF65-F5344CB8AC3E}">
        <p14:creationId xmlns:p14="http://schemas.microsoft.com/office/powerpoint/2010/main" val="320204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F51FB8-5B89-4B4B-BB7E-C2964B630DF1}"/>
              </a:ext>
            </a:extLst>
          </p:cNvPr>
          <p:cNvSpPr>
            <a:spLocks noGrp="1"/>
          </p:cNvSpPr>
          <p:nvPr>
            <p:ph type="title"/>
          </p:nvPr>
        </p:nvSpPr>
        <p:spPr/>
        <p:txBody>
          <a:bodyPr/>
          <a:lstStyle/>
          <a:p>
            <a:r>
              <a:rPr lang="pl-PL" dirty="0"/>
              <a:t>Map of Darłowo</a:t>
            </a:r>
          </a:p>
        </p:txBody>
      </p:sp>
      <p:sp>
        <p:nvSpPr>
          <p:cNvPr id="3" name="Symbol zastępczy zawartości 2">
            <a:extLst>
              <a:ext uri="{FF2B5EF4-FFF2-40B4-BE49-F238E27FC236}">
                <a16:creationId xmlns:a16="http://schemas.microsoft.com/office/drawing/2014/main" id="{34B661DF-956A-4462-A8E5-121F866337C5}"/>
              </a:ext>
            </a:extLst>
          </p:cNvPr>
          <p:cNvSpPr>
            <a:spLocks noGrp="1"/>
          </p:cNvSpPr>
          <p:nvPr>
            <p:ph type="body" sz="half" idx="2"/>
          </p:nvPr>
        </p:nvSpPr>
        <p:spPr>
          <a:xfrm>
            <a:off x="677334" y="5458778"/>
            <a:ext cx="8596667" cy="674024"/>
          </a:xfrm>
        </p:spPr>
        <p:txBody>
          <a:bodyPr/>
          <a:lstStyle/>
          <a:p>
            <a:r>
              <a:rPr lang="pl-PL" dirty="0" err="1"/>
              <a:t>All</a:t>
            </a:r>
            <a:r>
              <a:rPr lang="pl-PL" dirty="0"/>
              <a:t> </a:t>
            </a:r>
            <a:r>
              <a:rPr lang="pl-PL" dirty="0" err="1"/>
              <a:t>Venues</a:t>
            </a:r>
            <a:r>
              <a:rPr lang="pl-PL" dirty="0"/>
              <a:t>, no </a:t>
            </a:r>
            <a:r>
              <a:rPr lang="pl-PL" dirty="0" err="1"/>
              <a:t>restaurants</a:t>
            </a:r>
            <a:endParaRPr lang="pl-PL" dirty="0"/>
          </a:p>
        </p:txBody>
      </p:sp>
      <p:pic>
        <p:nvPicPr>
          <p:cNvPr id="8" name="Symbol zastępczy obrazu 7">
            <a:extLst>
              <a:ext uri="{FF2B5EF4-FFF2-40B4-BE49-F238E27FC236}">
                <a16:creationId xmlns:a16="http://schemas.microsoft.com/office/drawing/2014/main" id="{48930A29-F583-4940-A9F9-D97AEC151237}"/>
              </a:ext>
            </a:extLst>
          </p:cNvPr>
          <p:cNvPicPr>
            <a:picLocks noGrp="1"/>
          </p:cNvPicPr>
          <p:nvPr>
            <p:ph type="pic" idx="1"/>
          </p:nvPr>
        </p:nvPicPr>
        <p:blipFill>
          <a:blip r:embed="rId2"/>
          <a:srcRect t="13228" b="13228"/>
          <a:stretch>
            <a:fillRect/>
          </a:stretch>
        </p:blipFill>
        <p:spPr>
          <a:prstGeom prst="rect">
            <a:avLst/>
          </a:prstGeom>
        </p:spPr>
      </p:pic>
    </p:spTree>
    <p:extLst>
      <p:ext uri="{BB962C8B-B14F-4D97-AF65-F5344CB8AC3E}">
        <p14:creationId xmlns:p14="http://schemas.microsoft.com/office/powerpoint/2010/main" val="561574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D4C91E9-A454-482D-8A2A-3A2BFF243B74}"/>
              </a:ext>
            </a:extLst>
          </p:cNvPr>
          <p:cNvSpPr>
            <a:spLocks noGrp="1"/>
          </p:cNvSpPr>
          <p:nvPr>
            <p:ph type="title"/>
          </p:nvPr>
        </p:nvSpPr>
        <p:spPr/>
        <p:txBody>
          <a:bodyPr/>
          <a:lstStyle/>
          <a:p>
            <a:r>
              <a:rPr lang="pl-PL" dirty="0" err="1"/>
              <a:t>Results</a:t>
            </a:r>
            <a:endParaRPr lang="pl-PL" dirty="0"/>
          </a:p>
        </p:txBody>
      </p:sp>
      <p:sp>
        <p:nvSpPr>
          <p:cNvPr id="3" name="Symbol zastępczy zawartości 2">
            <a:extLst>
              <a:ext uri="{FF2B5EF4-FFF2-40B4-BE49-F238E27FC236}">
                <a16:creationId xmlns:a16="http://schemas.microsoft.com/office/drawing/2014/main" id="{7AF8C240-63FD-4B02-B04C-CCD34D0B346D}"/>
              </a:ext>
            </a:extLst>
          </p:cNvPr>
          <p:cNvSpPr>
            <a:spLocks noGrp="1"/>
          </p:cNvSpPr>
          <p:nvPr>
            <p:ph idx="1"/>
          </p:nvPr>
        </p:nvSpPr>
        <p:spPr>
          <a:xfrm>
            <a:off x="677334" y="1360489"/>
            <a:ext cx="8596668" cy="3880773"/>
          </a:xfrm>
        </p:spPr>
        <p:txBody>
          <a:bodyPr/>
          <a:lstStyle/>
          <a:p>
            <a:r>
              <a:rPr lang="pl-PL" dirty="0" err="1"/>
              <a:t>Surprisingly</a:t>
            </a:r>
            <a:r>
              <a:rPr lang="pl-PL" dirty="0"/>
              <a:t>, </a:t>
            </a:r>
            <a:r>
              <a:rPr lang="pl-PL" dirty="0" err="1"/>
              <a:t>only</a:t>
            </a:r>
            <a:r>
              <a:rPr lang="pl-PL" dirty="0"/>
              <a:t> in 2 out of the 8 </a:t>
            </a:r>
            <a:r>
              <a:rPr lang="pl-PL" dirty="0" err="1"/>
              <a:t>towns</a:t>
            </a:r>
            <a:r>
              <a:rPr lang="pl-PL" dirty="0"/>
              <a:t> </a:t>
            </a:r>
            <a:r>
              <a:rPr lang="pl-PL" dirty="0" err="1"/>
              <a:t>there</a:t>
            </a:r>
            <a:r>
              <a:rPr lang="pl-PL" dirty="0"/>
              <a:t> </a:t>
            </a:r>
            <a:r>
              <a:rPr lang="pl-PL" dirty="0" err="1"/>
              <a:t>exists</a:t>
            </a:r>
            <a:r>
              <a:rPr lang="pl-PL" dirty="0"/>
              <a:t> </a:t>
            </a:r>
            <a:r>
              <a:rPr lang="pl-PL" dirty="0" err="1"/>
              <a:t>an</a:t>
            </a:r>
            <a:r>
              <a:rPr lang="pl-PL" dirty="0"/>
              <a:t> </a:t>
            </a:r>
            <a:r>
              <a:rPr lang="pl-PL" dirty="0" err="1"/>
              <a:t>Italian</a:t>
            </a:r>
            <a:r>
              <a:rPr lang="pl-PL" dirty="0"/>
              <a:t> </a:t>
            </a:r>
            <a:r>
              <a:rPr lang="pl-PL" dirty="0" err="1"/>
              <a:t>cuisine</a:t>
            </a:r>
            <a:r>
              <a:rPr lang="pl-PL" dirty="0"/>
              <a:t> </a:t>
            </a:r>
            <a:r>
              <a:rPr lang="pl-PL" dirty="0" err="1"/>
              <a:t>restaurant</a:t>
            </a:r>
            <a:r>
              <a:rPr lang="pl-PL" dirty="0"/>
              <a:t>.</a:t>
            </a:r>
          </a:p>
          <a:p>
            <a:r>
              <a:rPr lang="pl-PL" dirty="0"/>
              <a:t>And </a:t>
            </a:r>
            <a:r>
              <a:rPr lang="pl-PL" dirty="0" err="1"/>
              <a:t>only</a:t>
            </a:r>
            <a:r>
              <a:rPr lang="pl-PL" dirty="0"/>
              <a:t> 6 out of 8 </a:t>
            </a:r>
            <a:r>
              <a:rPr lang="pl-PL" dirty="0" err="1"/>
              <a:t>have</a:t>
            </a:r>
            <a:r>
              <a:rPr lang="pl-PL" dirty="0"/>
              <a:t> </a:t>
            </a:r>
            <a:r>
              <a:rPr lang="pl-PL" dirty="0" err="1"/>
              <a:t>restaurants</a:t>
            </a:r>
            <a:r>
              <a:rPr lang="pl-PL" dirty="0"/>
              <a:t> </a:t>
            </a:r>
            <a:r>
              <a:rPr lang="pl-PL" dirty="0" err="1"/>
              <a:t>at</a:t>
            </a:r>
            <a:r>
              <a:rPr lang="pl-PL" dirty="0"/>
              <a:t> </a:t>
            </a:r>
            <a:r>
              <a:rPr lang="pl-PL" dirty="0" err="1"/>
              <a:t>all</a:t>
            </a:r>
            <a:r>
              <a:rPr lang="pl-PL" dirty="0"/>
              <a:t>. </a:t>
            </a:r>
            <a:r>
              <a:rPr lang="pl-PL" dirty="0" err="1"/>
              <a:t>Towns</a:t>
            </a:r>
            <a:r>
              <a:rPr lang="pl-PL" dirty="0"/>
              <a:t> </a:t>
            </a:r>
            <a:r>
              <a:rPr lang="pl-PL" dirty="0" err="1"/>
              <a:t>without</a:t>
            </a:r>
            <a:r>
              <a:rPr lang="pl-PL" dirty="0"/>
              <a:t> </a:t>
            </a:r>
            <a:r>
              <a:rPr lang="pl-PL" dirty="0" err="1"/>
              <a:t>restaurant</a:t>
            </a:r>
            <a:r>
              <a:rPr lang="pl-PL" dirty="0"/>
              <a:t> </a:t>
            </a:r>
            <a:r>
              <a:rPr lang="pl-PL" dirty="0" err="1"/>
              <a:t>may</a:t>
            </a:r>
            <a:r>
              <a:rPr lang="pl-PL" dirty="0"/>
              <a:t> not be the </a:t>
            </a:r>
            <a:r>
              <a:rPr lang="pl-PL" dirty="0" err="1"/>
              <a:t>best</a:t>
            </a:r>
            <a:r>
              <a:rPr lang="pl-PL" dirty="0"/>
              <a:t> for a start.</a:t>
            </a:r>
          </a:p>
          <a:p>
            <a:r>
              <a:rPr lang="pl-PL" dirty="0" err="1"/>
              <a:t>We’re</a:t>
            </a:r>
            <a:r>
              <a:rPr lang="pl-PL" dirty="0"/>
              <a:t> </a:t>
            </a:r>
            <a:r>
              <a:rPr lang="pl-PL" dirty="0" err="1"/>
              <a:t>left</a:t>
            </a:r>
            <a:r>
              <a:rPr lang="pl-PL" dirty="0"/>
              <a:t> with 4 </a:t>
            </a:r>
            <a:r>
              <a:rPr lang="pl-PL" dirty="0" err="1"/>
              <a:t>towns</a:t>
            </a:r>
            <a:r>
              <a:rPr lang="pl-PL" dirty="0"/>
              <a:t> to </a:t>
            </a:r>
            <a:r>
              <a:rPr lang="pl-PL" dirty="0" err="1"/>
              <a:t>consider</a:t>
            </a:r>
            <a:r>
              <a:rPr lang="pl-PL" dirty="0"/>
              <a:t>. </a:t>
            </a:r>
            <a:r>
              <a:rPr lang="pl-PL" dirty="0" err="1"/>
              <a:t>Considering</a:t>
            </a:r>
            <a:r>
              <a:rPr lang="pl-PL" dirty="0"/>
              <a:t> the </a:t>
            </a:r>
            <a:r>
              <a:rPr lang="pl-PL" dirty="0" err="1"/>
              <a:t>total</a:t>
            </a:r>
            <a:r>
              <a:rPr lang="pl-PL" dirty="0"/>
              <a:t> </a:t>
            </a:r>
            <a:r>
              <a:rPr lang="pl-PL" dirty="0" err="1"/>
              <a:t>population</a:t>
            </a:r>
            <a:r>
              <a:rPr lang="pl-PL" dirty="0"/>
              <a:t> of </a:t>
            </a:r>
            <a:r>
              <a:rPr lang="pl-PL" dirty="0" err="1"/>
              <a:t>each</a:t>
            </a:r>
            <a:r>
              <a:rPr lang="pl-PL" dirty="0"/>
              <a:t> of </a:t>
            </a:r>
            <a:r>
              <a:rPr lang="pl-PL" dirty="0" err="1"/>
              <a:t>towns</a:t>
            </a:r>
            <a:r>
              <a:rPr lang="pl-PL" dirty="0"/>
              <a:t>, </a:t>
            </a:r>
            <a:r>
              <a:rPr lang="pl-PL" dirty="0" err="1"/>
              <a:t>it</a:t>
            </a:r>
            <a:r>
              <a:rPr lang="pl-PL" dirty="0"/>
              <a:t> </a:t>
            </a:r>
            <a:r>
              <a:rPr lang="pl-PL" dirty="0" err="1"/>
              <a:t>is</a:t>
            </a:r>
            <a:r>
              <a:rPr lang="pl-PL" dirty="0"/>
              <a:t> </a:t>
            </a:r>
            <a:r>
              <a:rPr lang="pl-PL" dirty="0" err="1"/>
              <a:t>advisable</a:t>
            </a:r>
            <a:r>
              <a:rPr lang="pl-PL" dirty="0"/>
              <a:t> to start a business in a </a:t>
            </a:r>
            <a:r>
              <a:rPr lang="pl-PL" dirty="0" err="1"/>
              <a:t>relatively</a:t>
            </a:r>
            <a:r>
              <a:rPr lang="pl-PL" dirty="0"/>
              <a:t> big one, to </a:t>
            </a:r>
            <a:r>
              <a:rPr lang="pl-PL" dirty="0" err="1"/>
              <a:t>have</a:t>
            </a:r>
            <a:r>
              <a:rPr lang="pl-PL" dirty="0"/>
              <a:t> </a:t>
            </a:r>
            <a:r>
              <a:rPr lang="pl-PL" dirty="0" err="1"/>
              <a:t>enough</a:t>
            </a:r>
            <a:r>
              <a:rPr lang="pl-PL" dirty="0"/>
              <a:t> </a:t>
            </a:r>
            <a:r>
              <a:rPr lang="pl-PL" dirty="0" err="1"/>
              <a:t>potential</a:t>
            </a:r>
            <a:r>
              <a:rPr lang="pl-PL" dirty="0"/>
              <a:t> </a:t>
            </a:r>
            <a:r>
              <a:rPr lang="pl-PL" dirty="0" err="1"/>
              <a:t>customers</a:t>
            </a:r>
            <a:r>
              <a:rPr lang="pl-PL" dirty="0"/>
              <a:t> to live on. By far Świnoujście </a:t>
            </a:r>
            <a:r>
              <a:rPr lang="pl-PL" dirty="0" err="1"/>
              <a:t>is</a:t>
            </a:r>
            <a:r>
              <a:rPr lang="pl-PL" dirty="0"/>
              <a:t> the </a:t>
            </a:r>
            <a:r>
              <a:rPr lang="pl-PL" dirty="0" err="1"/>
              <a:t>best</a:t>
            </a:r>
            <a:r>
              <a:rPr lang="pl-PL" dirty="0"/>
              <a:t> choice. </a:t>
            </a:r>
          </a:p>
          <a:p>
            <a:endParaRPr lang="pl-PL" dirty="0"/>
          </a:p>
          <a:p>
            <a:endParaRPr lang="pl-PL" dirty="0"/>
          </a:p>
        </p:txBody>
      </p:sp>
      <p:graphicFrame>
        <p:nvGraphicFramePr>
          <p:cNvPr id="4" name="Tabela 9">
            <a:extLst>
              <a:ext uri="{FF2B5EF4-FFF2-40B4-BE49-F238E27FC236}">
                <a16:creationId xmlns:a16="http://schemas.microsoft.com/office/drawing/2014/main" id="{3D9AA7BE-034F-4A9F-AC5C-0A07A560B9B1}"/>
              </a:ext>
            </a:extLst>
          </p:cNvPr>
          <p:cNvGraphicFramePr>
            <a:graphicFrameLocks/>
          </p:cNvGraphicFramePr>
          <p:nvPr>
            <p:extLst>
              <p:ext uri="{D42A27DB-BD31-4B8C-83A1-F6EECF244321}">
                <p14:modId xmlns:p14="http://schemas.microsoft.com/office/powerpoint/2010/main" val="142600611"/>
              </p:ext>
            </p:extLst>
          </p:nvPr>
        </p:nvGraphicFramePr>
        <p:xfrm>
          <a:off x="677334" y="3977322"/>
          <a:ext cx="7076015" cy="2698546"/>
        </p:xfrm>
        <a:graphic>
          <a:graphicData uri="http://schemas.openxmlformats.org/drawingml/2006/table">
            <a:tbl>
              <a:tblPr firstRow="1" bandRow="1">
                <a:tableStyleId>{5C22544A-7EE6-4342-B048-85BDC9FD1C3A}</a:tableStyleId>
              </a:tblPr>
              <a:tblGrid>
                <a:gridCol w="1900254">
                  <a:extLst>
                    <a:ext uri="{9D8B030D-6E8A-4147-A177-3AD203B41FA5}">
                      <a16:colId xmlns:a16="http://schemas.microsoft.com/office/drawing/2014/main" val="3599453871"/>
                    </a:ext>
                  </a:extLst>
                </a:gridCol>
                <a:gridCol w="1451486">
                  <a:extLst>
                    <a:ext uri="{9D8B030D-6E8A-4147-A177-3AD203B41FA5}">
                      <a16:colId xmlns:a16="http://schemas.microsoft.com/office/drawing/2014/main" val="3495693078"/>
                    </a:ext>
                  </a:extLst>
                </a:gridCol>
                <a:gridCol w="1028700">
                  <a:extLst>
                    <a:ext uri="{9D8B030D-6E8A-4147-A177-3AD203B41FA5}">
                      <a16:colId xmlns:a16="http://schemas.microsoft.com/office/drawing/2014/main" val="1188239723"/>
                    </a:ext>
                  </a:extLst>
                </a:gridCol>
                <a:gridCol w="1295400">
                  <a:extLst>
                    <a:ext uri="{9D8B030D-6E8A-4147-A177-3AD203B41FA5}">
                      <a16:colId xmlns:a16="http://schemas.microsoft.com/office/drawing/2014/main" val="883177785"/>
                    </a:ext>
                  </a:extLst>
                </a:gridCol>
                <a:gridCol w="1400175">
                  <a:extLst>
                    <a:ext uri="{9D8B030D-6E8A-4147-A177-3AD203B41FA5}">
                      <a16:colId xmlns:a16="http://schemas.microsoft.com/office/drawing/2014/main" val="2003196191"/>
                    </a:ext>
                  </a:extLst>
                </a:gridCol>
              </a:tblGrid>
              <a:tr h="290626">
                <a:tc>
                  <a:txBody>
                    <a:bodyPr/>
                    <a:lstStyle/>
                    <a:p>
                      <a:r>
                        <a:rPr lang="pl-PL" sz="1200" dirty="0"/>
                        <a:t>Town</a:t>
                      </a:r>
                    </a:p>
                  </a:txBody>
                  <a:tcPr marL="187841" marR="187841"/>
                </a:tc>
                <a:tc>
                  <a:txBody>
                    <a:bodyPr/>
                    <a:lstStyle/>
                    <a:p>
                      <a:r>
                        <a:rPr lang="pl-PL" sz="1200" dirty="0" err="1"/>
                        <a:t>Population</a:t>
                      </a:r>
                      <a:r>
                        <a:rPr lang="pl-PL" sz="1200" dirty="0"/>
                        <a:t> </a:t>
                      </a:r>
                    </a:p>
                  </a:txBody>
                  <a:tcPr marL="187841" marR="187841"/>
                </a:tc>
                <a:tc>
                  <a:txBody>
                    <a:bodyPr/>
                    <a:lstStyle/>
                    <a:p>
                      <a:r>
                        <a:rPr lang="pl-PL" sz="1200" dirty="0" err="1"/>
                        <a:t>Area</a:t>
                      </a:r>
                      <a:r>
                        <a:rPr lang="pl-PL" sz="1200" dirty="0"/>
                        <a:t> </a:t>
                      </a:r>
                    </a:p>
                    <a:p>
                      <a:r>
                        <a:rPr lang="pl-PL" sz="1200" dirty="0"/>
                        <a:t>[km^2]</a:t>
                      </a:r>
                    </a:p>
                  </a:txBody>
                  <a:tcPr marL="187841" marR="187841"/>
                </a:tc>
                <a:tc>
                  <a:txBody>
                    <a:bodyPr/>
                    <a:lstStyle/>
                    <a:p>
                      <a:r>
                        <a:rPr lang="pl-PL" sz="1200" dirty="0" err="1"/>
                        <a:t>All</a:t>
                      </a:r>
                      <a:r>
                        <a:rPr lang="pl-PL" sz="1200" dirty="0"/>
                        <a:t> </a:t>
                      </a:r>
                      <a:r>
                        <a:rPr lang="pl-PL" sz="1200" dirty="0" err="1"/>
                        <a:t>restaurants</a:t>
                      </a:r>
                      <a:endParaRPr lang="pl-PL" sz="1200" dirty="0"/>
                    </a:p>
                  </a:txBody>
                  <a:tcPr marL="187841" marR="187841"/>
                </a:tc>
                <a:tc>
                  <a:txBody>
                    <a:bodyPr/>
                    <a:lstStyle/>
                    <a:p>
                      <a:r>
                        <a:rPr lang="pl-PL" sz="1200" dirty="0" err="1"/>
                        <a:t>Italian</a:t>
                      </a:r>
                      <a:r>
                        <a:rPr lang="pl-PL" sz="1200" dirty="0"/>
                        <a:t> </a:t>
                      </a:r>
                      <a:r>
                        <a:rPr lang="pl-PL" sz="1200" dirty="0" err="1"/>
                        <a:t>restaurants</a:t>
                      </a:r>
                      <a:endParaRPr lang="pl-PL" sz="1200" dirty="0"/>
                    </a:p>
                  </a:txBody>
                  <a:tcPr marL="187841" marR="187841"/>
                </a:tc>
                <a:extLst>
                  <a:ext uri="{0D108BD9-81ED-4DB2-BD59-A6C34878D82A}">
                    <a16:rowId xmlns:a16="http://schemas.microsoft.com/office/drawing/2014/main" val="1074562646"/>
                  </a:ext>
                </a:extLst>
              </a:tr>
              <a:tr h="168379">
                <a:tc>
                  <a:txBody>
                    <a:bodyPr/>
                    <a:lstStyle/>
                    <a:p>
                      <a:pPr marL="0" indent="0">
                        <a:buFont typeface="+mj-lt"/>
                        <a:buNone/>
                      </a:pPr>
                      <a:r>
                        <a:rPr lang="pl-PL" altLang="pl-PL" sz="1400" b="1" dirty="0"/>
                        <a:t>1. Świnoujście</a:t>
                      </a:r>
                    </a:p>
                  </a:txBody>
                  <a:tcPr marL="187841" marR="187841"/>
                </a:tc>
                <a:tc>
                  <a:txBody>
                    <a:bodyPr/>
                    <a:lstStyle/>
                    <a:p>
                      <a:pPr algn="ctr"/>
                      <a:r>
                        <a:rPr lang="pl-PL" sz="1400" b="1" dirty="0"/>
                        <a:t>40 883 </a:t>
                      </a:r>
                    </a:p>
                  </a:txBody>
                  <a:tcPr marL="187841" marR="187841"/>
                </a:tc>
                <a:tc>
                  <a:txBody>
                    <a:bodyPr/>
                    <a:lstStyle/>
                    <a:p>
                      <a:pPr algn="ctr"/>
                      <a:r>
                        <a:rPr lang="pl-PL" sz="1400" b="1" dirty="0"/>
                        <a:t>197.0</a:t>
                      </a:r>
                    </a:p>
                  </a:txBody>
                  <a:tcPr marL="187841" marR="187841"/>
                </a:tc>
                <a:tc>
                  <a:txBody>
                    <a:bodyPr/>
                    <a:lstStyle/>
                    <a:p>
                      <a:r>
                        <a:rPr lang="pl-PL" sz="1400" b="1" dirty="0"/>
                        <a:t>8</a:t>
                      </a:r>
                    </a:p>
                  </a:txBody>
                  <a:tcPr marL="187841" marR="187841"/>
                </a:tc>
                <a:tc>
                  <a:txBody>
                    <a:bodyPr/>
                    <a:lstStyle/>
                    <a:p>
                      <a:r>
                        <a:rPr lang="pl-PL" sz="1400" b="1" dirty="0"/>
                        <a:t>0</a:t>
                      </a:r>
                    </a:p>
                  </a:txBody>
                  <a:tcPr marL="187841" marR="187841"/>
                </a:tc>
                <a:extLst>
                  <a:ext uri="{0D108BD9-81ED-4DB2-BD59-A6C34878D82A}">
                    <a16:rowId xmlns:a16="http://schemas.microsoft.com/office/drawing/2014/main" val="2084549179"/>
                  </a:ext>
                </a:extLst>
              </a:tr>
              <a:tr h="168379">
                <a:tc>
                  <a:txBody>
                    <a:bodyPr/>
                    <a:lstStyle/>
                    <a:p>
                      <a:r>
                        <a:rPr lang="pl-PL" altLang="pl-PL" sz="1200" strike="sngStrike" dirty="0"/>
                        <a:t>2. </a:t>
                      </a:r>
                      <a:r>
                        <a:rPr lang="pl-PL" altLang="pl-PL" sz="1200" strike="sngStrike" dirty="0" err="1"/>
                        <a:t>Międzyzrdoje</a:t>
                      </a:r>
                      <a:endParaRPr lang="pl-PL" sz="1200" strike="sngStrike" dirty="0"/>
                    </a:p>
                  </a:txBody>
                  <a:tcPr marL="187841" marR="187841"/>
                </a:tc>
                <a:tc>
                  <a:txBody>
                    <a:bodyPr/>
                    <a:lstStyle/>
                    <a:p>
                      <a:pPr algn="ctr"/>
                      <a:r>
                        <a:rPr lang="pl-PL" sz="1200" strike="sngStrike" dirty="0"/>
                        <a:t>5 417</a:t>
                      </a:r>
                    </a:p>
                  </a:txBody>
                  <a:tcPr marL="187841" marR="187841"/>
                </a:tc>
                <a:tc>
                  <a:txBody>
                    <a:bodyPr/>
                    <a:lstStyle/>
                    <a:p>
                      <a:pPr algn="ctr"/>
                      <a:r>
                        <a:rPr lang="pl-PL" sz="1200" strike="sngStrike" dirty="0"/>
                        <a:t>4.5</a:t>
                      </a:r>
                    </a:p>
                  </a:txBody>
                  <a:tcPr marL="187841" marR="187841"/>
                </a:tc>
                <a:tc>
                  <a:txBody>
                    <a:bodyPr/>
                    <a:lstStyle/>
                    <a:p>
                      <a:r>
                        <a:rPr lang="pl-PL" sz="1200" strike="sngStrike" dirty="0"/>
                        <a:t>3</a:t>
                      </a:r>
                    </a:p>
                  </a:txBody>
                  <a:tcPr marL="187841" marR="187841"/>
                </a:tc>
                <a:tc>
                  <a:txBody>
                    <a:bodyPr/>
                    <a:lstStyle/>
                    <a:p>
                      <a:r>
                        <a:rPr lang="pl-PL" sz="1200" strike="sngStrike" dirty="0"/>
                        <a:t>1</a:t>
                      </a:r>
                    </a:p>
                  </a:txBody>
                  <a:tcPr marL="187841" marR="187841"/>
                </a:tc>
                <a:extLst>
                  <a:ext uri="{0D108BD9-81ED-4DB2-BD59-A6C34878D82A}">
                    <a16:rowId xmlns:a16="http://schemas.microsoft.com/office/drawing/2014/main" val="3777802390"/>
                  </a:ext>
                </a:extLst>
              </a:tr>
              <a:tr h="168379">
                <a:tc>
                  <a:txBody>
                    <a:bodyPr/>
                    <a:lstStyle/>
                    <a:p>
                      <a:r>
                        <a:rPr lang="pl-PL" altLang="pl-PL" sz="1200" strike="sngStrike" dirty="0"/>
                        <a:t>3. Dziwnów</a:t>
                      </a:r>
                      <a:endParaRPr lang="pl-PL" sz="1200" strike="sngStrike" dirty="0"/>
                    </a:p>
                  </a:txBody>
                  <a:tcPr marL="187841" marR="187841"/>
                </a:tc>
                <a:tc>
                  <a:txBody>
                    <a:bodyPr/>
                    <a:lstStyle/>
                    <a:p>
                      <a:pPr algn="ctr"/>
                      <a:r>
                        <a:rPr lang="pl-PL" sz="1200" strike="sngStrike" dirty="0"/>
                        <a:t>2 717</a:t>
                      </a:r>
                    </a:p>
                  </a:txBody>
                  <a:tcPr marL="187841" marR="187841"/>
                </a:tc>
                <a:tc>
                  <a:txBody>
                    <a:bodyPr/>
                    <a:lstStyle/>
                    <a:p>
                      <a:pPr algn="ctr"/>
                      <a:r>
                        <a:rPr lang="pl-PL" sz="1200" strike="sngStrike" dirty="0"/>
                        <a:t>4.9</a:t>
                      </a:r>
                    </a:p>
                  </a:txBody>
                  <a:tcPr marL="187841" marR="187841"/>
                </a:tc>
                <a:tc>
                  <a:txBody>
                    <a:bodyPr/>
                    <a:lstStyle/>
                    <a:p>
                      <a:r>
                        <a:rPr lang="pl-PL" sz="1200" strike="sngStrike" dirty="0"/>
                        <a:t>0</a:t>
                      </a:r>
                    </a:p>
                  </a:txBody>
                  <a:tcPr marL="187841" marR="187841"/>
                </a:tc>
                <a:tc>
                  <a:txBody>
                    <a:bodyPr/>
                    <a:lstStyle/>
                    <a:p>
                      <a:r>
                        <a:rPr lang="pl-PL" sz="1200" strike="sngStrike" dirty="0"/>
                        <a:t>0</a:t>
                      </a:r>
                    </a:p>
                  </a:txBody>
                  <a:tcPr marL="187841" marR="187841"/>
                </a:tc>
                <a:extLst>
                  <a:ext uri="{0D108BD9-81ED-4DB2-BD59-A6C34878D82A}">
                    <a16:rowId xmlns:a16="http://schemas.microsoft.com/office/drawing/2014/main" val="834267766"/>
                  </a:ext>
                </a:extLst>
              </a:tr>
              <a:tr h="168379">
                <a:tc>
                  <a:txBody>
                    <a:bodyPr/>
                    <a:lstStyle/>
                    <a:p>
                      <a:r>
                        <a:rPr lang="pl-PL" altLang="pl-PL" sz="1200" dirty="0"/>
                        <a:t>4. </a:t>
                      </a:r>
                      <a:r>
                        <a:rPr lang="pl-PL" altLang="pl-PL" sz="1200" dirty="0" err="1"/>
                        <a:t>Rewal</a:t>
                      </a:r>
                      <a:endParaRPr lang="pl-PL" sz="1200" dirty="0"/>
                    </a:p>
                  </a:txBody>
                  <a:tcPr marL="187841" marR="187841"/>
                </a:tc>
                <a:tc>
                  <a:txBody>
                    <a:bodyPr/>
                    <a:lstStyle/>
                    <a:p>
                      <a:pPr algn="ctr"/>
                      <a:r>
                        <a:rPr lang="pl-PL" sz="1200" dirty="0"/>
                        <a:t>984</a:t>
                      </a:r>
                    </a:p>
                  </a:txBody>
                  <a:tcPr marL="187841" marR="187841"/>
                </a:tc>
                <a:tc>
                  <a:txBody>
                    <a:bodyPr/>
                    <a:lstStyle/>
                    <a:p>
                      <a:pPr algn="ctr"/>
                      <a:r>
                        <a:rPr lang="pl-PL" sz="1200" dirty="0"/>
                        <a:t>4.1</a:t>
                      </a:r>
                    </a:p>
                  </a:txBody>
                  <a:tcPr marL="187841" marR="187841"/>
                </a:tc>
                <a:tc>
                  <a:txBody>
                    <a:bodyPr/>
                    <a:lstStyle/>
                    <a:p>
                      <a:r>
                        <a:rPr lang="pl-PL" sz="1200" dirty="0"/>
                        <a:t>1</a:t>
                      </a:r>
                    </a:p>
                  </a:txBody>
                  <a:tcPr marL="187841" marR="187841"/>
                </a:tc>
                <a:tc>
                  <a:txBody>
                    <a:bodyPr/>
                    <a:lstStyle/>
                    <a:p>
                      <a:r>
                        <a:rPr lang="pl-PL" sz="1200" dirty="0"/>
                        <a:t>0</a:t>
                      </a:r>
                    </a:p>
                  </a:txBody>
                  <a:tcPr marL="187841" marR="187841"/>
                </a:tc>
                <a:extLst>
                  <a:ext uri="{0D108BD9-81ED-4DB2-BD59-A6C34878D82A}">
                    <a16:rowId xmlns:a16="http://schemas.microsoft.com/office/drawing/2014/main" val="354594886"/>
                  </a:ext>
                </a:extLst>
              </a:tr>
              <a:tr h="1683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altLang="pl-PL" sz="1200" strike="sngStrike" dirty="0"/>
                        <a:t>5. Kołobrzeg</a:t>
                      </a:r>
                    </a:p>
                  </a:txBody>
                  <a:tcPr marL="187841" marR="187841"/>
                </a:tc>
                <a:tc>
                  <a:txBody>
                    <a:bodyPr/>
                    <a:lstStyle/>
                    <a:p>
                      <a:pPr algn="ctr"/>
                      <a:r>
                        <a:rPr lang="pl-PL" sz="1200" strike="sngStrike" dirty="0"/>
                        <a:t>46 830</a:t>
                      </a:r>
                    </a:p>
                  </a:txBody>
                  <a:tcPr marL="187841" marR="187841"/>
                </a:tc>
                <a:tc>
                  <a:txBody>
                    <a:bodyPr/>
                    <a:lstStyle/>
                    <a:p>
                      <a:pPr algn="ctr"/>
                      <a:r>
                        <a:rPr lang="pl-PL" sz="1200" strike="sngStrike" dirty="0"/>
                        <a:t>25.7</a:t>
                      </a:r>
                    </a:p>
                  </a:txBody>
                  <a:tcPr marL="187841" marR="187841"/>
                </a:tc>
                <a:tc>
                  <a:txBody>
                    <a:bodyPr/>
                    <a:lstStyle/>
                    <a:p>
                      <a:r>
                        <a:rPr lang="pl-PL" sz="1200" strike="sngStrike" dirty="0"/>
                        <a:t>10</a:t>
                      </a:r>
                    </a:p>
                  </a:txBody>
                  <a:tcPr marL="187841" marR="187841"/>
                </a:tc>
                <a:tc>
                  <a:txBody>
                    <a:bodyPr/>
                    <a:lstStyle/>
                    <a:p>
                      <a:r>
                        <a:rPr lang="pl-PL" sz="1200" strike="sngStrike" dirty="0"/>
                        <a:t>1</a:t>
                      </a:r>
                    </a:p>
                  </a:txBody>
                  <a:tcPr marL="187841" marR="187841"/>
                </a:tc>
                <a:extLst>
                  <a:ext uri="{0D108BD9-81ED-4DB2-BD59-A6C34878D82A}">
                    <a16:rowId xmlns:a16="http://schemas.microsoft.com/office/drawing/2014/main" val="41708990"/>
                  </a:ext>
                </a:extLst>
              </a:tr>
              <a:tr h="2906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altLang="pl-PL" sz="1200" dirty="0"/>
                        <a:t>6. Ustronie Morskie</a:t>
                      </a:r>
                    </a:p>
                  </a:txBody>
                  <a:tcPr marL="187841" marR="187841"/>
                </a:tc>
                <a:tc>
                  <a:txBody>
                    <a:bodyPr/>
                    <a:lstStyle/>
                    <a:p>
                      <a:pPr algn="ctr"/>
                      <a:r>
                        <a:rPr lang="pl-PL" sz="1200" dirty="0"/>
                        <a:t>3 658</a:t>
                      </a:r>
                    </a:p>
                  </a:txBody>
                  <a:tcPr marL="187841" marR="187841"/>
                </a:tc>
                <a:tc>
                  <a:txBody>
                    <a:bodyPr/>
                    <a:lstStyle/>
                    <a:p>
                      <a:pPr algn="ctr"/>
                      <a:r>
                        <a:rPr lang="pl-PL" sz="1200" dirty="0"/>
                        <a:t>57.0</a:t>
                      </a:r>
                    </a:p>
                  </a:txBody>
                  <a:tcPr marL="187841" marR="187841"/>
                </a:tc>
                <a:tc>
                  <a:txBody>
                    <a:bodyPr/>
                    <a:lstStyle/>
                    <a:p>
                      <a:r>
                        <a:rPr lang="pl-PL" sz="1200" dirty="0"/>
                        <a:t>1</a:t>
                      </a:r>
                    </a:p>
                  </a:txBody>
                  <a:tcPr marL="187841" marR="187841"/>
                </a:tc>
                <a:tc>
                  <a:txBody>
                    <a:bodyPr/>
                    <a:lstStyle/>
                    <a:p>
                      <a:r>
                        <a:rPr lang="pl-PL" sz="1200" dirty="0"/>
                        <a:t>0</a:t>
                      </a:r>
                    </a:p>
                  </a:txBody>
                  <a:tcPr marL="187841" marR="187841"/>
                </a:tc>
                <a:extLst>
                  <a:ext uri="{0D108BD9-81ED-4DB2-BD59-A6C34878D82A}">
                    <a16:rowId xmlns:a16="http://schemas.microsoft.com/office/drawing/2014/main" val="755588222"/>
                  </a:ext>
                </a:extLst>
              </a:tr>
              <a:tr h="168379">
                <a:tc>
                  <a:txBody>
                    <a:bodyPr/>
                    <a:lstStyle/>
                    <a:p>
                      <a:pPr marL="0" indent="0">
                        <a:buFont typeface="+mj-lt"/>
                        <a:buNone/>
                      </a:pPr>
                      <a:r>
                        <a:rPr lang="pl-PL" altLang="pl-PL" sz="1200" dirty="0"/>
                        <a:t>7. Mielno</a:t>
                      </a:r>
                    </a:p>
                  </a:txBody>
                  <a:tcPr marL="187841" marR="187841"/>
                </a:tc>
                <a:tc>
                  <a:txBody>
                    <a:bodyPr/>
                    <a:lstStyle/>
                    <a:p>
                      <a:pPr algn="ctr"/>
                      <a:r>
                        <a:rPr lang="pl-PL" sz="1200" dirty="0"/>
                        <a:t>5 068</a:t>
                      </a:r>
                    </a:p>
                  </a:txBody>
                  <a:tcPr marL="187841" marR="187841"/>
                </a:tc>
                <a:tc>
                  <a:txBody>
                    <a:bodyPr/>
                    <a:lstStyle/>
                    <a:p>
                      <a:pPr algn="ctr"/>
                      <a:r>
                        <a:rPr lang="pl-PL" sz="1200" dirty="0"/>
                        <a:t>33.5</a:t>
                      </a:r>
                    </a:p>
                  </a:txBody>
                  <a:tcPr marL="187841" marR="187841"/>
                </a:tc>
                <a:tc>
                  <a:txBody>
                    <a:bodyPr/>
                    <a:lstStyle/>
                    <a:p>
                      <a:r>
                        <a:rPr lang="pl-PL" sz="1200" dirty="0"/>
                        <a:t>2</a:t>
                      </a:r>
                    </a:p>
                  </a:txBody>
                  <a:tcPr marL="187841" marR="187841"/>
                </a:tc>
                <a:tc>
                  <a:txBody>
                    <a:bodyPr/>
                    <a:lstStyle/>
                    <a:p>
                      <a:r>
                        <a:rPr lang="pl-PL" sz="1200" dirty="0"/>
                        <a:t>0</a:t>
                      </a:r>
                    </a:p>
                  </a:txBody>
                  <a:tcPr marL="187841" marR="187841"/>
                </a:tc>
                <a:extLst>
                  <a:ext uri="{0D108BD9-81ED-4DB2-BD59-A6C34878D82A}">
                    <a16:rowId xmlns:a16="http://schemas.microsoft.com/office/drawing/2014/main" val="3494243453"/>
                  </a:ext>
                </a:extLst>
              </a:tr>
              <a:tr h="1683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altLang="pl-PL" sz="1200" strike="sngStrike" dirty="0"/>
                        <a:t>8. Darłowo</a:t>
                      </a:r>
                    </a:p>
                  </a:txBody>
                  <a:tcPr marL="187841" marR="187841"/>
                </a:tc>
                <a:tc>
                  <a:txBody>
                    <a:bodyPr/>
                    <a:lstStyle/>
                    <a:p>
                      <a:pPr algn="ctr"/>
                      <a:r>
                        <a:rPr lang="pl-PL" sz="1200" strike="sngStrike" dirty="0"/>
                        <a:t>14 931</a:t>
                      </a:r>
                    </a:p>
                  </a:txBody>
                  <a:tcPr marL="187841" marR="187841"/>
                </a:tc>
                <a:tc>
                  <a:txBody>
                    <a:bodyPr/>
                    <a:lstStyle/>
                    <a:p>
                      <a:pPr algn="ctr"/>
                      <a:r>
                        <a:rPr lang="pl-PL" sz="1200" strike="sngStrike" dirty="0"/>
                        <a:t>20.21</a:t>
                      </a:r>
                    </a:p>
                  </a:txBody>
                  <a:tcPr marL="187841" marR="187841"/>
                </a:tc>
                <a:tc>
                  <a:txBody>
                    <a:bodyPr/>
                    <a:lstStyle/>
                    <a:p>
                      <a:r>
                        <a:rPr lang="pl-PL" sz="1200" strike="sngStrike" dirty="0"/>
                        <a:t>0</a:t>
                      </a:r>
                    </a:p>
                  </a:txBody>
                  <a:tcPr marL="187841" marR="187841"/>
                </a:tc>
                <a:tc>
                  <a:txBody>
                    <a:bodyPr/>
                    <a:lstStyle/>
                    <a:p>
                      <a:r>
                        <a:rPr lang="pl-PL" sz="1200" strike="sngStrike" dirty="0"/>
                        <a:t>0</a:t>
                      </a:r>
                    </a:p>
                  </a:txBody>
                  <a:tcPr marL="187841" marR="187841"/>
                </a:tc>
                <a:extLst>
                  <a:ext uri="{0D108BD9-81ED-4DB2-BD59-A6C34878D82A}">
                    <a16:rowId xmlns:a16="http://schemas.microsoft.com/office/drawing/2014/main" val="3959114758"/>
                  </a:ext>
                </a:extLst>
              </a:tr>
            </a:tbl>
          </a:graphicData>
        </a:graphic>
      </p:graphicFrame>
    </p:spTree>
    <p:extLst>
      <p:ext uri="{BB962C8B-B14F-4D97-AF65-F5344CB8AC3E}">
        <p14:creationId xmlns:p14="http://schemas.microsoft.com/office/powerpoint/2010/main" val="211418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D4C91E9-A454-482D-8A2A-3A2BFF243B74}"/>
              </a:ext>
            </a:extLst>
          </p:cNvPr>
          <p:cNvSpPr>
            <a:spLocks noGrp="1"/>
          </p:cNvSpPr>
          <p:nvPr>
            <p:ph type="title"/>
          </p:nvPr>
        </p:nvSpPr>
        <p:spPr/>
        <p:txBody>
          <a:bodyPr/>
          <a:lstStyle/>
          <a:p>
            <a:r>
              <a:rPr lang="pl-PL" dirty="0" err="1"/>
              <a:t>Conclusion</a:t>
            </a:r>
            <a:r>
              <a:rPr lang="pl-PL" dirty="0"/>
              <a:t> and </a:t>
            </a:r>
            <a:r>
              <a:rPr lang="pl-PL" dirty="0" err="1"/>
              <a:t>further</a:t>
            </a:r>
            <a:r>
              <a:rPr lang="pl-PL" dirty="0"/>
              <a:t> </a:t>
            </a:r>
            <a:r>
              <a:rPr lang="pl-PL" dirty="0" err="1"/>
              <a:t>developments</a:t>
            </a:r>
            <a:endParaRPr lang="pl-PL" dirty="0"/>
          </a:p>
        </p:txBody>
      </p:sp>
      <p:sp>
        <p:nvSpPr>
          <p:cNvPr id="3" name="Symbol zastępczy zawartości 2">
            <a:extLst>
              <a:ext uri="{FF2B5EF4-FFF2-40B4-BE49-F238E27FC236}">
                <a16:creationId xmlns:a16="http://schemas.microsoft.com/office/drawing/2014/main" id="{7AF8C240-63FD-4B02-B04C-CCD34D0B346D}"/>
              </a:ext>
            </a:extLst>
          </p:cNvPr>
          <p:cNvSpPr>
            <a:spLocks noGrp="1"/>
          </p:cNvSpPr>
          <p:nvPr>
            <p:ph idx="1"/>
          </p:nvPr>
        </p:nvSpPr>
        <p:spPr/>
        <p:txBody>
          <a:bodyPr>
            <a:normAutofit fontScale="92500"/>
          </a:bodyPr>
          <a:lstStyle/>
          <a:p>
            <a:r>
              <a:rPr lang="pl-PL" dirty="0" err="1"/>
              <a:t>Based</a:t>
            </a:r>
            <a:r>
              <a:rPr lang="pl-PL" dirty="0"/>
              <a:t> on the </a:t>
            </a:r>
            <a:r>
              <a:rPr lang="pl-PL" dirty="0" err="1"/>
              <a:t>above</a:t>
            </a:r>
            <a:r>
              <a:rPr lang="pl-PL" dirty="0"/>
              <a:t> </a:t>
            </a:r>
            <a:r>
              <a:rPr lang="pl-PL" dirty="0" err="1"/>
              <a:t>analysis</a:t>
            </a:r>
            <a:r>
              <a:rPr lang="pl-PL" dirty="0"/>
              <a:t>, a</a:t>
            </a:r>
            <a:r>
              <a:rPr lang="en-US" dirty="0"/>
              <a:t>n entrepreneur </a:t>
            </a:r>
            <a:r>
              <a:rPr lang="pl-PL" dirty="0" err="1"/>
              <a:t>should</a:t>
            </a:r>
            <a:r>
              <a:rPr lang="pl-PL" dirty="0"/>
              <a:t> </a:t>
            </a:r>
            <a:r>
              <a:rPr lang="en-US" dirty="0"/>
              <a:t>open an Italian cuisine restaurant</a:t>
            </a:r>
            <a:r>
              <a:rPr lang="pl-PL" dirty="0"/>
              <a:t> in Świnoujście, a</a:t>
            </a:r>
            <a:r>
              <a:rPr lang="en-US" dirty="0"/>
              <a:t> seaside resort</a:t>
            </a:r>
            <a:r>
              <a:rPr lang="pl-PL" dirty="0"/>
              <a:t> in western </a:t>
            </a:r>
            <a:r>
              <a:rPr lang="pl-PL" dirty="0" err="1"/>
              <a:t>coast</a:t>
            </a:r>
            <a:r>
              <a:rPr lang="pl-PL" dirty="0"/>
              <a:t> of Poland, by the </a:t>
            </a:r>
            <a:r>
              <a:rPr lang="pl-PL" dirty="0" err="1"/>
              <a:t>Baltic</a:t>
            </a:r>
            <a:r>
              <a:rPr lang="pl-PL" dirty="0"/>
              <a:t> </a:t>
            </a:r>
            <a:r>
              <a:rPr lang="pl-PL" dirty="0" err="1"/>
              <a:t>sea</a:t>
            </a:r>
            <a:r>
              <a:rPr lang="pl-PL" dirty="0"/>
              <a:t>.</a:t>
            </a:r>
          </a:p>
          <a:p>
            <a:endParaRPr lang="pl-PL" dirty="0"/>
          </a:p>
          <a:p>
            <a:r>
              <a:rPr lang="en-US" dirty="0"/>
              <a:t>It could be beneficial to consider data which will be collected from a newly opened places. </a:t>
            </a:r>
            <a:endParaRPr lang="pl-PL" dirty="0"/>
          </a:p>
          <a:p>
            <a:r>
              <a:rPr lang="en-US" dirty="0"/>
              <a:t>Introducing a starting date of a venue to the dataset, could allow modelling of real success or failures of specific kinds of restaurants in certain locations. </a:t>
            </a:r>
            <a:endParaRPr lang="pl-PL" dirty="0"/>
          </a:p>
          <a:p>
            <a:r>
              <a:rPr lang="pl-PL" dirty="0"/>
              <a:t>A</a:t>
            </a:r>
            <a:r>
              <a:rPr lang="en-US" dirty="0"/>
              <a:t> similar code could be used to </a:t>
            </a:r>
            <a:r>
              <a:rPr lang="en-US" dirty="0" err="1"/>
              <a:t>analyse</a:t>
            </a:r>
            <a:r>
              <a:rPr lang="en-US" dirty="0"/>
              <a:t> situation in central-eastern seaside resort</a:t>
            </a:r>
          </a:p>
          <a:p>
            <a:r>
              <a:rPr lang="en-US" dirty="0"/>
              <a:t>It could be interesting to join in the data from Statistical Office about tourism in each of the towns. This could feed into the discussion of how to shape the business in terms of scaling up during summer or down in winter months.</a:t>
            </a:r>
            <a:endParaRPr lang="pl-PL" dirty="0"/>
          </a:p>
        </p:txBody>
      </p:sp>
    </p:spTree>
    <p:extLst>
      <p:ext uri="{BB962C8B-B14F-4D97-AF65-F5344CB8AC3E}">
        <p14:creationId xmlns:p14="http://schemas.microsoft.com/office/powerpoint/2010/main" val="94589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BB8769A5-0BBA-4944-833E-68CA3B9E9497}"/>
              </a:ext>
            </a:extLst>
          </p:cNvPr>
          <p:cNvSpPr>
            <a:spLocks noGrp="1"/>
          </p:cNvSpPr>
          <p:nvPr>
            <p:ph type="title"/>
          </p:nvPr>
        </p:nvSpPr>
        <p:spPr/>
        <p:txBody>
          <a:bodyPr/>
          <a:lstStyle/>
          <a:p>
            <a:r>
              <a:rPr lang="pl-PL" dirty="0" err="1"/>
              <a:t>Bibliography</a:t>
            </a:r>
            <a:endParaRPr lang="pl-PL" dirty="0"/>
          </a:p>
        </p:txBody>
      </p:sp>
      <p:sp>
        <p:nvSpPr>
          <p:cNvPr id="10" name="Symbol zastępczy zawartości 9">
            <a:extLst>
              <a:ext uri="{FF2B5EF4-FFF2-40B4-BE49-F238E27FC236}">
                <a16:creationId xmlns:a16="http://schemas.microsoft.com/office/drawing/2014/main" id="{858BC557-8AE3-4954-8706-892CCE085F35}"/>
              </a:ext>
            </a:extLst>
          </p:cNvPr>
          <p:cNvSpPr>
            <a:spLocks noGrp="1"/>
          </p:cNvSpPr>
          <p:nvPr>
            <p:ph idx="1"/>
          </p:nvPr>
        </p:nvSpPr>
        <p:spPr/>
        <p:txBody>
          <a:bodyPr/>
          <a:lstStyle/>
          <a:p>
            <a:r>
              <a:rPr lang="pl-PL" dirty="0"/>
              <a:t>Data </a:t>
            </a:r>
            <a:r>
              <a:rPr lang="pl-PL" dirty="0" err="1"/>
              <a:t>about</a:t>
            </a:r>
            <a:r>
              <a:rPr lang="pl-PL" dirty="0"/>
              <a:t> </a:t>
            </a:r>
            <a:r>
              <a:rPr lang="pl-PL" dirty="0" err="1"/>
              <a:t>seaside</a:t>
            </a:r>
            <a:r>
              <a:rPr lang="pl-PL" dirty="0"/>
              <a:t> </a:t>
            </a:r>
            <a:r>
              <a:rPr lang="pl-PL" dirty="0" err="1"/>
              <a:t>resorts</a:t>
            </a:r>
            <a:r>
              <a:rPr lang="pl-PL" dirty="0"/>
              <a:t>: wikipedia.com</a:t>
            </a:r>
          </a:p>
          <a:p>
            <a:endParaRPr lang="pl-PL" dirty="0"/>
          </a:p>
        </p:txBody>
      </p:sp>
    </p:spTree>
    <p:extLst>
      <p:ext uri="{BB962C8B-B14F-4D97-AF65-F5344CB8AC3E}">
        <p14:creationId xmlns:p14="http://schemas.microsoft.com/office/powerpoint/2010/main" val="408241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838AE9-B5C2-4BD6-A8D4-D9BEA50D170F}"/>
              </a:ext>
            </a:extLst>
          </p:cNvPr>
          <p:cNvSpPr>
            <a:spLocks noGrp="1"/>
          </p:cNvSpPr>
          <p:nvPr>
            <p:ph type="title"/>
          </p:nvPr>
        </p:nvSpPr>
        <p:spPr>
          <a:xfrm>
            <a:off x="677334" y="609600"/>
            <a:ext cx="8596668" cy="1320800"/>
          </a:xfrm>
        </p:spPr>
        <p:txBody>
          <a:bodyPr>
            <a:normAutofit/>
          </a:bodyPr>
          <a:lstStyle/>
          <a:p>
            <a:r>
              <a:rPr lang="pl-PL" dirty="0" err="1"/>
              <a:t>Why</a:t>
            </a:r>
            <a:r>
              <a:rPr lang="pl-PL" dirty="0"/>
              <a:t> </a:t>
            </a:r>
            <a:r>
              <a:rPr lang="pl-PL" dirty="0" err="1"/>
              <a:t>is</a:t>
            </a:r>
            <a:r>
              <a:rPr lang="pl-PL" dirty="0"/>
              <a:t> </a:t>
            </a:r>
            <a:r>
              <a:rPr lang="pl-PL" dirty="0" err="1"/>
              <a:t>this</a:t>
            </a:r>
            <a:r>
              <a:rPr lang="pl-PL" dirty="0"/>
              <a:t> </a:t>
            </a:r>
            <a:r>
              <a:rPr lang="pl-PL" dirty="0" err="1"/>
              <a:t>topic</a:t>
            </a:r>
            <a:r>
              <a:rPr lang="pl-PL" dirty="0"/>
              <a:t> of </a:t>
            </a:r>
            <a:r>
              <a:rPr lang="pl-PL" dirty="0" err="1"/>
              <a:t>interest</a:t>
            </a:r>
            <a:r>
              <a:rPr lang="pl-PL" dirty="0"/>
              <a:t>?</a:t>
            </a:r>
          </a:p>
        </p:txBody>
      </p:sp>
      <p:sp>
        <p:nvSpPr>
          <p:cNvPr id="3" name="Symbol zastępczy zawartości 2">
            <a:extLst>
              <a:ext uri="{FF2B5EF4-FFF2-40B4-BE49-F238E27FC236}">
                <a16:creationId xmlns:a16="http://schemas.microsoft.com/office/drawing/2014/main" id="{4660778F-3234-4042-925B-AF4430C1FF37}"/>
              </a:ext>
            </a:extLst>
          </p:cNvPr>
          <p:cNvSpPr>
            <a:spLocks noGrp="1"/>
          </p:cNvSpPr>
          <p:nvPr>
            <p:ph idx="1"/>
          </p:nvPr>
        </p:nvSpPr>
        <p:spPr>
          <a:xfrm>
            <a:off x="666750" y="1930400"/>
            <a:ext cx="10515600" cy="4351338"/>
          </a:xfrm>
        </p:spPr>
        <p:txBody>
          <a:bodyPr/>
          <a:lstStyle/>
          <a:p>
            <a:r>
              <a:rPr lang="en-US" dirty="0"/>
              <a:t>polish seaside towns have significantly developed in terms of holiday housing for rent</a:t>
            </a:r>
            <a:endParaRPr lang="pl-PL" dirty="0"/>
          </a:p>
          <a:p>
            <a:r>
              <a:rPr lang="en-US" dirty="0"/>
              <a:t>trend on housing market has been followed by development of local venues</a:t>
            </a:r>
            <a:endParaRPr lang="pl-PL" dirty="0"/>
          </a:p>
          <a:p>
            <a:r>
              <a:rPr lang="pl-PL" dirty="0"/>
              <a:t>n</a:t>
            </a:r>
            <a:r>
              <a:rPr lang="en-US" dirty="0" err="1"/>
              <a:t>ot</a:t>
            </a:r>
            <a:r>
              <a:rPr lang="en-US" dirty="0"/>
              <a:t> clear if the market is already saturated</a:t>
            </a:r>
            <a:r>
              <a:rPr lang="pl-PL" dirty="0"/>
              <a:t> and </a:t>
            </a:r>
            <a:r>
              <a:rPr lang="pl-PL" dirty="0" err="1"/>
              <a:t>if</a:t>
            </a:r>
            <a:r>
              <a:rPr lang="pl-PL" dirty="0"/>
              <a:t> </a:t>
            </a:r>
            <a:r>
              <a:rPr lang="pl-PL" dirty="0" err="1"/>
              <a:t>so</a:t>
            </a:r>
            <a:r>
              <a:rPr lang="pl-PL" dirty="0"/>
              <a:t> – </a:t>
            </a:r>
            <a:r>
              <a:rPr lang="pl-PL" dirty="0" err="1"/>
              <a:t>where</a:t>
            </a:r>
            <a:endParaRPr lang="pl-PL" dirty="0"/>
          </a:p>
          <a:p>
            <a:r>
              <a:rPr lang="pl-PL" dirty="0"/>
              <a:t>r</a:t>
            </a:r>
            <a:r>
              <a:rPr lang="en-US" dirty="0" err="1"/>
              <a:t>eading</a:t>
            </a:r>
            <a:r>
              <a:rPr lang="en-US" dirty="0"/>
              <a:t> through available research is a </a:t>
            </a:r>
            <a:r>
              <a:rPr lang="pl-PL" dirty="0"/>
              <a:t>‚</a:t>
            </a:r>
            <a:r>
              <a:rPr lang="en-US" dirty="0"/>
              <a:t>must</a:t>
            </a:r>
            <a:r>
              <a:rPr lang="pl-PL" dirty="0"/>
              <a:t>’</a:t>
            </a:r>
            <a:r>
              <a:rPr lang="en-US" dirty="0"/>
              <a:t> to make </a:t>
            </a:r>
            <a:r>
              <a:rPr lang="pl-PL" dirty="0"/>
              <a:t>data-</a:t>
            </a:r>
            <a:r>
              <a:rPr lang="pl-PL" dirty="0" err="1"/>
              <a:t>driven</a:t>
            </a:r>
            <a:r>
              <a:rPr lang="pl-PL" dirty="0"/>
              <a:t> investment </a:t>
            </a:r>
            <a:r>
              <a:rPr lang="pl-PL" dirty="0" err="1"/>
              <a:t>decisions</a:t>
            </a:r>
            <a:endParaRPr lang="pl-PL" dirty="0"/>
          </a:p>
        </p:txBody>
      </p:sp>
      <p:sp>
        <p:nvSpPr>
          <p:cNvPr id="4" name="Tytuł 1">
            <a:extLst>
              <a:ext uri="{FF2B5EF4-FFF2-40B4-BE49-F238E27FC236}">
                <a16:creationId xmlns:a16="http://schemas.microsoft.com/office/drawing/2014/main" id="{51A27B9D-10D7-4738-83A4-02D247B4118A}"/>
              </a:ext>
            </a:extLst>
          </p:cNvPr>
          <p:cNvSpPr txBox="1">
            <a:spLocks/>
          </p:cNvSpPr>
          <p:nvPr/>
        </p:nvSpPr>
        <p:spPr>
          <a:xfrm>
            <a:off x="677334" y="3914775"/>
            <a:ext cx="916199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l-PL" dirty="0" err="1"/>
              <a:t>Who</a:t>
            </a:r>
            <a:r>
              <a:rPr lang="pl-PL" dirty="0"/>
              <a:t> </a:t>
            </a:r>
            <a:r>
              <a:rPr lang="pl-PL" dirty="0" err="1"/>
              <a:t>is</a:t>
            </a:r>
            <a:r>
              <a:rPr lang="pl-PL" dirty="0"/>
              <a:t> the target </a:t>
            </a:r>
            <a:r>
              <a:rPr lang="pl-PL" dirty="0" err="1"/>
              <a:t>audience</a:t>
            </a:r>
            <a:r>
              <a:rPr lang="pl-PL" dirty="0"/>
              <a:t> of the </a:t>
            </a:r>
            <a:r>
              <a:rPr lang="pl-PL" dirty="0" err="1"/>
              <a:t>project</a:t>
            </a:r>
            <a:r>
              <a:rPr lang="pl-PL" dirty="0"/>
              <a:t>?</a:t>
            </a:r>
          </a:p>
        </p:txBody>
      </p:sp>
      <p:sp>
        <p:nvSpPr>
          <p:cNvPr id="5" name="Symbol zastępczy zawartości 2">
            <a:extLst>
              <a:ext uri="{FF2B5EF4-FFF2-40B4-BE49-F238E27FC236}">
                <a16:creationId xmlns:a16="http://schemas.microsoft.com/office/drawing/2014/main" id="{A7A3EEC9-3174-4CE7-9375-6B75B09E9D30}"/>
              </a:ext>
            </a:extLst>
          </p:cNvPr>
          <p:cNvSpPr txBox="1">
            <a:spLocks/>
          </p:cNvSpPr>
          <p:nvPr/>
        </p:nvSpPr>
        <p:spPr>
          <a:xfrm>
            <a:off x="666750" y="4986338"/>
            <a:ext cx="10515600" cy="27654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entrepreneurs </a:t>
            </a:r>
            <a:r>
              <a:rPr lang="pl-PL" dirty="0" err="1"/>
              <a:t>searching</a:t>
            </a:r>
            <a:r>
              <a:rPr lang="pl-PL" dirty="0"/>
              <a:t> for</a:t>
            </a:r>
            <a:r>
              <a:rPr lang="en-US" dirty="0"/>
              <a:t> the best resorts to invest in</a:t>
            </a:r>
            <a:endParaRPr lang="pl-PL" dirty="0"/>
          </a:p>
          <a:p>
            <a:r>
              <a:rPr lang="en-US" dirty="0"/>
              <a:t>capital funds, venture capitalists or business angels, who invest private money into businesses</a:t>
            </a:r>
            <a:endParaRPr lang="pl-PL" dirty="0"/>
          </a:p>
          <a:p>
            <a:endParaRPr lang="pl-PL" dirty="0"/>
          </a:p>
        </p:txBody>
      </p:sp>
    </p:spTree>
    <p:extLst>
      <p:ext uri="{BB962C8B-B14F-4D97-AF65-F5344CB8AC3E}">
        <p14:creationId xmlns:p14="http://schemas.microsoft.com/office/powerpoint/2010/main" val="1327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C6D0F7C-ADE4-462B-B7EF-5E10AE67BF18}"/>
              </a:ext>
            </a:extLst>
          </p:cNvPr>
          <p:cNvSpPr>
            <a:spLocks noGrp="1"/>
          </p:cNvSpPr>
          <p:nvPr>
            <p:ph type="title"/>
          </p:nvPr>
        </p:nvSpPr>
        <p:spPr/>
        <p:txBody>
          <a:bodyPr/>
          <a:lstStyle/>
          <a:p>
            <a:r>
              <a:rPr lang="pl-PL" dirty="0" err="1"/>
              <a:t>What</a:t>
            </a:r>
            <a:r>
              <a:rPr lang="pl-PL" dirty="0"/>
              <a:t> </a:t>
            </a:r>
            <a:r>
              <a:rPr lang="pl-PL" dirty="0" err="1"/>
              <a:t>are</a:t>
            </a:r>
            <a:r>
              <a:rPr lang="pl-PL" dirty="0"/>
              <a:t> the </a:t>
            </a:r>
            <a:r>
              <a:rPr lang="pl-PL" dirty="0" err="1"/>
              <a:t>factors</a:t>
            </a:r>
            <a:r>
              <a:rPr lang="pl-PL" dirty="0"/>
              <a:t> </a:t>
            </a:r>
            <a:r>
              <a:rPr lang="pl-PL" dirty="0" err="1"/>
              <a:t>which</a:t>
            </a:r>
            <a:r>
              <a:rPr lang="pl-PL" dirty="0"/>
              <a:t> </a:t>
            </a:r>
            <a:r>
              <a:rPr lang="pl-PL" dirty="0" err="1"/>
              <a:t>will</a:t>
            </a:r>
            <a:r>
              <a:rPr lang="pl-PL" dirty="0"/>
              <a:t> </a:t>
            </a:r>
            <a:r>
              <a:rPr lang="pl-PL" dirty="0" err="1"/>
              <a:t>affect</a:t>
            </a:r>
            <a:r>
              <a:rPr lang="pl-PL" dirty="0"/>
              <a:t> </a:t>
            </a:r>
            <a:r>
              <a:rPr lang="pl-PL" dirty="0" err="1"/>
              <a:t>an</a:t>
            </a:r>
            <a:r>
              <a:rPr lang="pl-PL" dirty="0"/>
              <a:t> investment </a:t>
            </a:r>
            <a:r>
              <a:rPr lang="pl-PL" dirty="0" err="1"/>
              <a:t>decision</a:t>
            </a:r>
            <a:r>
              <a:rPr lang="pl-PL" dirty="0"/>
              <a:t>?</a:t>
            </a:r>
          </a:p>
        </p:txBody>
      </p:sp>
      <p:sp>
        <p:nvSpPr>
          <p:cNvPr id="5" name="Symbol zastępczy zawartości 4">
            <a:extLst>
              <a:ext uri="{FF2B5EF4-FFF2-40B4-BE49-F238E27FC236}">
                <a16:creationId xmlns:a16="http://schemas.microsoft.com/office/drawing/2014/main" id="{77B92058-F766-40A8-8225-C6A68EB61874}"/>
              </a:ext>
            </a:extLst>
          </p:cNvPr>
          <p:cNvSpPr>
            <a:spLocks noGrp="1"/>
          </p:cNvSpPr>
          <p:nvPr>
            <p:ph idx="1"/>
          </p:nvPr>
        </p:nvSpPr>
        <p:spPr>
          <a:xfrm>
            <a:off x="677334" y="2151064"/>
            <a:ext cx="8596668" cy="3880773"/>
          </a:xfrm>
        </p:spPr>
        <p:txBody>
          <a:bodyPr>
            <a:normAutofit fontScale="92500"/>
          </a:bodyPr>
          <a:lstStyle/>
          <a:p>
            <a:pPr marL="0" indent="0">
              <a:buNone/>
            </a:pPr>
            <a:r>
              <a:rPr lang="pl-PL" dirty="0" err="1"/>
              <a:t>When</a:t>
            </a:r>
            <a:r>
              <a:rPr lang="pl-PL" dirty="0"/>
              <a:t> </a:t>
            </a:r>
            <a:r>
              <a:rPr lang="pl-PL" dirty="0" err="1"/>
              <a:t>thinking</a:t>
            </a:r>
            <a:r>
              <a:rPr lang="pl-PL" dirty="0"/>
              <a:t> </a:t>
            </a:r>
            <a:r>
              <a:rPr lang="pl-PL" dirty="0" err="1"/>
              <a:t>where</a:t>
            </a:r>
            <a:r>
              <a:rPr lang="pl-PL" dirty="0"/>
              <a:t> to </a:t>
            </a:r>
            <a:r>
              <a:rPr lang="pl-PL" dirty="0" err="1"/>
              <a:t>locate</a:t>
            </a:r>
            <a:r>
              <a:rPr lang="pl-PL" dirty="0"/>
              <a:t> </a:t>
            </a:r>
            <a:r>
              <a:rPr lang="pl-PL" dirty="0" err="1"/>
              <a:t>an</a:t>
            </a:r>
            <a:r>
              <a:rPr lang="pl-PL" dirty="0"/>
              <a:t> </a:t>
            </a:r>
            <a:r>
              <a:rPr lang="pl-PL" dirty="0" err="1"/>
              <a:t>Italian</a:t>
            </a:r>
            <a:r>
              <a:rPr lang="pl-PL" dirty="0"/>
              <a:t> </a:t>
            </a:r>
            <a:r>
              <a:rPr lang="pl-PL" dirty="0" err="1"/>
              <a:t>restaurant</a:t>
            </a:r>
            <a:r>
              <a:rPr lang="pl-PL" dirty="0"/>
              <a:t> one </a:t>
            </a:r>
            <a:r>
              <a:rPr lang="pl-PL" dirty="0" err="1"/>
              <a:t>needs</a:t>
            </a:r>
            <a:r>
              <a:rPr lang="pl-PL" dirty="0"/>
              <a:t> to </a:t>
            </a:r>
            <a:r>
              <a:rPr lang="pl-PL" dirty="0" err="1"/>
              <a:t>think</a:t>
            </a:r>
            <a:r>
              <a:rPr lang="pl-PL" dirty="0"/>
              <a:t> </a:t>
            </a:r>
            <a:r>
              <a:rPr lang="pl-PL" dirty="0" err="1"/>
              <a:t>about</a:t>
            </a:r>
            <a:r>
              <a:rPr lang="pl-PL" dirty="0"/>
              <a:t>, </a:t>
            </a:r>
            <a:r>
              <a:rPr lang="pl-PL" dirty="0" err="1"/>
              <a:t>among</a:t>
            </a:r>
            <a:r>
              <a:rPr lang="pl-PL" dirty="0"/>
              <a:t> </a:t>
            </a:r>
            <a:r>
              <a:rPr lang="pl-PL" dirty="0" err="1"/>
              <a:t>other</a:t>
            </a:r>
            <a:r>
              <a:rPr lang="pl-PL" dirty="0"/>
              <a:t> </a:t>
            </a:r>
            <a:r>
              <a:rPr lang="pl-PL" dirty="0" err="1"/>
              <a:t>things</a:t>
            </a:r>
            <a:r>
              <a:rPr lang="pl-PL" dirty="0"/>
              <a:t>:</a:t>
            </a:r>
          </a:p>
          <a:p>
            <a:r>
              <a:rPr lang="en-US" dirty="0"/>
              <a:t>number of </a:t>
            </a:r>
            <a:r>
              <a:rPr lang="pl-PL" dirty="0" err="1"/>
              <a:t>nearby</a:t>
            </a:r>
            <a:r>
              <a:rPr lang="pl-PL" dirty="0"/>
              <a:t> </a:t>
            </a:r>
            <a:r>
              <a:rPr lang="en-US" dirty="0"/>
              <a:t>restaurants, </a:t>
            </a:r>
            <a:endParaRPr lang="pl-PL" dirty="0"/>
          </a:p>
          <a:p>
            <a:r>
              <a:rPr lang="en-US" dirty="0"/>
              <a:t>their cuisine type</a:t>
            </a:r>
            <a:r>
              <a:rPr lang="pl-PL" dirty="0"/>
              <a:t>/profile</a:t>
            </a:r>
            <a:r>
              <a:rPr lang="en-US" dirty="0"/>
              <a:t>, </a:t>
            </a:r>
            <a:endParaRPr lang="pl-PL" dirty="0"/>
          </a:p>
          <a:p>
            <a:r>
              <a:rPr lang="en-US" dirty="0"/>
              <a:t>their geospatial distribution in selected towns</a:t>
            </a:r>
            <a:endParaRPr lang="pl-PL" dirty="0"/>
          </a:p>
          <a:p>
            <a:pPr marL="0" indent="0">
              <a:buNone/>
            </a:pPr>
            <a:r>
              <a:rPr lang="pl-PL" dirty="0" err="1"/>
              <a:t>Features</a:t>
            </a:r>
            <a:r>
              <a:rPr lang="pl-PL" dirty="0"/>
              <a:t> of a p</a:t>
            </a:r>
            <a:r>
              <a:rPr lang="en-US" dirty="0"/>
              <a:t>lace which is good to open a new restaurant</a:t>
            </a:r>
            <a:r>
              <a:rPr lang="pl-PL" dirty="0"/>
              <a:t>:</a:t>
            </a:r>
          </a:p>
          <a:p>
            <a:r>
              <a:rPr lang="en-US" dirty="0"/>
              <a:t>does not have a neighboring restaurant of the same cuisine type in range of 15km. </a:t>
            </a:r>
            <a:endParaRPr lang="pl-PL" dirty="0"/>
          </a:p>
          <a:p>
            <a:r>
              <a:rPr lang="pl-PL" dirty="0"/>
              <a:t>i</a:t>
            </a:r>
            <a:r>
              <a:rPr lang="en-US" dirty="0"/>
              <a:t>t should be in a "food-serving" zone of the town so it's easily accessible to people. </a:t>
            </a:r>
            <a:endParaRPr lang="pl-PL" dirty="0"/>
          </a:p>
          <a:p>
            <a:r>
              <a:rPr lang="pl-PL" dirty="0" err="1"/>
              <a:t>If</a:t>
            </a:r>
            <a:r>
              <a:rPr lang="pl-PL" dirty="0"/>
              <a:t> </a:t>
            </a:r>
            <a:r>
              <a:rPr lang="pl-PL" dirty="0" err="1"/>
              <a:t>an</a:t>
            </a:r>
            <a:r>
              <a:rPr lang="pl-PL" dirty="0"/>
              <a:t> </a:t>
            </a:r>
            <a:r>
              <a:rPr lang="en-US" dirty="0"/>
              <a:t>Italian restaurant in certain town</a:t>
            </a:r>
            <a:r>
              <a:rPr lang="pl-PL" dirty="0"/>
              <a:t> </a:t>
            </a:r>
            <a:r>
              <a:rPr lang="pl-PL" dirty="0" err="1"/>
              <a:t>doesn’t</a:t>
            </a:r>
            <a:r>
              <a:rPr lang="pl-PL" dirty="0"/>
              <a:t> </a:t>
            </a:r>
            <a:r>
              <a:rPr lang="pl-PL" dirty="0" err="1"/>
              <a:t>exist</a:t>
            </a:r>
            <a:r>
              <a:rPr lang="pl-PL" dirty="0"/>
              <a:t>,</a:t>
            </a:r>
            <a:r>
              <a:rPr lang="en-US" dirty="0"/>
              <a:t> this town should be considered a 'golden spot' location</a:t>
            </a:r>
            <a:endParaRPr lang="pl-PL" dirty="0"/>
          </a:p>
          <a:p>
            <a:endParaRPr lang="pl-PL" dirty="0"/>
          </a:p>
        </p:txBody>
      </p:sp>
    </p:spTree>
    <p:extLst>
      <p:ext uri="{BB962C8B-B14F-4D97-AF65-F5344CB8AC3E}">
        <p14:creationId xmlns:p14="http://schemas.microsoft.com/office/powerpoint/2010/main" val="369823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ymbol zastępczy zawartości 12">
            <a:extLst>
              <a:ext uri="{FF2B5EF4-FFF2-40B4-BE49-F238E27FC236}">
                <a16:creationId xmlns:a16="http://schemas.microsoft.com/office/drawing/2014/main" id="{B410814E-5730-4CB0-B9A1-0D90BEC062F8}"/>
              </a:ext>
            </a:extLst>
          </p:cNvPr>
          <p:cNvPicPr>
            <a:picLocks noGrp="1" noChangeAspect="1"/>
          </p:cNvPicPr>
          <p:nvPr>
            <p:ph idx="1"/>
          </p:nvPr>
        </p:nvPicPr>
        <p:blipFill>
          <a:blip r:embed="rId2"/>
          <a:stretch>
            <a:fillRect/>
          </a:stretch>
        </p:blipFill>
        <p:spPr>
          <a:xfrm>
            <a:off x="4703310" y="2068442"/>
            <a:ext cx="4927711" cy="3861425"/>
          </a:xfrm>
          <a:prstGeom prst="rect">
            <a:avLst/>
          </a:prstGeom>
        </p:spPr>
      </p:pic>
      <p:sp>
        <p:nvSpPr>
          <p:cNvPr id="7" name="Symbol zastępczy tekstu 6">
            <a:extLst>
              <a:ext uri="{FF2B5EF4-FFF2-40B4-BE49-F238E27FC236}">
                <a16:creationId xmlns:a16="http://schemas.microsoft.com/office/drawing/2014/main" id="{B2313708-B57E-4D6B-8449-44DA5880CD09}"/>
              </a:ext>
            </a:extLst>
          </p:cNvPr>
          <p:cNvSpPr>
            <a:spLocks noGrp="1"/>
          </p:cNvSpPr>
          <p:nvPr>
            <p:ph type="body" sz="half" idx="2"/>
          </p:nvPr>
        </p:nvSpPr>
        <p:spPr>
          <a:xfrm>
            <a:off x="677334" y="2425127"/>
            <a:ext cx="4083127" cy="3547048"/>
          </a:xfrm>
        </p:spPr>
        <p:txBody>
          <a:bodyPr>
            <a:normAutofit/>
          </a:bodyPr>
          <a:lstStyle/>
          <a:p>
            <a:pPr marL="342900" indent="-342900">
              <a:buFont typeface="+mj-lt"/>
              <a:buAutoNum type="arabicPeriod"/>
            </a:pPr>
            <a:r>
              <a:rPr lang="pl-PL" altLang="pl-PL" sz="1800" dirty="0"/>
              <a:t>Świnoujście </a:t>
            </a:r>
          </a:p>
          <a:p>
            <a:pPr marL="342900" indent="-342900">
              <a:buFont typeface="+mj-lt"/>
              <a:buAutoNum type="arabicPeriod"/>
            </a:pPr>
            <a:r>
              <a:rPr lang="pl-PL" altLang="pl-PL" sz="1800" dirty="0" err="1"/>
              <a:t>Międzyzrdoje</a:t>
            </a:r>
            <a:endParaRPr lang="pl-PL" altLang="pl-PL" sz="1800" dirty="0"/>
          </a:p>
          <a:p>
            <a:pPr marL="342900" indent="-342900">
              <a:buFont typeface="+mj-lt"/>
              <a:buAutoNum type="arabicPeriod"/>
            </a:pPr>
            <a:r>
              <a:rPr lang="pl-PL" altLang="pl-PL" sz="1800" dirty="0"/>
              <a:t>Dziwnów</a:t>
            </a:r>
          </a:p>
          <a:p>
            <a:pPr marL="342900" indent="-342900">
              <a:buFont typeface="+mj-lt"/>
              <a:buAutoNum type="arabicPeriod"/>
            </a:pPr>
            <a:r>
              <a:rPr lang="pl-PL" altLang="pl-PL" sz="1800" dirty="0" err="1"/>
              <a:t>Rewal</a:t>
            </a:r>
            <a:endParaRPr lang="pl-PL" altLang="pl-PL" sz="1800" dirty="0"/>
          </a:p>
          <a:p>
            <a:pPr marL="342900" indent="-342900">
              <a:buFont typeface="+mj-lt"/>
              <a:buAutoNum type="arabicPeriod"/>
            </a:pPr>
            <a:r>
              <a:rPr lang="pl-PL" altLang="pl-PL" sz="1800" dirty="0"/>
              <a:t>Kołobrzeg</a:t>
            </a:r>
          </a:p>
          <a:p>
            <a:pPr marL="342900" indent="-342900">
              <a:buFont typeface="+mj-lt"/>
              <a:buAutoNum type="arabicPeriod"/>
            </a:pPr>
            <a:r>
              <a:rPr lang="pl-PL" altLang="pl-PL" sz="1800" dirty="0"/>
              <a:t>Ustronie Morskie</a:t>
            </a:r>
          </a:p>
          <a:p>
            <a:pPr marL="342900" indent="-342900">
              <a:buFont typeface="+mj-lt"/>
              <a:buAutoNum type="arabicPeriod"/>
            </a:pPr>
            <a:r>
              <a:rPr lang="pl-PL" altLang="pl-PL" sz="1800" dirty="0"/>
              <a:t>Mielno</a:t>
            </a:r>
          </a:p>
          <a:p>
            <a:pPr marL="342900" indent="-342900">
              <a:buFont typeface="+mj-lt"/>
              <a:buAutoNum type="arabicPeriod"/>
            </a:pPr>
            <a:r>
              <a:rPr lang="pl-PL" altLang="pl-PL" sz="1800" dirty="0"/>
              <a:t>Darłowo</a:t>
            </a:r>
          </a:p>
          <a:p>
            <a:pPr marL="285750" indent="-285750">
              <a:buFont typeface="Arial" panose="020B0604020202020204" pitchFamily="34" charset="0"/>
              <a:buChar char="•"/>
            </a:pPr>
            <a:endParaRPr lang="pl-PL" dirty="0"/>
          </a:p>
        </p:txBody>
      </p:sp>
      <p:sp>
        <p:nvSpPr>
          <p:cNvPr id="10" name="Tytuł 3">
            <a:extLst>
              <a:ext uri="{FF2B5EF4-FFF2-40B4-BE49-F238E27FC236}">
                <a16:creationId xmlns:a16="http://schemas.microsoft.com/office/drawing/2014/main" id="{B8F4F945-3E84-4E7F-81F1-228E971D067D}"/>
              </a:ext>
            </a:extLst>
          </p:cNvPr>
          <p:cNvSpPr txBox="1">
            <a:spLocks/>
          </p:cNvSpPr>
          <p:nvPr/>
        </p:nvSpPr>
        <p:spPr>
          <a:xfrm>
            <a:off x="677334" y="609600"/>
            <a:ext cx="877146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l-PL" sz="3600" dirty="0" err="1"/>
              <a:t>Which</a:t>
            </a:r>
            <a:r>
              <a:rPr lang="pl-PL" sz="3600" dirty="0"/>
              <a:t> </a:t>
            </a:r>
            <a:r>
              <a:rPr lang="pl-PL" sz="3600" dirty="0" err="1"/>
              <a:t>seaside</a:t>
            </a:r>
            <a:r>
              <a:rPr lang="pl-PL" sz="3600" dirty="0"/>
              <a:t> </a:t>
            </a:r>
            <a:r>
              <a:rPr lang="pl-PL" sz="3600" dirty="0" err="1"/>
              <a:t>resorts</a:t>
            </a:r>
            <a:r>
              <a:rPr lang="pl-PL" sz="3600" dirty="0"/>
              <a:t> </a:t>
            </a:r>
            <a:r>
              <a:rPr lang="pl-PL" sz="3600" dirty="0" err="1"/>
              <a:t>will</a:t>
            </a:r>
            <a:r>
              <a:rPr lang="pl-PL" sz="3600" dirty="0"/>
              <a:t> be </a:t>
            </a:r>
            <a:r>
              <a:rPr lang="pl-PL" sz="3600" dirty="0" err="1"/>
              <a:t>considered</a:t>
            </a:r>
            <a:r>
              <a:rPr lang="pl-PL" sz="3600" dirty="0"/>
              <a:t>?</a:t>
            </a:r>
          </a:p>
        </p:txBody>
      </p:sp>
      <p:sp>
        <p:nvSpPr>
          <p:cNvPr id="14" name="pole tekstowe 13">
            <a:extLst>
              <a:ext uri="{FF2B5EF4-FFF2-40B4-BE49-F238E27FC236}">
                <a16:creationId xmlns:a16="http://schemas.microsoft.com/office/drawing/2014/main" id="{7BEAE5DD-7B2F-43C2-B69D-69CF5F76E5E7}"/>
              </a:ext>
            </a:extLst>
          </p:cNvPr>
          <p:cNvSpPr txBox="1"/>
          <p:nvPr/>
        </p:nvSpPr>
        <p:spPr>
          <a:xfrm>
            <a:off x="5467350" y="3244334"/>
            <a:ext cx="319318" cy="369332"/>
          </a:xfrm>
          <a:prstGeom prst="rect">
            <a:avLst/>
          </a:prstGeom>
          <a:noFill/>
        </p:spPr>
        <p:txBody>
          <a:bodyPr wrap="none" rtlCol="0">
            <a:spAutoFit/>
          </a:bodyPr>
          <a:lstStyle/>
          <a:p>
            <a:r>
              <a:rPr lang="pl-PL" b="1" dirty="0">
                <a:solidFill>
                  <a:srgbClr val="FF0000"/>
                </a:solidFill>
                <a:effectLst>
                  <a:outerShdw blurRad="38100" dist="38100" dir="2700000" algn="tl">
                    <a:srgbClr val="000000">
                      <a:alpha val="43137"/>
                    </a:srgbClr>
                  </a:outerShdw>
                </a:effectLst>
              </a:rPr>
              <a:t>1</a:t>
            </a:r>
          </a:p>
        </p:txBody>
      </p:sp>
      <p:sp>
        <p:nvSpPr>
          <p:cNvPr id="15" name="pole tekstowe 14">
            <a:extLst>
              <a:ext uri="{FF2B5EF4-FFF2-40B4-BE49-F238E27FC236}">
                <a16:creationId xmlns:a16="http://schemas.microsoft.com/office/drawing/2014/main" id="{1E5A7A0B-A495-4D97-BBB5-8ADCB979C0E5}"/>
              </a:ext>
            </a:extLst>
          </p:cNvPr>
          <p:cNvSpPr txBox="1"/>
          <p:nvPr/>
        </p:nvSpPr>
        <p:spPr>
          <a:xfrm>
            <a:off x="5627009" y="3111609"/>
            <a:ext cx="319318" cy="369332"/>
          </a:xfrm>
          <a:prstGeom prst="rect">
            <a:avLst/>
          </a:prstGeom>
          <a:noFill/>
        </p:spPr>
        <p:txBody>
          <a:bodyPr wrap="none" rtlCol="0">
            <a:spAutoFit/>
          </a:bodyPr>
          <a:lstStyle/>
          <a:p>
            <a:r>
              <a:rPr lang="pl-PL" b="1" dirty="0">
                <a:solidFill>
                  <a:srgbClr val="FF0000"/>
                </a:solidFill>
                <a:effectLst>
                  <a:outerShdw blurRad="38100" dist="38100" dir="2700000" algn="tl">
                    <a:srgbClr val="000000">
                      <a:alpha val="43137"/>
                    </a:srgbClr>
                  </a:outerShdw>
                </a:effectLst>
              </a:rPr>
              <a:t>2</a:t>
            </a:r>
          </a:p>
        </p:txBody>
      </p:sp>
      <p:sp>
        <p:nvSpPr>
          <p:cNvPr id="16" name="pole tekstowe 15">
            <a:extLst>
              <a:ext uri="{FF2B5EF4-FFF2-40B4-BE49-F238E27FC236}">
                <a16:creationId xmlns:a16="http://schemas.microsoft.com/office/drawing/2014/main" id="{70452442-FD48-437F-B97B-B9658018BF9A}"/>
              </a:ext>
            </a:extLst>
          </p:cNvPr>
          <p:cNvSpPr txBox="1"/>
          <p:nvPr/>
        </p:nvSpPr>
        <p:spPr>
          <a:xfrm>
            <a:off x="6018410" y="2926943"/>
            <a:ext cx="319318" cy="369332"/>
          </a:xfrm>
          <a:prstGeom prst="rect">
            <a:avLst/>
          </a:prstGeom>
          <a:noFill/>
        </p:spPr>
        <p:txBody>
          <a:bodyPr wrap="none" rtlCol="0">
            <a:spAutoFit/>
          </a:bodyPr>
          <a:lstStyle/>
          <a:p>
            <a:r>
              <a:rPr lang="pl-PL" b="1" dirty="0">
                <a:solidFill>
                  <a:srgbClr val="FF0000"/>
                </a:solidFill>
                <a:effectLst>
                  <a:outerShdw blurRad="38100" dist="38100" dir="2700000" algn="tl">
                    <a:srgbClr val="000000">
                      <a:alpha val="43137"/>
                    </a:srgbClr>
                  </a:outerShdw>
                </a:effectLst>
              </a:rPr>
              <a:t>3</a:t>
            </a:r>
          </a:p>
        </p:txBody>
      </p:sp>
      <p:sp>
        <p:nvSpPr>
          <p:cNvPr id="17" name="pole tekstowe 16">
            <a:extLst>
              <a:ext uri="{FF2B5EF4-FFF2-40B4-BE49-F238E27FC236}">
                <a16:creationId xmlns:a16="http://schemas.microsoft.com/office/drawing/2014/main" id="{06B9BE4E-8620-4707-84C0-D2864E9ADDFF}"/>
              </a:ext>
            </a:extLst>
          </p:cNvPr>
          <p:cNvSpPr txBox="1"/>
          <p:nvPr/>
        </p:nvSpPr>
        <p:spPr>
          <a:xfrm>
            <a:off x="6409811" y="2830145"/>
            <a:ext cx="319318" cy="369332"/>
          </a:xfrm>
          <a:prstGeom prst="rect">
            <a:avLst/>
          </a:prstGeom>
          <a:noFill/>
        </p:spPr>
        <p:txBody>
          <a:bodyPr wrap="none" rtlCol="0">
            <a:spAutoFit/>
          </a:bodyPr>
          <a:lstStyle/>
          <a:p>
            <a:r>
              <a:rPr lang="pl-PL" b="1" dirty="0">
                <a:solidFill>
                  <a:srgbClr val="FF0000"/>
                </a:solidFill>
                <a:effectLst>
                  <a:outerShdw blurRad="38100" dist="38100" dir="2700000" algn="tl">
                    <a:srgbClr val="000000">
                      <a:alpha val="43137"/>
                    </a:srgbClr>
                  </a:outerShdw>
                </a:effectLst>
              </a:rPr>
              <a:t>4</a:t>
            </a:r>
          </a:p>
        </p:txBody>
      </p:sp>
      <p:sp>
        <p:nvSpPr>
          <p:cNvPr id="18" name="pole tekstowe 17">
            <a:extLst>
              <a:ext uri="{FF2B5EF4-FFF2-40B4-BE49-F238E27FC236}">
                <a16:creationId xmlns:a16="http://schemas.microsoft.com/office/drawing/2014/main" id="{775E17E1-842C-4F65-993B-32668B3F9FC5}"/>
              </a:ext>
            </a:extLst>
          </p:cNvPr>
          <p:cNvSpPr txBox="1"/>
          <p:nvPr/>
        </p:nvSpPr>
        <p:spPr>
          <a:xfrm>
            <a:off x="6847848" y="2545020"/>
            <a:ext cx="319318" cy="369332"/>
          </a:xfrm>
          <a:prstGeom prst="rect">
            <a:avLst/>
          </a:prstGeom>
          <a:noFill/>
        </p:spPr>
        <p:txBody>
          <a:bodyPr wrap="none" rtlCol="0">
            <a:spAutoFit/>
          </a:bodyPr>
          <a:lstStyle/>
          <a:p>
            <a:r>
              <a:rPr lang="pl-PL" b="1" dirty="0">
                <a:solidFill>
                  <a:srgbClr val="FF0000"/>
                </a:solidFill>
                <a:effectLst>
                  <a:outerShdw blurRad="38100" dist="38100" dir="2700000" algn="tl">
                    <a:srgbClr val="000000">
                      <a:alpha val="43137"/>
                    </a:srgbClr>
                  </a:outerShdw>
                </a:effectLst>
              </a:rPr>
              <a:t>5</a:t>
            </a:r>
          </a:p>
        </p:txBody>
      </p:sp>
      <p:sp>
        <p:nvSpPr>
          <p:cNvPr id="19" name="pole tekstowe 18">
            <a:extLst>
              <a:ext uri="{FF2B5EF4-FFF2-40B4-BE49-F238E27FC236}">
                <a16:creationId xmlns:a16="http://schemas.microsoft.com/office/drawing/2014/main" id="{0EED2D01-78E9-471F-BD97-252D579C7E1A}"/>
              </a:ext>
            </a:extLst>
          </p:cNvPr>
          <p:cNvSpPr txBox="1"/>
          <p:nvPr/>
        </p:nvSpPr>
        <p:spPr>
          <a:xfrm>
            <a:off x="7271882" y="2478940"/>
            <a:ext cx="319318" cy="369332"/>
          </a:xfrm>
          <a:prstGeom prst="rect">
            <a:avLst/>
          </a:prstGeom>
          <a:noFill/>
        </p:spPr>
        <p:txBody>
          <a:bodyPr wrap="none" rtlCol="0">
            <a:spAutoFit/>
          </a:bodyPr>
          <a:lstStyle/>
          <a:p>
            <a:r>
              <a:rPr lang="pl-PL" b="1" dirty="0">
                <a:solidFill>
                  <a:srgbClr val="FF0000"/>
                </a:solidFill>
                <a:effectLst>
                  <a:outerShdw blurRad="38100" dist="38100" dir="2700000" algn="tl">
                    <a:srgbClr val="000000">
                      <a:alpha val="43137"/>
                    </a:srgbClr>
                  </a:outerShdw>
                </a:effectLst>
              </a:rPr>
              <a:t>6</a:t>
            </a:r>
          </a:p>
        </p:txBody>
      </p:sp>
      <p:sp>
        <p:nvSpPr>
          <p:cNvPr id="20" name="pole tekstowe 19">
            <a:extLst>
              <a:ext uri="{FF2B5EF4-FFF2-40B4-BE49-F238E27FC236}">
                <a16:creationId xmlns:a16="http://schemas.microsoft.com/office/drawing/2014/main" id="{6B26499F-F4A7-4CC4-A9D9-3DF058C49757}"/>
              </a:ext>
            </a:extLst>
          </p:cNvPr>
          <p:cNvSpPr txBox="1"/>
          <p:nvPr/>
        </p:nvSpPr>
        <p:spPr>
          <a:xfrm>
            <a:off x="7659848" y="2426402"/>
            <a:ext cx="319318" cy="369332"/>
          </a:xfrm>
          <a:prstGeom prst="rect">
            <a:avLst/>
          </a:prstGeom>
          <a:noFill/>
        </p:spPr>
        <p:txBody>
          <a:bodyPr wrap="none" rtlCol="0">
            <a:spAutoFit/>
          </a:bodyPr>
          <a:lstStyle/>
          <a:p>
            <a:r>
              <a:rPr lang="pl-PL" b="1" dirty="0">
                <a:solidFill>
                  <a:srgbClr val="FF0000"/>
                </a:solidFill>
                <a:effectLst>
                  <a:outerShdw blurRad="38100" dist="38100" dir="2700000" algn="tl">
                    <a:srgbClr val="000000">
                      <a:alpha val="43137"/>
                    </a:srgbClr>
                  </a:outerShdw>
                </a:effectLst>
              </a:rPr>
              <a:t>7</a:t>
            </a:r>
          </a:p>
        </p:txBody>
      </p:sp>
      <p:sp>
        <p:nvSpPr>
          <p:cNvPr id="21" name="pole tekstowe 20">
            <a:extLst>
              <a:ext uri="{FF2B5EF4-FFF2-40B4-BE49-F238E27FC236}">
                <a16:creationId xmlns:a16="http://schemas.microsoft.com/office/drawing/2014/main" id="{702B0255-57C4-4872-B49C-191D0859219D}"/>
              </a:ext>
            </a:extLst>
          </p:cNvPr>
          <p:cNvSpPr txBox="1"/>
          <p:nvPr/>
        </p:nvSpPr>
        <p:spPr>
          <a:xfrm>
            <a:off x="7920116" y="2178048"/>
            <a:ext cx="319318" cy="369332"/>
          </a:xfrm>
          <a:prstGeom prst="rect">
            <a:avLst/>
          </a:prstGeom>
          <a:noFill/>
        </p:spPr>
        <p:txBody>
          <a:bodyPr wrap="none" rtlCol="0">
            <a:spAutoFit/>
          </a:bodyPr>
          <a:lstStyle/>
          <a:p>
            <a:r>
              <a:rPr lang="pl-PL" b="1" dirty="0">
                <a:solidFill>
                  <a:srgbClr val="FF0000"/>
                </a:solidFill>
                <a:effectLst>
                  <a:outerShdw blurRad="38100" dist="38100" dir="2700000" algn="tl">
                    <a:srgbClr val="000000">
                      <a:alpha val="43137"/>
                    </a:srgbClr>
                  </a:outerShdw>
                </a:effectLst>
              </a:rPr>
              <a:t>8</a:t>
            </a:r>
          </a:p>
        </p:txBody>
      </p:sp>
    </p:spTree>
    <p:extLst>
      <p:ext uri="{BB962C8B-B14F-4D97-AF65-F5344CB8AC3E}">
        <p14:creationId xmlns:p14="http://schemas.microsoft.com/office/powerpoint/2010/main" val="142786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AB5113-1D02-49E2-946D-721E1C2DC7C2}"/>
              </a:ext>
            </a:extLst>
          </p:cNvPr>
          <p:cNvSpPr>
            <a:spLocks noGrp="1"/>
          </p:cNvSpPr>
          <p:nvPr>
            <p:ph type="title"/>
          </p:nvPr>
        </p:nvSpPr>
        <p:spPr/>
        <p:txBody>
          <a:bodyPr/>
          <a:lstStyle/>
          <a:p>
            <a:r>
              <a:rPr lang="pl-PL" dirty="0" err="1"/>
              <a:t>What</a:t>
            </a:r>
            <a:r>
              <a:rPr lang="pl-PL" dirty="0"/>
              <a:t> do we </a:t>
            </a:r>
            <a:r>
              <a:rPr lang="pl-PL" dirty="0" err="1"/>
              <a:t>know</a:t>
            </a:r>
            <a:r>
              <a:rPr lang="pl-PL" dirty="0"/>
              <a:t> </a:t>
            </a:r>
            <a:r>
              <a:rPr lang="pl-PL" dirty="0" err="1"/>
              <a:t>about</a:t>
            </a:r>
            <a:r>
              <a:rPr lang="pl-PL" dirty="0"/>
              <a:t> the </a:t>
            </a:r>
            <a:r>
              <a:rPr lang="pl-PL" dirty="0" err="1"/>
              <a:t>towns</a:t>
            </a:r>
            <a:r>
              <a:rPr lang="pl-PL" dirty="0"/>
              <a:t>?</a:t>
            </a:r>
          </a:p>
        </p:txBody>
      </p:sp>
      <p:graphicFrame>
        <p:nvGraphicFramePr>
          <p:cNvPr id="9" name="Tabela 9">
            <a:extLst>
              <a:ext uri="{FF2B5EF4-FFF2-40B4-BE49-F238E27FC236}">
                <a16:creationId xmlns:a16="http://schemas.microsoft.com/office/drawing/2014/main" id="{BC8DE7D8-950B-4985-B5B9-31DA9E15A52E}"/>
              </a:ext>
            </a:extLst>
          </p:cNvPr>
          <p:cNvGraphicFramePr>
            <a:graphicFrameLocks noGrp="1"/>
          </p:cNvGraphicFramePr>
          <p:nvPr>
            <p:ph idx="1"/>
            <p:extLst>
              <p:ext uri="{D42A27DB-BD31-4B8C-83A1-F6EECF244321}">
                <p14:modId xmlns:p14="http://schemas.microsoft.com/office/powerpoint/2010/main" val="575827158"/>
              </p:ext>
            </p:extLst>
          </p:nvPr>
        </p:nvGraphicFramePr>
        <p:xfrm>
          <a:off x="677334" y="2036763"/>
          <a:ext cx="9771589" cy="3876040"/>
        </p:xfrm>
        <a:graphic>
          <a:graphicData uri="http://schemas.openxmlformats.org/drawingml/2006/table">
            <a:tbl>
              <a:tblPr firstRow="1" bandRow="1">
                <a:tableStyleId>{5C22544A-7EE6-4342-B048-85BDC9FD1C3A}</a:tableStyleId>
              </a:tblPr>
              <a:tblGrid>
                <a:gridCol w="2255928">
                  <a:extLst>
                    <a:ext uri="{9D8B030D-6E8A-4147-A177-3AD203B41FA5}">
                      <a16:colId xmlns:a16="http://schemas.microsoft.com/office/drawing/2014/main" val="3599453871"/>
                    </a:ext>
                  </a:extLst>
                </a:gridCol>
                <a:gridCol w="1726237">
                  <a:extLst>
                    <a:ext uri="{9D8B030D-6E8A-4147-A177-3AD203B41FA5}">
                      <a16:colId xmlns:a16="http://schemas.microsoft.com/office/drawing/2014/main" val="3495693078"/>
                    </a:ext>
                  </a:extLst>
                </a:gridCol>
                <a:gridCol w="1277568">
                  <a:extLst>
                    <a:ext uri="{9D8B030D-6E8A-4147-A177-3AD203B41FA5}">
                      <a16:colId xmlns:a16="http://schemas.microsoft.com/office/drawing/2014/main" val="1188239723"/>
                    </a:ext>
                  </a:extLst>
                </a:gridCol>
                <a:gridCol w="2140133">
                  <a:extLst>
                    <a:ext uri="{9D8B030D-6E8A-4147-A177-3AD203B41FA5}">
                      <a16:colId xmlns:a16="http://schemas.microsoft.com/office/drawing/2014/main" val="883177785"/>
                    </a:ext>
                  </a:extLst>
                </a:gridCol>
                <a:gridCol w="2371723">
                  <a:extLst>
                    <a:ext uri="{9D8B030D-6E8A-4147-A177-3AD203B41FA5}">
                      <a16:colId xmlns:a16="http://schemas.microsoft.com/office/drawing/2014/main" val="2003196191"/>
                    </a:ext>
                  </a:extLst>
                </a:gridCol>
              </a:tblGrid>
              <a:tr h="370840">
                <a:tc>
                  <a:txBody>
                    <a:bodyPr/>
                    <a:lstStyle/>
                    <a:p>
                      <a:r>
                        <a:rPr lang="pl-PL" dirty="0"/>
                        <a:t>Town</a:t>
                      </a:r>
                    </a:p>
                  </a:txBody>
                  <a:tcPr marL="187841" marR="187841"/>
                </a:tc>
                <a:tc>
                  <a:txBody>
                    <a:bodyPr/>
                    <a:lstStyle/>
                    <a:p>
                      <a:r>
                        <a:rPr lang="pl-PL" dirty="0" err="1"/>
                        <a:t>Population</a:t>
                      </a:r>
                      <a:r>
                        <a:rPr lang="pl-PL" dirty="0"/>
                        <a:t> </a:t>
                      </a:r>
                    </a:p>
                  </a:txBody>
                  <a:tcPr marL="187841" marR="187841"/>
                </a:tc>
                <a:tc>
                  <a:txBody>
                    <a:bodyPr/>
                    <a:lstStyle/>
                    <a:p>
                      <a:r>
                        <a:rPr lang="pl-PL" dirty="0" err="1"/>
                        <a:t>Area</a:t>
                      </a:r>
                      <a:r>
                        <a:rPr lang="pl-PL" dirty="0"/>
                        <a:t> </a:t>
                      </a:r>
                    </a:p>
                    <a:p>
                      <a:r>
                        <a:rPr lang="pl-PL" dirty="0"/>
                        <a:t>[km^2]</a:t>
                      </a:r>
                    </a:p>
                  </a:txBody>
                  <a:tcPr marL="187841" marR="187841"/>
                </a:tc>
                <a:tc>
                  <a:txBody>
                    <a:bodyPr/>
                    <a:lstStyle/>
                    <a:p>
                      <a:r>
                        <a:rPr lang="pl-PL" dirty="0" err="1"/>
                        <a:t>All</a:t>
                      </a:r>
                      <a:r>
                        <a:rPr lang="pl-PL" dirty="0"/>
                        <a:t> </a:t>
                      </a:r>
                      <a:r>
                        <a:rPr lang="pl-PL" dirty="0" err="1"/>
                        <a:t>restaurants</a:t>
                      </a:r>
                      <a:endParaRPr lang="pl-PL" dirty="0"/>
                    </a:p>
                  </a:txBody>
                  <a:tcPr marL="187841" marR="187841"/>
                </a:tc>
                <a:tc>
                  <a:txBody>
                    <a:bodyPr/>
                    <a:lstStyle/>
                    <a:p>
                      <a:r>
                        <a:rPr lang="pl-PL" dirty="0" err="1"/>
                        <a:t>Italian</a:t>
                      </a:r>
                      <a:r>
                        <a:rPr lang="pl-PL" dirty="0"/>
                        <a:t> </a:t>
                      </a:r>
                      <a:r>
                        <a:rPr lang="pl-PL" dirty="0" err="1"/>
                        <a:t>restaurants</a:t>
                      </a:r>
                      <a:endParaRPr lang="pl-PL" dirty="0"/>
                    </a:p>
                  </a:txBody>
                  <a:tcPr marL="187841" marR="187841"/>
                </a:tc>
                <a:extLst>
                  <a:ext uri="{0D108BD9-81ED-4DB2-BD59-A6C34878D82A}">
                    <a16:rowId xmlns:a16="http://schemas.microsoft.com/office/drawing/2014/main" val="1074562646"/>
                  </a:ext>
                </a:extLst>
              </a:tr>
              <a:tr h="370840">
                <a:tc>
                  <a:txBody>
                    <a:bodyPr/>
                    <a:lstStyle/>
                    <a:p>
                      <a:pPr marL="0" indent="0">
                        <a:buFont typeface="+mj-lt"/>
                        <a:buNone/>
                      </a:pPr>
                      <a:r>
                        <a:rPr lang="pl-PL" altLang="pl-PL" sz="1800" dirty="0"/>
                        <a:t>1. Świnoujście</a:t>
                      </a:r>
                    </a:p>
                  </a:txBody>
                  <a:tcPr marL="187841" marR="187841"/>
                </a:tc>
                <a:tc>
                  <a:txBody>
                    <a:bodyPr/>
                    <a:lstStyle/>
                    <a:p>
                      <a:pPr algn="ctr"/>
                      <a:r>
                        <a:rPr lang="pl-PL" dirty="0"/>
                        <a:t>40 883 </a:t>
                      </a:r>
                    </a:p>
                  </a:txBody>
                  <a:tcPr marL="187841" marR="187841"/>
                </a:tc>
                <a:tc>
                  <a:txBody>
                    <a:bodyPr/>
                    <a:lstStyle/>
                    <a:p>
                      <a:pPr algn="ctr"/>
                      <a:r>
                        <a:rPr lang="pl-PL" dirty="0"/>
                        <a:t>197.0</a:t>
                      </a:r>
                    </a:p>
                  </a:txBody>
                  <a:tcPr marL="187841" marR="187841"/>
                </a:tc>
                <a:tc>
                  <a:txBody>
                    <a:bodyPr/>
                    <a:lstStyle/>
                    <a:p>
                      <a:r>
                        <a:rPr lang="pl-PL" dirty="0"/>
                        <a:t>8</a:t>
                      </a:r>
                    </a:p>
                  </a:txBody>
                  <a:tcPr marL="187841" marR="187841"/>
                </a:tc>
                <a:tc>
                  <a:txBody>
                    <a:bodyPr/>
                    <a:lstStyle/>
                    <a:p>
                      <a:r>
                        <a:rPr lang="pl-PL" dirty="0"/>
                        <a:t>0</a:t>
                      </a:r>
                    </a:p>
                  </a:txBody>
                  <a:tcPr marL="187841" marR="187841"/>
                </a:tc>
                <a:extLst>
                  <a:ext uri="{0D108BD9-81ED-4DB2-BD59-A6C34878D82A}">
                    <a16:rowId xmlns:a16="http://schemas.microsoft.com/office/drawing/2014/main" val="2084549179"/>
                  </a:ext>
                </a:extLst>
              </a:tr>
              <a:tr h="370840">
                <a:tc>
                  <a:txBody>
                    <a:bodyPr/>
                    <a:lstStyle/>
                    <a:p>
                      <a:r>
                        <a:rPr lang="pl-PL" altLang="pl-PL" sz="1800" dirty="0"/>
                        <a:t>2. </a:t>
                      </a:r>
                      <a:r>
                        <a:rPr lang="pl-PL" altLang="pl-PL" sz="1800" dirty="0" err="1"/>
                        <a:t>Międzyzrdoje</a:t>
                      </a:r>
                      <a:endParaRPr lang="pl-PL" dirty="0"/>
                    </a:p>
                  </a:txBody>
                  <a:tcPr marL="187841" marR="187841"/>
                </a:tc>
                <a:tc>
                  <a:txBody>
                    <a:bodyPr/>
                    <a:lstStyle/>
                    <a:p>
                      <a:pPr algn="ctr"/>
                      <a:r>
                        <a:rPr lang="pl-PL" dirty="0"/>
                        <a:t>5 417</a:t>
                      </a:r>
                    </a:p>
                  </a:txBody>
                  <a:tcPr marL="187841" marR="187841"/>
                </a:tc>
                <a:tc>
                  <a:txBody>
                    <a:bodyPr/>
                    <a:lstStyle/>
                    <a:p>
                      <a:pPr algn="ctr"/>
                      <a:r>
                        <a:rPr lang="pl-PL" dirty="0"/>
                        <a:t>4.5</a:t>
                      </a:r>
                    </a:p>
                  </a:txBody>
                  <a:tcPr marL="187841" marR="187841"/>
                </a:tc>
                <a:tc>
                  <a:txBody>
                    <a:bodyPr/>
                    <a:lstStyle/>
                    <a:p>
                      <a:r>
                        <a:rPr lang="pl-PL" dirty="0"/>
                        <a:t>3</a:t>
                      </a:r>
                    </a:p>
                  </a:txBody>
                  <a:tcPr marL="187841" marR="187841"/>
                </a:tc>
                <a:tc>
                  <a:txBody>
                    <a:bodyPr/>
                    <a:lstStyle/>
                    <a:p>
                      <a:r>
                        <a:rPr lang="pl-PL" dirty="0"/>
                        <a:t>1</a:t>
                      </a:r>
                    </a:p>
                  </a:txBody>
                  <a:tcPr marL="187841" marR="187841"/>
                </a:tc>
                <a:extLst>
                  <a:ext uri="{0D108BD9-81ED-4DB2-BD59-A6C34878D82A}">
                    <a16:rowId xmlns:a16="http://schemas.microsoft.com/office/drawing/2014/main" val="3777802390"/>
                  </a:ext>
                </a:extLst>
              </a:tr>
              <a:tr h="370840">
                <a:tc>
                  <a:txBody>
                    <a:bodyPr/>
                    <a:lstStyle/>
                    <a:p>
                      <a:r>
                        <a:rPr lang="pl-PL" altLang="pl-PL" sz="1800" dirty="0"/>
                        <a:t>3. Dziwnów</a:t>
                      </a:r>
                      <a:endParaRPr lang="pl-PL" dirty="0"/>
                    </a:p>
                  </a:txBody>
                  <a:tcPr marL="187841" marR="187841"/>
                </a:tc>
                <a:tc>
                  <a:txBody>
                    <a:bodyPr/>
                    <a:lstStyle/>
                    <a:p>
                      <a:pPr algn="ctr"/>
                      <a:r>
                        <a:rPr lang="pl-PL" dirty="0"/>
                        <a:t>2 717</a:t>
                      </a:r>
                    </a:p>
                  </a:txBody>
                  <a:tcPr marL="187841" marR="187841"/>
                </a:tc>
                <a:tc>
                  <a:txBody>
                    <a:bodyPr/>
                    <a:lstStyle/>
                    <a:p>
                      <a:pPr algn="ctr"/>
                      <a:r>
                        <a:rPr lang="pl-PL" dirty="0"/>
                        <a:t>4.9</a:t>
                      </a:r>
                    </a:p>
                  </a:txBody>
                  <a:tcPr marL="187841" marR="187841"/>
                </a:tc>
                <a:tc>
                  <a:txBody>
                    <a:bodyPr/>
                    <a:lstStyle/>
                    <a:p>
                      <a:r>
                        <a:rPr lang="pl-PL" dirty="0"/>
                        <a:t>0</a:t>
                      </a:r>
                    </a:p>
                  </a:txBody>
                  <a:tcPr marL="187841" marR="187841"/>
                </a:tc>
                <a:tc>
                  <a:txBody>
                    <a:bodyPr/>
                    <a:lstStyle/>
                    <a:p>
                      <a:r>
                        <a:rPr lang="pl-PL" dirty="0"/>
                        <a:t>0</a:t>
                      </a:r>
                    </a:p>
                  </a:txBody>
                  <a:tcPr marL="187841" marR="187841"/>
                </a:tc>
                <a:extLst>
                  <a:ext uri="{0D108BD9-81ED-4DB2-BD59-A6C34878D82A}">
                    <a16:rowId xmlns:a16="http://schemas.microsoft.com/office/drawing/2014/main" val="834267766"/>
                  </a:ext>
                </a:extLst>
              </a:tr>
              <a:tr h="370840">
                <a:tc>
                  <a:txBody>
                    <a:bodyPr/>
                    <a:lstStyle/>
                    <a:p>
                      <a:r>
                        <a:rPr lang="pl-PL" altLang="pl-PL" sz="1800" dirty="0"/>
                        <a:t>4. </a:t>
                      </a:r>
                      <a:r>
                        <a:rPr lang="pl-PL" altLang="pl-PL" sz="1800" dirty="0" err="1"/>
                        <a:t>Rewal</a:t>
                      </a:r>
                      <a:endParaRPr lang="pl-PL" dirty="0"/>
                    </a:p>
                  </a:txBody>
                  <a:tcPr marL="187841" marR="187841"/>
                </a:tc>
                <a:tc>
                  <a:txBody>
                    <a:bodyPr/>
                    <a:lstStyle/>
                    <a:p>
                      <a:pPr algn="ctr"/>
                      <a:r>
                        <a:rPr lang="pl-PL" dirty="0"/>
                        <a:t>984</a:t>
                      </a:r>
                    </a:p>
                  </a:txBody>
                  <a:tcPr marL="187841" marR="187841"/>
                </a:tc>
                <a:tc>
                  <a:txBody>
                    <a:bodyPr/>
                    <a:lstStyle/>
                    <a:p>
                      <a:pPr algn="ctr"/>
                      <a:r>
                        <a:rPr lang="pl-PL" dirty="0"/>
                        <a:t>4.1</a:t>
                      </a:r>
                    </a:p>
                  </a:txBody>
                  <a:tcPr marL="187841" marR="187841"/>
                </a:tc>
                <a:tc>
                  <a:txBody>
                    <a:bodyPr/>
                    <a:lstStyle/>
                    <a:p>
                      <a:r>
                        <a:rPr lang="pl-PL" dirty="0"/>
                        <a:t>1</a:t>
                      </a:r>
                    </a:p>
                  </a:txBody>
                  <a:tcPr marL="187841" marR="187841"/>
                </a:tc>
                <a:tc>
                  <a:txBody>
                    <a:bodyPr/>
                    <a:lstStyle/>
                    <a:p>
                      <a:r>
                        <a:rPr lang="pl-PL" dirty="0"/>
                        <a:t>0</a:t>
                      </a:r>
                    </a:p>
                  </a:txBody>
                  <a:tcPr marL="187841" marR="187841"/>
                </a:tc>
                <a:extLst>
                  <a:ext uri="{0D108BD9-81ED-4DB2-BD59-A6C34878D82A}">
                    <a16:rowId xmlns:a16="http://schemas.microsoft.com/office/drawing/2014/main" val="35459488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altLang="pl-PL" sz="1800" dirty="0"/>
                        <a:t>5. Kołobrzeg</a:t>
                      </a:r>
                    </a:p>
                  </a:txBody>
                  <a:tcPr marL="187841" marR="187841"/>
                </a:tc>
                <a:tc>
                  <a:txBody>
                    <a:bodyPr/>
                    <a:lstStyle/>
                    <a:p>
                      <a:pPr algn="ctr"/>
                      <a:r>
                        <a:rPr lang="pl-PL" dirty="0"/>
                        <a:t>46 830</a:t>
                      </a:r>
                    </a:p>
                  </a:txBody>
                  <a:tcPr marL="187841" marR="187841"/>
                </a:tc>
                <a:tc>
                  <a:txBody>
                    <a:bodyPr/>
                    <a:lstStyle/>
                    <a:p>
                      <a:pPr algn="ctr"/>
                      <a:r>
                        <a:rPr lang="pl-PL" dirty="0"/>
                        <a:t>25.7</a:t>
                      </a:r>
                    </a:p>
                  </a:txBody>
                  <a:tcPr marL="187841" marR="187841"/>
                </a:tc>
                <a:tc>
                  <a:txBody>
                    <a:bodyPr/>
                    <a:lstStyle/>
                    <a:p>
                      <a:r>
                        <a:rPr lang="pl-PL" dirty="0"/>
                        <a:t>10</a:t>
                      </a:r>
                    </a:p>
                  </a:txBody>
                  <a:tcPr marL="187841" marR="187841"/>
                </a:tc>
                <a:tc>
                  <a:txBody>
                    <a:bodyPr/>
                    <a:lstStyle/>
                    <a:p>
                      <a:r>
                        <a:rPr lang="pl-PL" dirty="0"/>
                        <a:t>1</a:t>
                      </a:r>
                    </a:p>
                  </a:txBody>
                  <a:tcPr marL="187841" marR="187841"/>
                </a:tc>
                <a:extLst>
                  <a:ext uri="{0D108BD9-81ED-4DB2-BD59-A6C34878D82A}">
                    <a16:rowId xmlns:a16="http://schemas.microsoft.com/office/drawing/2014/main" val="417089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altLang="pl-PL" sz="1800" dirty="0"/>
                        <a:t>6. Ustronie Morskie</a:t>
                      </a:r>
                    </a:p>
                  </a:txBody>
                  <a:tcPr marL="187841" marR="187841"/>
                </a:tc>
                <a:tc>
                  <a:txBody>
                    <a:bodyPr/>
                    <a:lstStyle/>
                    <a:p>
                      <a:pPr algn="ctr"/>
                      <a:r>
                        <a:rPr lang="pl-PL" dirty="0"/>
                        <a:t>3 658</a:t>
                      </a:r>
                    </a:p>
                  </a:txBody>
                  <a:tcPr marL="187841" marR="187841"/>
                </a:tc>
                <a:tc>
                  <a:txBody>
                    <a:bodyPr/>
                    <a:lstStyle/>
                    <a:p>
                      <a:pPr algn="ctr"/>
                      <a:r>
                        <a:rPr lang="pl-PL" dirty="0"/>
                        <a:t>57.0</a:t>
                      </a:r>
                    </a:p>
                  </a:txBody>
                  <a:tcPr marL="187841" marR="187841"/>
                </a:tc>
                <a:tc>
                  <a:txBody>
                    <a:bodyPr/>
                    <a:lstStyle/>
                    <a:p>
                      <a:r>
                        <a:rPr lang="pl-PL" dirty="0"/>
                        <a:t>1</a:t>
                      </a:r>
                    </a:p>
                  </a:txBody>
                  <a:tcPr marL="187841" marR="187841"/>
                </a:tc>
                <a:tc>
                  <a:txBody>
                    <a:bodyPr/>
                    <a:lstStyle/>
                    <a:p>
                      <a:r>
                        <a:rPr lang="pl-PL" dirty="0"/>
                        <a:t>0</a:t>
                      </a:r>
                    </a:p>
                  </a:txBody>
                  <a:tcPr marL="187841" marR="187841"/>
                </a:tc>
                <a:extLst>
                  <a:ext uri="{0D108BD9-81ED-4DB2-BD59-A6C34878D82A}">
                    <a16:rowId xmlns:a16="http://schemas.microsoft.com/office/drawing/2014/main" val="755588222"/>
                  </a:ext>
                </a:extLst>
              </a:tr>
              <a:tr h="370840">
                <a:tc>
                  <a:txBody>
                    <a:bodyPr/>
                    <a:lstStyle/>
                    <a:p>
                      <a:pPr marL="0" indent="0">
                        <a:buFont typeface="+mj-lt"/>
                        <a:buNone/>
                      </a:pPr>
                      <a:r>
                        <a:rPr lang="pl-PL" altLang="pl-PL" sz="1800" dirty="0"/>
                        <a:t>7. Mielno</a:t>
                      </a:r>
                    </a:p>
                  </a:txBody>
                  <a:tcPr marL="187841" marR="187841"/>
                </a:tc>
                <a:tc>
                  <a:txBody>
                    <a:bodyPr/>
                    <a:lstStyle/>
                    <a:p>
                      <a:pPr algn="ctr"/>
                      <a:r>
                        <a:rPr lang="pl-PL" dirty="0"/>
                        <a:t>5 068</a:t>
                      </a:r>
                    </a:p>
                  </a:txBody>
                  <a:tcPr marL="187841" marR="187841"/>
                </a:tc>
                <a:tc>
                  <a:txBody>
                    <a:bodyPr/>
                    <a:lstStyle/>
                    <a:p>
                      <a:pPr algn="ctr"/>
                      <a:r>
                        <a:rPr lang="pl-PL" dirty="0"/>
                        <a:t>33.5</a:t>
                      </a:r>
                    </a:p>
                  </a:txBody>
                  <a:tcPr marL="187841" marR="187841"/>
                </a:tc>
                <a:tc>
                  <a:txBody>
                    <a:bodyPr/>
                    <a:lstStyle/>
                    <a:p>
                      <a:r>
                        <a:rPr lang="pl-PL" dirty="0"/>
                        <a:t>2</a:t>
                      </a:r>
                    </a:p>
                  </a:txBody>
                  <a:tcPr marL="187841" marR="187841"/>
                </a:tc>
                <a:tc>
                  <a:txBody>
                    <a:bodyPr/>
                    <a:lstStyle/>
                    <a:p>
                      <a:r>
                        <a:rPr lang="pl-PL" dirty="0"/>
                        <a:t>0</a:t>
                      </a:r>
                    </a:p>
                  </a:txBody>
                  <a:tcPr marL="187841" marR="187841"/>
                </a:tc>
                <a:extLst>
                  <a:ext uri="{0D108BD9-81ED-4DB2-BD59-A6C34878D82A}">
                    <a16:rowId xmlns:a16="http://schemas.microsoft.com/office/drawing/2014/main" val="349424345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altLang="pl-PL" sz="1800" dirty="0"/>
                        <a:t>8. Darłowo</a:t>
                      </a:r>
                    </a:p>
                  </a:txBody>
                  <a:tcPr marL="187841" marR="187841"/>
                </a:tc>
                <a:tc>
                  <a:txBody>
                    <a:bodyPr/>
                    <a:lstStyle/>
                    <a:p>
                      <a:pPr algn="ctr"/>
                      <a:r>
                        <a:rPr lang="pl-PL" dirty="0"/>
                        <a:t>14 931</a:t>
                      </a:r>
                    </a:p>
                  </a:txBody>
                  <a:tcPr marL="187841" marR="187841"/>
                </a:tc>
                <a:tc>
                  <a:txBody>
                    <a:bodyPr/>
                    <a:lstStyle/>
                    <a:p>
                      <a:pPr algn="ctr"/>
                      <a:r>
                        <a:rPr lang="pl-PL" dirty="0"/>
                        <a:t>20.21</a:t>
                      </a:r>
                    </a:p>
                  </a:txBody>
                  <a:tcPr marL="187841" marR="187841"/>
                </a:tc>
                <a:tc>
                  <a:txBody>
                    <a:bodyPr/>
                    <a:lstStyle/>
                    <a:p>
                      <a:r>
                        <a:rPr lang="pl-PL" dirty="0"/>
                        <a:t>0</a:t>
                      </a:r>
                    </a:p>
                  </a:txBody>
                  <a:tcPr marL="187841" marR="187841"/>
                </a:tc>
                <a:tc>
                  <a:txBody>
                    <a:bodyPr/>
                    <a:lstStyle/>
                    <a:p>
                      <a:r>
                        <a:rPr lang="pl-PL" dirty="0"/>
                        <a:t>0</a:t>
                      </a:r>
                    </a:p>
                  </a:txBody>
                  <a:tcPr marL="187841" marR="187841"/>
                </a:tc>
                <a:extLst>
                  <a:ext uri="{0D108BD9-81ED-4DB2-BD59-A6C34878D82A}">
                    <a16:rowId xmlns:a16="http://schemas.microsoft.com/office/drawing/2014/main" val="3959114758"/>
                  </a:ext>
                </a:extLst>
              </a:tr>
            </a:tbl>
          </a:graphicData>
        </a:graphic>
      </p:graphicFrame>
    </p:spTree>
    <p:extLst>
      <p:ext uri="{BB962C8B-B14F-4D97-AF65-F5344CB8AC3E}">
        <p14:creationId xmlns:p14="http://schemas.microsoft.com/office/powerpoint/2010/main" val="272763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BF5629-9363-40B7-B3BD-1654318D3D91}"/>
              </a:ext>
            </a:extLst>
          </p:cNvPr>
          <p:cNvSpPr>
            <a:spLocks noGrp="1"/>
          </p:cNvSpPr>
          <p:nvPr>
            <p:ph type="title"/>
          </p:nvPr>
        </p:nvSpPr>
        <p:spPr/>
        <p:txBody>
          <a:bodyPr/>
          <a:lstStyle/>
          <a:p>
            <a:r>
              <a:rPr lang="pl-PL" dirty="0"/>
              <a:t>How </a:t>
            </a:r>
            <a:r>
              <a:rPr lang="pl-PL" dirty="0" err="1"/>
              <a:t>does</a:t>
            </a:r>
            <a:r>
              <a:rPr lang="pl-PL" dirty="0"/>
              <a:t> </a:t>
            </a:r>
            <a:r>
              <a:rPr lang="pl-PL" dirty="0" err="1"/>
              <a:t>it</a:t>
            </a:r>
            <a:r>
              <a:rPr lang="pl-PL" dirty="0"/>
              <a:t> </a:t>
            </a:r>
            <a:r>
              <a:rPr lang="pl-PL" dirty="0" err="1"/>
              <a:t>look</a:t>
            </a:r>
            <a:r>
              <a:rPr lang="pl-PL" dirty="0"/>
              <a:t> in </a:t>
            </a:r>
            <a:r>
              <a:rPr lang="pl-PL" dirty="0" err="1"/>
              <a:t>reality</a:t>
            </a:r>
            <a:r>
              <a:rPr lang="pl-PL" dirty="0"/>
              <a:t>?</a:t>
            </a:r>
          </a:p>
        </p:txBody>
      </p:sp>
      <p:sp>
        <p:nvSpPr>
          <p:cNvPr id="3" name="Symbol zastępczy tekstu 2">
            <a:extLst>
              <a:ext uri="{FF2B5EF4-FFF2-40B4-BE49-F238E27FC236}">
                <a16:creationId xmlns:a16="http://schemas.microsoft.com/office/drawing/2014/main" id="{1FCB8857-45A2-4F31-9CFE-1D07A66B26FF}"/>
              </a:ext>
            </a:extLst>
          </p:cNvPr>
          <p:cNvSpPr>
            <a:spLocks noGrp="1"/>
          </p:cNvSpPr>
          <p:nvPr>
            <p:ph type="body" idx="1"/>
          </p:nvPr>
        </p:nvSpPr>
        <p:spPr/>
        <p:txBody>
          <a:bodyPr/>
          <a:lstStyle/>
          <a:p>
            <a:r>
              <a:rPr lang="pl-PL" dirty="0" err="1"/>
              <a:t>Next</a:t>
            </a:r>
            <a:r>
              <a:rPr lang="pl-PL" dirty="0"/>
              <a:t> </a:t>
            </a:r>
            <a:r>
              <a:rPr lang="pl-PL" dirty="0" err="1"/>
              <a:t>few</a:t>
            </a:r>
            <a:r>
              <a:rPr lang="pl-PL" dirty="0"/>
              <a:t> </a:t>
            </a:r>
            <a:r>
              <a:rPr lang="pl-PL" dirty="0" err="1"/>
              <a:t>pages</a:t>
            </a:r>
            <a:r>
              <a:rPr lang="pl-PL" dirty="0"/>
              <a:t> </a:t>
            </a:r>
            <a:r>
              <a:rPr lang="pl-PL" dirty="0" err="1"/>
              <a:t>present</a:t>
            </a:r>
            <a:r>
              <a:rPr lang="pl-PL" dirty="0"/>
              <a:t> </a:t>
            </a:r>
            <a:r>
              <a:rPr lang="pl-PL" dirty="0" err="1"/>
              <a:t>geospatial</a:t>
            </a:r>
            <a:r>
              <a:rPr lang="pl-PL" dirty="0"/>
              <a:t> </a:t>
            </a:r>
            <a:r>
              <a:rPr lang="pl-PL" dirty="0" err="1"/>
              <a:t>distribution</a:t>
            </a:r>
            <a:r>
              <a:rPr lang="pl-PL" dirty="0"/>
              <a:t> of the </a:t>
            </a:r>
            <a:r>
              <a:rPr lang="pl-PL" dirty="0" err="1"/>
              <a:t>venues</a:t>
            </a:r>
            <a:r>
              <a:rPr lang="pl-PL" dirty="0"/>
              <a:t>, </a:t>
            </a:r>
            <a:r>
              <a:rPr lang="pl-PL" dirty="0" err="1"/>
              <a:t>including</a:t>
            </a:r>
            <a:r>
              <a:rPr lang="pl-PL" dirty="0"/>
              <a:t> the </a:t>
            </a:r>
            <a:r>
              <a:rPr lang="pl-PL" dirty="0" err="1"/>
              <a:t>italian</a:t>
            </a:r>
            <a:r>
              <a:rPr lang="pl-PL" dirty="0"/>
              <a:t> and </a:t>
            </a:r>
            <a:r>
              <a:rPr lang="pl-PL" dirty="0" err="1"/>
              <a:t>other</a:t>
            </a:r>
            <a:r>
              <a:rPr lang="pl-PL" dirty="0"/>
              <a:t> </a:t>
            </a:r>
            <a:r>
              <a:rPr lang="pl-PL" dirty="0" err="1"/>
              <a:t>restaurants</a:t>
            </a:r>
            <a:r>
              <a:rPr lang="pl-PL" dirty="0"/>
              <a:t>, in </a:t>
            </a:r>
            <a:r>
              <a:rPr lang="pl-PL" dirty="0" err="1"/>
              <a:t>each</a:t>
            </a:r>
            <a:r>
              <a:rPr lang="pl-PL" dirty="0"/>
              <a:t> </a:t>
            </a:r>
            <a:r>
              <a:rPr lang="pl-PL" dirty="0" err="1"/>
              <a:t>seaside</a:t>
            </a:r>
            <a:r>
              <a:rPr lang="pl-PL" dirty="0"/>
              <a:t> </a:t>
            </a:r>
            <a:r>
              <a:rPr lang="pl-PL" dirty="0" err="1"/>
              <a:t>town</a:t>
            </a:r>
            <a:r>
              <a:rPr lang="pl-PL" dirty="0"/>
              <a:t>.</a:t>
            </a:r>
          </a:p>
        </p:txBody>
      </p:sp>
    </p:spTree>
    <p:extLst>
      <p:ext uri="{BB962C8B-B14F-4D97-AF65-F5344CB8AC3E}">
        <p14:creationId xmlns:p14="http://schemas.microsoft.com/office/powerpoint/2010/main" val="13752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F51FB8-5B89-4B4B-BB7E-C2964B630DF1}"/>
              </a:ext>
            </a:extLst>
          </p:cNvPr>
          <p:cNvSpPr>
            <a:spLocks noGrp="1"/>
          </p:cNvSpPr>
          <p:nvPr>
            <p:ph type="title"/>
          </p:nvPr>
        </p:nvSpPr>
        <p:spPr/>
        <p:txBody>
          <a:bodyPr/>
          <a:lstStyle/>
          <a:p>
            <a:r>
              <a:rPr lang="pl-PL" dirty="0"/>
              <a:t>Map of Świnoujście</a:t>
            </a:r>
          </a:p>
        </p:txBody>
      </p:sp>
      <p:sp>
        <p:nvSpPr>
          <p:cNvPr id="3" name="Symbol zastępczy zawartości 2">
            <a:extLst>
              <a:ext uri="{FF2B5EF4-FFF2-40B4-BE49-F238E27FC236}">
                <a16:creationId xmlns:a16="http://schemas.microsoft.com/office/drawing/2014/main" id="{34B661DF-956A-4462-A8E5-121F866337C5}"/>
              </a:ext>
            </a:extLst>
          </p:cNvPr>
          <p:cNvSpPr>
            <a:spLocks noGrp="1"/>
          </p:cNvSpPr>
          <p:nvPr>
            <p:ph type="body" sz="half" idx="2"/>
          </p:nvPr>
        </p:nvSpPr>
        <p:spPr>
          <a:xfrm>
            <a:off x="677334" y="5458778"/>
            <a:ext cx="8596667" cy="674024"/>
          </a:xfrm>
        </p:spPr>
        <p:txBody>
          <a:bodyPr/>
          <a:lstStyle/>
          <a:p>
            <a:r>
              <a:rPr lang="pl-PL" dirty="0" err="1"/>
              <a:t>All</a:t>
            </a:r>
            <a:r>
              <a:rPr lang="pl-PL" dirty="0"/>
              <a:t> </a:t>
            </a:r>
            <a:r>
              <a:rPr lang="pl-PL" dirty="0" err="1"/>
              <a:t>Venues</a:t>
            </a:r>
            <a:endParaRPr lang="pl-PL" dirty="0"/>
          </a:p>
        </p:txBody>
      </p:sp>
      <p:pic>
        <p:nvPicPr>
          <p:cNvPr id="5" name="Symbol zastępczy obrazu 4">
            <a:extLst>
              <a:ext uri="{FF2B5EF4-FFF2-40B4-BE49-F238E27FC236}">
                <a16:creationId xmlns:a16="http://schemas.microsoft.com/office/drawing/2014/main" id="{BC73256C-E11A-4FCC-BA3A-93A9D4A2C907}"/>
              </a:ext>
            </a:extLst>
          </p:cNvPr>
          <p:cNvPicPr>
            <a:picLocks noGrp="1"/>
          </p:cNvPicPr>
          <p:nvPr>
            <p:ph type="pic" idx="1"/>
          </p:nvPr>
        </p:nvPicPr>
        <p:blipFill>
          <a:blip r:embed="rId2"/>
          <a:srcRect t="13807" b="13807"/>
          <a:stretch>
            <a:fillRect/>
          </a:stretch>
        </p:blipFill>
        <p:spPr>
          <a:prstGeom prst="rect">
            <a:avLst/>
          </a:prstGeom>
        </p:spPr>
      </p:pic>
    </p:spTree>
    <p:extLst>
      <p:ext uri="{BB962C8B-B14F-4D97-AF65-F5344CB8AC3E}">
        <p14:creationId xmlns:p14="http://schemas.microsoft.com/office/powerpoint/2010/main" val="401402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F51FB8-5B89-4B4B-BB7E-C2964B630DF1}"/>
              </a:ext>
            </a:extLst>
          </p:cNvPr>
          <p:cNvSpPr>
            <a:spLocks noGrp="1"/>
          </p:cNvSpPr>
          <p:nvPr>
            <p:ph type="title"/>
          </p:nvPr>
        </p:nvSpPr>
        <p:spPr/>
        <p:txBody>
          <a:bodyPr/>
          <a:lstStyle/>
          <a:p>
            <a:r>
              <a:rPr lang="pl-PL" dirty="0"/>
              <a:t>Map of Dziwnów</a:t>
            </a:r>
          </a:p>
        </p:txBody>
      </p:sp>
      <p:sp>
        <p:nvSpPr>
          <p:cNvPr id="3" name="Symbol zastępczy zawartości 2">
            <a:extLst>
              <a:ext uri="{FF2B5EF4-FFF2-40B4-BE49-F238E27FC236}">
                <a16:creationId xmlns:a16="http://schemas.microsoft.com/office/drawing/2014/main" id="{34B661DF-956A-4462-A8E5-121F866337C5}"/>
              </a:ext>
            </a:extLst>
          </p:cNvPr>
          <p:cNvSpPr>
            <a:spLocks noGrp="1"/>
          </p:cNvSpPr>
          <p:nvPr>
            <p:ph type="body" sz="half" idx="2"/>
          </p:nvPr>
        </p:nvSpPr>
        <p:spPr>
          <a:xfrm>
            <a:off x="677334" y="5458778"/>
            <a:ext cx="8596667" cy="674024"/>
          </a:xfrm>
        </p:spPr>
        <p:txBody>
          <a:bodyPr/>
          <a:lstStyle/>
          <a:p>
            <a:r>
              <a:rPr lang="pl-PL" dirty="0" err="1"/>
              <a:t>All</a:t>
            </a:r>
            <a:r>
              <a:rPr lang="pl-PL" dirty="0"/>
              <a:t> </a:t>
            </a:r>
            <a:r>
              <a:rPr lang="pl-PL" dirty="0" err="1"/>
              <a:t>Venues</a:t>
            </a:r>
            <a:r>
              <a:rPr lang="pl-PL" dirty="0"/>
              <a:t>, no </a:t>
            </a:r>
            <a:r>
              <a:rPr lang="pl-PL" dirty="0" err="1"/>
              <a:t>restaurants</a:t>
            </a:r>
            <a:endParaRPr lang="pl-PL" dirty="0"/>
          </a:p>
        </p:txBody>
      </p:sp>
      <p:pic>
        <p:nvPicPr>
          <p:cNvPr id="5" name="Symbol zastępczy obrazu 4">
            <a:extLst>
              <a:ext uri="{FF2B5EF4-FFF2-40B4-BE49-F238E27FC236}">
                <a16:creationId xmlns:a16="http://schemas.microsoft.com/office/drawing/2014/main" id="{945F1AF0-3861-495C-877C-01FC66D75D1D}"/>
              </a:ext>
            </a:extLst>
          </p:cNvPr>
          <p:cNvPicPr>
            <a:picLocks noGrp="1"/>
          </p:cNvPicPr>
          <p:nvPr>
            <p:ph type="pic" idx="1"/>
          </p:nvPr>
        </p:nvPicPr>
        <p:blipFill>
          <a:blip r:embed="rId2"/>
          <a:srcRect t="12481" b="12481"/>
          <a:stretch>
            <a:fillRect/>
          </a:stretch>
        </p:blipFill>
        <p:spPr>
          <a:prstGeom prst="rect">
            <a:avLst/>
          </a:prstGeom>
        </p:spPr>
      </p:pic>
    </p:spTree>
    <p:extLst>
      <p:ext uri="{BB962C8B-B14F-4D97-AF65-F5344CB8AC3E}">
        <p14:creationId xmlns:p14="http://schemas.microsoft.com/office/powerpoint/2010/main" val="217979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F51FB8-5B89-4B4B-BB7E-C2964B630DF1}"/>
              </a:ext>
            </a:extLst>
          </p:cNvPr>
          <p:cNvSpPr>
            <a:spLocks noGrp="1"/>
          </p:cNvSpPr>
          <p:nvPr>
            <p:ph type="title"/>
          </p:nvPr>
        </p:nvSpPr>
        <p:spPr/>
        <p:txBody>
          <a:bodyPr/>
          <a:lstStyle/>
          <a:p>
            <a:r>
              <a:rPr lang="pl-PL" dirty="0"/>
              <a:t>Map of </a:t>
            </a:r>
            <a:r>
              <a:rPr lang="pl-PL" dirty="0" err="1"/>
              <a:t>Rewal</a:t>
            </a:r>
            <a:endParaRPr lang="pl-PL" dirty="0"/>
          </a:p>
        </p:txBody>
      </p:sp>
      <p:sp>
        <p:nvSpPr>
          <p:cNvPr id="3" name="Symbol zastępczy zawartości 2">
            <a:extLst>
              <a:ext uri="{FF2B5EF4-FFF2-40B4-BE49-F238E27FC236}">
                <a16:creationId xmlns:a16="http://schemas.microsoft.com/office/drawing/2014/main" id="{34B661DF-956A-4462-A8E5-121F866337C5}"/>
              </a:ext>
            </a:extLst>
          </p:cNvPr>
          <p:cNvSpPr>
            <a:spLocks noGrp="1"/>
          </p:cNvSpPr>
          <p:nvPr>
            <p:ph type="body" sz="half" idx="2"/>
          </p:nvPr>
        </p:nvSpPr>
        <p:spPr>
          <a:xfrm>
            <a:off x="677334" y="5458778"/>
            <a:ext cx="8596667" cy="674024"/>
          </a:xfrm>
        </p:spPr>
        <p:txBody>
          <a:bodyPr/>
          <a:lstStyle/>
          <a:p>
            <a:r>
              <a:rPr lang="pl-PL" dirty="0" err="1"/>
              <a:t>All</a:t>
            </a:r>
            <a:r>
              <a:rPr lang="pl-PL" dirty="0"/>
              <a:t> </a:t>
            </a:r>
            <a:r>
              <a:rPr lang="pl-PL" dirty="0" err="1"/>
              <a:t>Venues</a:t>
            </a:r>
            <a:endParaRPr lang="pl-PL" dirty="0"/>
          </a:p>
        </p:txBody>
      </p:sp>
      <p:pic>
        <p:nvPicPr>
          <p:cNvPr id="7" name="Symbol zastępczy obrazu 6">
            <a:extLst>
              <a:ext uri="{FF2B5EF4-FFF2-40B4-BE49-F238E27FC236}">
                <a16:creationId xmlns:a16="http://schemas.microsoft.com/office/drawing/2014/main" id="{7F626832-F866-4F5F-9B37-4154F2401769}"/>
              </a:ext>
            </a:extLst>
          </p:cNvPr>
          <p:cNvPicPr>
            <a:picLocks noGrp="1"/>
          </p:cNvPicPr>
          <p:nvPr>
            <p:ph type="pic" idx="1"/>
          </p:nvPr>
        </p:nvPicPr>
        <p:blipFill>
          <a:blip r:embed="rId2"/>
          <a:srcRect t="17835" b="17835"/>
          <a:stretch>
            <a:fillRect/>
          </a:stretch>
        </p:blipFill>
        <p:spPr>
          <a:prstGeom prst="rect">
            <a:avLst/>
          </a:prstGeom>
        </p:spPr>
      </p:pic>
    </p:spTree>
    <p:extLst>
      <p:ext uri="{BB962C8B-B14F-4D97-AF65-F5344CB8AC3E}">
        <p14:creationId xmlns:p14="http://schemas.microsoft.com/office/powerpoint/2010/main" val="122464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c198d03e-0dd7-4a6b-9719-411c02918744"/>
</p:tagLst>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BEE2110404CB4881F72988051C3484" ma:contentTypeVersion="13" ma:contentTypeDescription="Create a new document." ma:contentTypeScope="" ma:versionID="4f8fe68057f5adbcf80d2f4a56e9f0ce">
  <xsd:schema xmlns:xsd="http://www.w3.org/2001/XMLSchema" xmlns:xs="http://www.w3.org/2001/XMLSchema" xmlns:p="http://schemas.microsoft.com/office/2006/metadata/properties" xmlns:ns3="074df5c0-939f-483a-905b-4b9e069ad235" xmlns:ns4="071cb559-6355-4da7-8051-9e2586609729" targetNamespace="http://schemas.microsoft.com/office/2006/metadata/properties" ma:root="true" ma:fieldsID="b37ee479fb304c3139ad294b29b1c9b2" ns3:_="" ns4:_="">
    <xsd:import namespace="074df5c0-939f-483a-905b-4b9e069ad235"/>
    <xsd:import namespace="071cb559-6355-4da7-8051-9e258660972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4df5c0-939f-483a-905b-4b9e069ad2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71cb559-6355-4da7-8051-9e258660972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8093E9-F0E8-4222-A40E-10CC4245C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4df5c0-939f-483a-905b-4b9e069ad235"/>
    <ds:schemaRef ds:uri="071cb559-6355-4da7-8051-9e258660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E2106A-9981-4F52-AD35-527C453C42DC}">
  <ds:schemaRefs>
    <ds:schemaRef ds:uri="http://schemas.microsoft.com/sharepoint/v3/contenttype/forms"/>
  </ds:schemaRefs>
</ds:datastoreItem>
</file>

<file path=customXml/itemProps3.xml><?xml version="1.0" encoding="utf-8"?>
<ds:datastoreItem xmlns:ds="http://schemas.openxmlformats.org/officeDocument/2006/customXml" ds:itemID="{AD8218B5-080C-478E-B9C1-9B72BBA72221}">
  <ds:schemaRefs>
    <ds:schemaRef ds:uri="http://purl.org/dc/terms/"/>
    <ds:schemaRef ds:uri="http://schemas.openxmlformats.org/package/2006/metadata/core-properties"/>
    <ds:schemaRef ds:uri="074df5c0-939f-483a-905b-4b9e069ad235"/>
    <ds:schemaRef ds:uri="http://purl.org/dc/dcmitype/"/>
    <ds:schemaRef ds:uri="071cb559-6355-4da7-8051-9e2586609729"/>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122</TotalTime>
  <Words>720</Words>
  <Application>Microsoft Office PowerPoint</Application>
  <PresentationFormat>Panoramiczny</PresentationFormat>
  <Paragraphs>158</Paragraphs>
  <Slides>16</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16</vt:i4>
      </vt:variant>
    </vt:vector>
  </HeadingPairs>
  <TitlesOfParts>
    <vt:vector size="20" baseType="lpstr">
      <vt:lpstr>Arial</vt:lpstr>
      <vt:lpstr>Trebuchet MS</vt:lpstr>
      <vt:lpstr>Wingdings 3</vt:lpstr>
      <vt:lpstr>Faseta</vt:lpstr>
      <vt:lpstr>Where should an entrepreneur open an Italian cuisine restaurant, considering seaside resorts in western coast  of Poland?</vt:lpstr>
      <vt:lpstr>Why is this topic of interest?</vt:lpstr>
      <vt:lpstr>What are the factors which will affect an investment decision?</vt:lpstr>
      <vt:lpstr>Prezentacja programu PowerPoint</vt:lpstr>
      <vt:lpstr>What do we know about the towns?</vt:lpstr>
      <vt:lpstr>How does it look in reality?</vt:lpstr>
      <vt:lpstr>Map of Świnoujście</vt:lpstr>
      <vt:lpstr>Map of Dziwnów</vt:lpstr>
      <vt:lpstr>Map of Rewal</vt:lpstr>
      <vt:lpstr>Map of Rewal</vt:lpstr>
      <vt:lpstr>Map of Ustronie Morskie</vt:lpstr>
      <vt:lpstr>Map of Mielno</vt:lpstr>
      <vt:lpstr>Map of Darłowo</vt:lpstr>
      <vt:lpstr>Results</vt:lpstr>
      <vt:lpstr>Conclusion and further developments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should an entrepreneur open an Italian cuisine restaurant, considering seaside resorts in western coast, Poland?</dc:title>
  <dc:creator>Agnieszka Kania</dc:creator>
  <cp:lastModifiedBy>Agnieszka Kania</cp:lastModifiedBy>
  <cp:revision>1</cp:revision>
  <dcterms:created xsi:type="dcterms:W3CDTF">2020-07-10T19:46:57Z</dcterms:created>
  <dcterms:modified xsi:type="dcterms:W3CDTF">2020-07-26T21:46:46Z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0x01010010BEE2110404CB4881F72988051C3484</vt:lpwstr>
  </property>
</Properties>
</file>