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71" r:id="rId4"/>
    <p:sldId id="272" r:id="rId5"/>
    <p:sldId id="273" r:id="rId6"/>
    <p:sldId id="277" r:id="rId7"/>
    <p:sldId id="274" r:id="rId8"/>
    <p:sldId id="276" r:id="rId9"/>
    <p:sldId id="285" r:id="rId10"/>
    <p:sldId id="286" r:id="rId11"/>
    <p:sldId id="287" r:id="rId12"/>
    <p:sldId id="290" r:id="rId13"/>
    <p:sldId id="278" r:id="rId14"/>
    <p:sldId id="279" r:id="rId15"/>
    <p:sldId id="281" r:id="rId16"/>
    <p:sldId id="282" r:id="rId17"/>
    <p:sldId id="284" r:id="rId18"/>
    <p:sldId id="283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108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"/>
            <a:ext cx="9144000" cy="58341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r="4246" b="3174"/>
          <a:stretch/>
        </p:blipFill>
        <p:spPr>
          <a:xfrm>
            <a:off x="-25759" y="-58733"/>
            <a:ext cx="9169759" cy="5892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4" y="4209171"/>
            <a:ext cx="8085582" cy="1186884"/>
          </a:xfrm>
        </p:spPr>
        <p:txBody>
          <a:bodyPr>
            <a:normAutofit/>
          </a:bodyPr>
          <a:lstStyle/>
          <a:p>
            <a:r>
              <a:rPr lang="pl-PL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Delightful Queen</a:t>
            </a:r>
            <a:endParaRPr lang="en-US" sz="7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00634" y="6144865"/>
            <a:ext cx="7342600" cy="474877"/>
          </a:xfrm>
        </p:spPr>
        <p:txBody>
          <a:bodyPr>
            <a:noAutofit/>
          </a:bodyPr>
          <a:lstStyle/>
          <a:p>
            <a:r>
              <a:rPr lang="pl-PL" sz="2000" i="1" dirty="0" smtClean="0"/>
              <a:t>„</a:t>
            </a:r>
            <a:r>
              <a:rPr lang="en-US" sz="2000" i="1" dirty="0" smtClean="0"/>
              <a:t>Animation </a:t>
            </a:r>
            <a:r>
              <a:rPr lang="en-US" sz="2000" i="1" dirty="0"/>
              <a:t>is the process of creating motion and shape </a:t>
            </a:r>
            <a:r>
              <a:rPr lang="en-US" sz="2000" i="1" dirty="0" smtClean="0"/>
              <a:t>change</a:t>
            </a:r>
            <a:r>
              <a:rPr lang="pl-PL" sz="2000" i="1" dirty="0" smtClean="0"/>
              <a:t>” ~ inż. Mariusz Brona</a:t>
            </a:r>
            <a:endParaRPr lang="en-US" sz="2000" i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6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12188 -0.6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3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0278 -0.5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0278 -0.565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1.11111E-6 -0.616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Animator Set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1. We can manipulate view with a set of animations! In the same time!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2. We can play animations together, sequentially or after special delay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3. We should avoid circular dependencies!</a:t>
            </a:r>
          </a:p>
        </p:txBody>
      </p:sp>
    </p:spTree>
    <p:extLst>
      <p:ext uri="{BB962C8B-B14F-4D97-AF65-F5344CB8AC3E}">
        <p14:creationId xmlns:p14="http://schemas.microsoft.com/office/powerpoint/2010/main" val="8197084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Animator Listener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	1. Helps us follow the state of the view’s animation, especially when we have sequence of animations.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	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2. We can manipulate a view in every state.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	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3. Lets us to provide communication between our custom view and activity or fragment.</a:t>
            </a:r>
          </a:p>
        </p:txBody>
      </p:sp>
    </p:spTree>
    <p:extLst>
      <p:ext uri="{BB962C8B-B14F-4D97-AF65-F5344CB8AC3E}">
        <p14:creationId xmlns:p14="http://schemas.microsoft.com/office/powerpoint/2010/main" val="102238509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Interpolators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	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1. Awesome feature, we can manipulate dynamic of an animation.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	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2. We can choose one interpolator to every animation in set or different interpolators for each animation.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	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3. Most popular: Linear, Accelerate, Decelerate, AccelerateDecelerate, Bounce, Overshoot</a:t>
            </a:r>
          </a:p>
        </p:txBody>
      </p:sp>
    </p:spTree>
    <p:extLst>
      <p:ext uri="{BB962C8B-B14F-4D97-AF65-F5344CB8AC3E}">
        <p14:creationId xmlns:p14="http://schemas.microsoft.com/office/powerpoint/2010/main" val="181912443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List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It is a fact, that lots of applications have lists in their main activity.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It is very important, to encourage user to use our app in the first minutes after first opening.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Making a nice animation for loading items is a clue!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2173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List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With Recycler View we have a really wide field of what we can do with items.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Also there is a big responsibility for developer to implement animations that won’t cause any UI troubles – binding to the wrong item, causing loading errors, etc.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We can use ItemAnimator class for animating items!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8039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Lollipop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With the new version of Android called Lollipop, there came up a brand new design – Material Design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Material Design brought new awesome animations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However! There were no good quality documentation, tutorials that shows how to properly implement those animations.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There’s still very little amount of documents that describe Lollipop Anims.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6963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Lollipop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The core of the Lollipop Animation is a </a:t>
            </a:r>
            <a:r>
              <a:rPr lang="pl-PL" sz="2800" b="1" dirty="0" smtClean="0">
                <a:latin typeface="Roboto" pitchFamily="2" charset="0"/>
                <a:ea typeface="Roboto" pitchFamily="2" charset="0"/>
              </a:rPr>
              <a:t>Transition API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Activity and Fragment transitions were introduced in 4.4 KitKat revision.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It brought </a:t>
            </a:r>
            <a:r>
              <a:rPr lang="pl-PL" sz="2800" i="1" dirty="0" smtClean="0">
                <a:latin typeface="Roboto" pitchFamily="2" charset="0"/>
                <a:ea typeface="Roboto" pitchFamily="2" charset="0"/>
              </a:rPr>
              <a:t>Scenes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and </a:t>
            </a:r>
            <a:r>
              <a:rPr lang="pl-PL" sz="2800" i="1" dirty="0" smtClean="0">
                <a:latin typeface="Roboto" pitchFamily="2" charset="0"/>
                <a:ea typeface="Roboto" pitchFamily="2" charset="0"/>
              </a:rPr>
              <a:t>Transitions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. Scene is a state of app’s UI, Transition is an animated change between UI interfaces.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The biggest difference is that before Lollipop we only could animate whole layout. With Lollipop we can animate single views and shared views from one activity/fragment to another!</a:t>
            </a:r>
          </a:p>
        </p:txBody>
      </p:sp>
    </p:spTree>
    <p:extLst>
      <p:ext uri="{BB962C8B-B14F-4D97-AF65-F5344CB8AC3E}">
        <p14:creationId xmlns:p14="http://schemas.microsoft.com/office/powerpoint/2010/main" val="40169127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Lollipop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The core of the Lollipop Animation is a </a:t>
            </a:r>
            <a:r>
              <a:rPr lang="pl-PL" sz="2800" b="1" dirty="0" smtClean="0">
                <a:latin typeface="Roboto" pitchFamily="2" charset="0"/>
                <a:ea typeface="Roboto" pitchFamily="2" charset="0"/>
              </a:rPr>
              <a:t>Transition API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Activity and Fragment transitions were introduced in 4.4 KitKat revision.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It brought </a:t>
            </a:r>
            <a:r>
              <a:rPr lang="pl-PL" sz="2800" i="1" dirty="0" smtClean="0">
                <a:latin typeface="Roboto" pitchFamily="2" charset="0"/>
                <a:ea typeface="Roboto" pitchFamily="2" charset="0"/>
              </a:rPr>
              <a:t>Scenes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and </a:t>
            </a:r>
            <a:r>
              <a:rPr lang="pl-PL" sz="2800" i="1" dirty="0" smtClean="0">
                <a:latin typeface="Roboto" pitchFamily="2" charset="0"/>
                <a:ea typeface="Roboto" pitchFamily="2" charset="0"/>
              </a:rPr>
              <a:t>Transitions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. Scene is a state of app’s UI, Transition is an animated change between UI interfaces.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The biggest difference is that before Lollipop we only could animate whole layout. With Lollipop we can animate single views and shared views from one activity/fragment to another!</a:t>
            </a:r>
          </a:p>
        </p:txBody>
      </p:sp>
    </p:spTree>
    <p:extLst>
      <p:ext uri="{BB962C8B-B14F-4D97-AF65-F5344CB8AC3E}">
        <p14:creationId xmlns:p14="http://schemas.microsoft.com/office/powerpoint/2010/main" val="384322667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Lollipop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Reveal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Fade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Explode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Move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Slide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447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boto" pitchFamily="2" charset="0"/>
                <a:ea typeface="Roboto" pitchFamily="2" charset="0"/>
              </a:rPr>
              <a:t>Thank you!</a:t>
            </a:r>
            <a:endParaRPr lang="en-US" sz="5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Roboto" pitchFamily="2" charset="0"/>
                <a:ea typeface="Roboto" pitchFamily="2" charset="0"/>
              </a:rPr>
              <a:t>Lyndon Pan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, 12/2014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60358" y="4278573"/>
            <a:ext cx="968991" cy="968991"/>
            <a:chOff x="996287" y="4278573"/>
            <a:chExt cx="968991" cy="968991"/>
          </a:xfrm>
        </p:grpSpPr>
        <p:sp>
          <p:nvSpPr>
            <p:cNvPr id="4" name="Oval 3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Agenda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Introduction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View Animations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List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Animations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 Lollipop Animations</a:t>
            </a: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The main purpose of animation is to create outstanding user experience.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Animations should add subtle visual cues that notify users about what’s going on in your app.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Animations are especially useful when the screen changes state – when content loads or new actions become available.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b="1" dirty="0" smtClean="0">
                <a:latin typeface="Roboto" pitchFamily="2" charset="0"/>
                <a:ea typeface="Roboto" pitchFamily="2" charset="0"/>
              </a:rPr>
              <a:t>Don’t overuse them! It will cause a reverse effect!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  </a:t>
            </a: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018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c.d.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We can animate EVERYTHING – views, fragments, activities, lists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We can manipulate EVERYTHING – showing, hiding, translating, rotating, scaling.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We can do it IN EVERY WAY – playing them together, playing them sequentially, after start, before end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b="1" dirty="0" smtClean="0">
                <a:latin typeface="Roboto" pitchFamily="2" charset="0"/>
                <a:ea typeface="Roboto" pitchFamily="2" charset="0"/>
              </a:rPr>
              <a:t>But we CAN’T OVERUSE THEM!!!</a:t>
            </a:r>
            <a:endParaRPr lang="en-US" sz="28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6450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c.d.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l-PL" sz="2800" b="1" dirty="0" smtClean="0">
              <a:latin typeface="Roboto" pitchFamily="2" charset="0"/>
              <a:ea typeface="Roboto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l-PL" sz="2800" b="1" dirty="0" smtClean="0">
              <a:latin typeface="Roboto" pitchFamily="2" charset="0"/>
              <a:ea typeface="Roboto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2800" b="1" u="sng" dirty="0" smtClean="0">
                <a:latin typeface="Roboto" pitchFamily="2" charset="0"/>
                <a:ea typeface="Roboto" pitchFamily="2" charset="0"/>
              </a:rPr>
              <a:t>THEY OVERUSED THEM</a:t>
            </a:r>
            <a:endParaRPr lang="pl-PL" sz="2800" b="1" u="sng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0" y="2173480"/>
            <a:ext cx="2284477" cy="1519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78" y="2011780"/>
            <a:ext cx="2899691" cy="1843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7" y="4310879"/>
            <a:ext cx="2324042" cy="2228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43" y="2119060"/>
            <a:ext cx="2800350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77" y="4392703"/>
            <a:ext cx="3105091" cy="2064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4392702"/>
            <a:ext cx="2560320" cy="18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146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c.d.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l-PL" sz="2800" b="1" dirty="0" smtClean="0">
              <a:latin typeface="Roboto" pitchFamily="2" charset="0"/>
              <a:ea typeface="Roboto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l-PL" sz="2800" b="1" dirty="0" smtClean="0">
              <a:latin typeface="Roboto" pitchFamily="2" charset="0"/>
              <a:ea typeface="Roboto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2800" b="1" u="sng" dirty="0" smtClean="0">
                <a:latin typeface="Roboto" pitchFamily="2" charset="0"/>
                <a:ea typeface="Roboto" pitchFamily="2" charset="0"/>
              </a:rPr>
              <a:t>THEY USED ENOUGH ANIMATIONS</a:t>
            </a:r>
            <a:endParaRPr lang="pl-PL" sz="2800" b="1" u="sng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3" y="1737629"/>
            <a:ext cx="3128655" cy="21304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" y="4642337"/>
            <a:ext cx="3145454" cy="2074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71" y="1737629"/>
            <a:ext cx="1942367" cy="23489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437" y="1804441"/>
            <a:ext cx="3111656" cy="19967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27" y="4659920"/>
            <a:ext cx="3747411" cy="20574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4481145"/>
            <a:ext cx="1863481" cy="22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571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Android provides us a set of different views – TextViews, ImageViews, ProgressBars, Buttons, EditTexts etc.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Android also provides us an opportunity to change their state.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800" b="1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The great thing about Java is </a:t>
            </a:r>
            <a:r>
              <a:rPr lang="pl-PL" sz="2800" b="1" dirty="0" smtClean="0">
                <a:latin typeface="Roboto" pitchFamily="2" charset="0"/>
                <a:ea typeface="Roboto" pitchFamily="2" charset="0"/>
              </a:rPr>
              <a:t>inheritance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. With this tool we can create cool custom view for our purpose – we just need to extend proper class.</a:t>
            </a:r>
            <a:endParaRPr lang="en-US" sz="28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3561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To create a custom view we have to follow two steps:</a:t>
            </a:r>
            <a:endParaRPr lang="pl-PL" sz="2800" b="1" dirty="0">
              <a:latin typeface="Roboto" pitchFamily="2" charset="0"/>
              <a:ea typeface="Roboto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	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1. Extend </a:t>
            </a:r>
            <a:r>
              <a:rPr lang="pl-PL" sz="2800" i="1" dirty="0" smtClean="0">
                <a:latin typeface="Roboto" pitchFamily="2" charset="0"/>
                <a:ea typeface="Roboto" pitchFamily="2" charset="0"/>
              </a:rPr>
              <a:t>View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 class and call </a:t>
            </a:r>
            <a:r>
              <a:rPr lang="pl-PL" sz="2800" i="1" dirty="0" smtClean="0">
                <a:latin typeface="Roboto" pitchFamily="2" charset="0"/>
                <a:ea typeface="Roboto" pitchFamily="2" charset="0"/>
              </a:rPr>
              <a:t>super()</a:t>
            </a:r>
            <a:endParaRPr lang="pl-PL" sz="2800" dirty="0" smtClean="0">
              <a:latin typeface="Roboto" pitchFamily="2" charset="0"/>
              <a:ea typeface="Roboto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>
                <a:latin typeface="Roboto" pitchFamily="2" charset="0"/>
                <a:ea typeface="Roboto" pitchFamily="2" charset="0"/>
              </a:rPr>
              <a:t>	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2. Draw something on canvas.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0830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Animations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800" dirty="0" smtClean="0">
                <a:latin typeface="Roboto" pitchFamily="2" charset="0"/>
                <a:ea typeface="Roboto" pitchFamily="2" charset="0"/>
              </a:rPr>
              <a:t>View Animator vs. Property Animator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1. View animator let us scale, translate, rotate, etc. ; but it won’t let us animate background color for instance.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2. View animator needs less code than Property animator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latin typeface="Roboto" pitchFamily="2" charset="0"/>
                <a:ea typeface="Roboto" pitchFamily="2" charset="0"/>
              </a:rPr>
              <a:t>3. Property animator should be used in more advanced UI behaviours</a:t>
            </a:r>
          </a:p>
        </p:txBody>
      </p:sp>
    </p:spTree>
    <p:extLst>
      <p:ext uri="{BB962C8B-B14F-4D97-AF65-F5344CB8AC3E}">
        <p14:creationId xmlns:p14="http://schemas.microsoft.com/office/powerpoint/2010/main" val="36486783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19083</TotalTime>
  <Words>714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Metropolitan</vt:lpstr>
      <vt:lpstr>Delightful Queen</vt:lpstr>
      <vt:lpstr>Agenda</vt:lpstr>
      <vt:lpstr>Introduction</vt:lpstr>
      <vt:lpstr>Introduction c.d.</vt:lpstr>
      <vt:lpstr>Introduction c.d.</vt:lpstr>
      <vt:lpstr>Introduction c.d.</vt:lpstr>
      <vt:lpstr>View Animations</vt:lpstr>
      <vt:lpstr>View Animations</vt:lpstr>
      <vt:lpstr>View Animations</vt:lpstr>
      <vt:lpstr>View Animations</vt:lpstr>
      <vt:lpstr>View Animations</vt:lpstr>
      <vt:lpstr>View Animations</vt:lpstr>
      <vt:lpstr>List Animations</vt:lpstr>
      <vt:lpstr>List Animations</vt:lpstr>
      <vt:lpstr>Lollipop Animations</vt:lpstr>
      <vt:lpstr>Lollipop Animations</vt:lpstr>
      <vt:lpstr>Lollipop Animations</vt:lpstr>
      <vt:lpstr>Lollipop Animations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Mariusz</cp:lastModifiedBy>
  <cp:revision>75</cp:revision>
  <dcterms:created xsi:type="dcterms:W3CDTF">2014-12-01T08:13:48Z</dcterms:created>
  <dcterms:modified xsi:type="dcterms:W3CDTF">2015-07-19T22:49:18Z</dcterms:modified>
</cp:coreProperties>
</file>