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9" r:id="rId1"/>
  </p:sldMasterIdLst>
  <p:notesMasterIdLst>
    <p:notesMasterId r:id="rId19"/>
  </p:notesMasterIdLst>
  <p:sldIdLst>
    <p:sldId id="256" r:id="rId2"/>
    <p:sldId id="257" r:id="rId3"/>
    <p:sldId id="270" r:id="rId4"/>
    <p:sldId id="266" r:id="rId5"/>
    <p:sldId id="258" r:id="rId6"/>
    <p:sldId id="259" r:id="rId7"/>
    <p:sldId id="267" r:id="rId8"/>
    <p:sldId id="277" r:id="rId9"/>
    <p:sldId id="260" r:id="rId10"/>
    <p:sldId id="274" r:id="rId11"/>
    <p:sldId id="271" r:id="rId12"/>
    <p:sldId id="268" r:id="rId13"/>
    <p:sldId id="278" r:id="rId14"/>
    <p:sldId id="262" r:id="rId15"/>
    <p:sldId id="275" r:id="rId16"/>
    <p:sldId id="279" r:id="rId17"/>
    <p:sldId id="276" r:id="rId18"/>
  </p:sldIdLst>
  <p:sldSz cx="10680700" cy="7556500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33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915" dt="2021-04-13T15:08:31.331"/>
    <p1510:client id="{52DABD9F-50D9-2000-EA5C-F2E2BE7C7B75}" v="1757" dt="2021-04-13T14:41:51.840"/>
    <p1510:client id="{A2E6DB87-A5F6-6155-99C4-4D4B586E6140}" v="126" dt="2021-04-27T17:08:23.706"/>
    <p1510:client id="{ABAD8A30-3EB5-9235-C2D8-C351E95531CC}" v="396" dt="2021-04-13T15:02:46.511"/>
    <p1510:client id="{BEE47ED4-2FD3-D74F-6BFE-43904F34C4FC}" v="7" dt="2021-04-26T11:41:52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380"/>
        <p:guide pos="336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nieszka Żupnik" userId="S::zupnik@student.agh.edu.pl::43ff3d96-13d1-4591-b7a9-d73431608f78" providerId="AD" clId="Web-{ABAD8A30-3EB5-9235-C2D8-C351E95531CC}"/>
    <pc:docChg chg="modSld">
      <pc:chgData name="Agnieszka Żupnik" userId="S::zupnik@student.agh.edu.pl::43ff3d96-13d1-4591-b7a9-d73431608f78" providerId="AD" clId="Web-{ABAD8A30-3EB5-9235-C2D8-C351E95531CC}" dt="2021-04-13T15:02:46.511" v="394" actId="20577"/>
      <pc:docMkLst>
        <pc:docMk/>
      </pc:docMkLst>
      <pc:sldChg chg="modSp">
        <pc:chgData name="Agnieszka Żupnik" userId="S::zupnik@student.agh.edu.pl::43ff3d96-13d1-4591-b7a9-d73431608f78" providerId="AD" clId="Web-{ABAD8A30-3EB5-9235-C2D8-C351E95531CC}" dt="2021-04-13T15:02:46.511" v="394" actId="20577"/>
        <pc:sldMkLst>
          <pc:docMk/>
          <pc:sldMk cId="45539174" sldId="271"/>
        </pc:sldMkLst>
        <pc:spChg chg="mod">
          <ac:chgData name="Agnieszka Żupnik" userId="S::zupnik@student.agh.edu.pl::43ff3d96-13d1-4591-b7a9-d73431608f78" providerId="AD" clId="Web-{ABAD8A30-3EB5-9235-C2D8-C351E95531CC}" dt="2021-04-13T15:02:46.511" v="394" actId="20577"/>
          <ac:spMkLst>
            <pc:docMk/>
            <pc:sldMk cId="45539174" sldId="271"/>
            <ac:spMk id="3" creationId="{7E4947CF-C8D7-434C-8030-67971600F5D3}"/>
          </ac:spMkLst>
        </pc:spChg>
      </pc:sldChg>
      <pc:sldChg chg="addSp modSp">
        <pc:chgData name="Agnieszka Żupnik" userId="S::zupnik@student.agh.edu.pl::43ff3d96-13d1-4591-b7a9-d73431608f78" providerId="AD" clId="Web-{ABAD8A30-3EB5-9235-C2D8-C351E95531CC}" dt="2021-04-13T14:43:51.013" v="7" actId="1076"/>
        <pc:sldMkLst>
          <pc:docMk/>
          <pc:sldMk cId="2409285548" sldId="277"/>
        </pc:sldMkLst>
        <pc:picChg chg="mod">
          <ac:chgData name="Agnieszka Żupnik" userId="S::zupnik@student.agh.edu.pl::43ff3d96-13d1-4591-b7a9-d73431608f78" providerId="AD" clId="Web-{ABAD8A30-3EB5-9235-C2D8-C351E95531CC}" dt="2021-04-13T14:43:49.981" v="6" actId="1076"/>
          <ac:picMkLst>
            <pc:docMk/>
            <pc:sldMk cId="2409285548" sldId="277"/>
            <ac:picMk id="3" creationId="{9EC1804B-2111-4079-A1B5-C3CE3F8F123D}"/>
          </ac:picMkLst>
        </pc:picChg>
        <pc:picChg chg="add mod">
          <ac:chgData name="Agnieszka Żupnik" userId="S::zupnik@student.agh.edu.pl::43ff3d96-13d1-4591-b7a9-d73431608f78" providerId="AD" clId="Web-{ABAD8A30-3EB5-9235-C2D8-C351E95531CC}" dt="2021-04-13T14:43:51.013" v="7" actId="1076"/>
          <ac:picMkLst>
            <pc:docMk/>
            <pc:sldMk cId="2409285548" sldId="277"/>
            <ac:picMk id="4" creationId="{6697497A-9652-440E-A046-8F4F3B562AD1}"/>
          </ac:picMkLst>
        </pc:picChg>
      </pc:sldChg>
    </pc:docChg>
  </pc:docChgLst>
  <pc:docChgLst>
    <pc:chgData name="Agnieszka Żupnik" userId="S::zupnik@student.agh.edu.pl::43ff3d96-13d1-4591-b7a9-d73431608f78" providerId="AD" clId="Web-{52DABD9F-50D9-2000-EA5C-F2E2BE7C7B75}"/>
    <pc:docChg chg="addSld delSld modSld sldOrd">
      <pc:chgData name="Agnieszka Żupnik" userId="S::zupnik@student.agh.edu.pl::43ff3d96-13d1-4591-b7a9-d73431608f78" providerId="AD" clId="Web-{52DABD9F-50D9-2000-EA5C-F2E2BE7C7B75}" dt="2021-04-13T14:41:51.840" v="1655" actId="20577"/>
      <pc:docMkLst>
        <pc:docMk/>
      </pc:docMkLst>
      <pc:sldChg chg="modSp">
        <pc:chgData name="Agnieszka Żupnik" userId="S::zupnik@student.agh.edu.pl::43ff3d96-13d1-4591-b7a9-d73431608f78" providerId="AD" clId="Web-{52DABD9F-50D9-2000-EA5C-F2E2BE7C7B75}" dt="2021-04-13T13:54:11.972" v="262" actId="20577"/>
        <pc:sldMkLst>
          <pc:docMk/>
          <pc:sldMk cId="0" sldId="256"/>
        </pc:sldMkLst>
        <pc:spChg chg="mod">
          <ac:chgData name="Agnieszka Żupnik" userId="S::zupnik@student.agh.edu.pl::43ff3d96-13d1-4591-b7a9-d73431608f78" providerId="AD" clId="Web-{52DABD9F-50D9-2000-EA5C-F2E2BE7C7B75}" dt="2021-04-13T13:54:11.972" v="262" actId="20577"/>
          <ac:spMkLst>
            <pc:docMk/>
            <pc:sldMk cId="0" sldId="256"/>
            <ac:spMk id="4" creationId="{5C60DC72-2487-464A-980F-34D733E04640}"/>
          </ac:spMkLst>
        </pc:spChg>
      </pc:sldChg>
      <pc:sldChg chg="addSp delSp modSp del">
        <pc:chgData name="Agnieszka Żupnik" userId="S::zupnik@student.agh.edu.pl::43ff3d96-13d1-4591-b7a9-d73431608f78" providerId="AD" clId="Web-{52DABD9F-50D9-2000-EA5C-F2E2BE7C7B75}" dt="2021-04-13T14:14:44.958" v="453"/>
        <pc:sldMkLst>
          <pc:docMk/>
          <pc:sldMk cId="1296993196" sldId="257"/>
        </pc:sldMkLst>
        <pc:spChg chg="mod">
          <ac:chgData name="Agnieszka Żupnik" userId="S::zupnik@student.agh.edu.pl::43ff3d96-13d1-4591-b7a9-d73431608f78" providerId="AD" clId="Web-{52DABD9F-50D9-2000-EA5C-F2E2BE7C7B75}" dt="2021-04-13T13:46:30.091" v="26" actId="1076"/>
          <ac:spMkLst>
            <pc:docMk/>
            <pc:sldMk cId="1296993196" sldId="257"/>
            <ac:spMk id="2" creationId="{5DFDA20B-FEEB-4376-BB6F-422DE1487D30}"/>
          </ac:spMkLst>
        </pc:spChg>
        <pc:spChg chg="mod">
          <ac:chgData name="Agnieszka Żupnik" userId="S::zupnik@student.agh.edu.pl::43ff3d96-13d1-4591-b7a9-d73431608f78" providerId="AD" clId="Web-{52DABD9F-50D9-2000-EA5C-F2E2BE7C7B75}" dt="2021-04-13T13:52:29.908" v="233" actId="20577"/>
          <ac:spMkLst>
            <pc:docMk/>
            <pc:sldMk cId="1296993196" sldId="257"/>
            <ac:spMk id="3" creationId="{7E4947CF-C8D7-434C-8030-67971600F5D3}"/>
          </ac:spMkLst>
        </pc:spChg>
        <pc:spChg chg="add del">
          <ac:chgData name="Agnieszka Żupnik" userId="S::zupnik@student.agh.edu.pl::43ff3d96-13d1-4591-b7a9-d73431608f78" providerId="AD" clId="Web-{52DABD9F-50D9-2000-EA5C-F2E2BE7C7B75}" dt="2021-04-13T14:14:44.958" v="453"/>
          <ac:spMkLst>
            <pc:docMk/>
            <pc:sldMk cId="1296993196" sldId="257"/>
            <ac:spMk id="4" creationId="{1599B3D6-9D6A-487A-AB43-0FCD8A056FAB}"/>
          </ac:spMkLst>
        </pc:spChg>
        <pc:spChg chg="add mod topLvl">
          <ac:chgData name="Agnieszka Żupnik" userId="S::zupnik@student.agh.edu.pl::43ff3d96-13d1-4591-b7a9-d73431608f78" providerId="AD" clId="Web-{52DABD9F-50D9-2000-EA5C-F2E2BE7C7B75}" dt="2021-04-13T14:14:44.880" v="452" actId="20577"/>
          <ac:spMkLst>
            <pc:docMk/>
            <pc:sldMk cId="1296993196" sldId="257"/>
            <ac:spMk id="5" creationId="{980C60C9-4CE0-4185-A5E6-AD015A309FC7}"/>
          </ac:spMkLst>
        </pc:spChg>
        <pc:spChg chg="add mod ord">
          <ac:chgData name="Agnieszka Żupnik" userId="S::zupnik@student.agh.edu.pl::43ff3d96-13d1-4591-b7a9-d73431608f78" providerId="AD" clId="Web-{52DABD9F-50D9-2000-EA5C-F2E2BE7C7B75}" dt="2021-04-13T14:06:20.060" v="367" actId="1076"/>
          <ac:spMkLst>
            <pc:docMk/>
            <pc:sldMk cId="1296993196" sldId="257"/>
            <ac:spMk id="6" creationId="{794018A5-C4C4-4A6F-8D95-1E37A0B4E99C}"/>
          </ac:spMkLst>
        </pc:spChg>
        <pc:spChg chg="add mod topLvl">
          <ac:chgData name="Agnieszka Żupnik" userId="S::zupnik@student.agh.edu.pl::43ff3d96-13d1-4591-b7a9-d73431608f78" providerId="AD" clId="Web-{52DABD9F-50D9-2000-EA5C-F2E2BE7C7B75}" dt="2021-04-13T14:08:51.609" v="408"/>
          <ac:spMkLst>
            <pc:docMk/>
            <pc:sldMk cId="1296993196" sldId="257"/>
            <ac:spMk id="7" creationId="{CFCB9B21-3A73-4D50-BFFC-C6DA9C5B41D9}"/>
          </ac:spMkLst>
        </pc:spChg>
        <pc:grpChg chg="add del mod">
          <ac:chgData name="Agnieszka Żupnik" userId="S::zupnik@student.agh.edu.pl::43ff3d96-13d1-4591-b7a9-d73431608f78" providerId="AD" clId="Web-{52DABD9F-50D9-2000-EA5C-F2E2BE7C7B75}" dt="2021-04-13T14:08:51.609" v="408"/>
          <ac:grpSpMkLst>
            <pc:docMk/>
            <pc:sldMk cId="1296993196" sldId="257"/>
            <ac:grpSpMk id="8" creationId="{F8AD289A-D8CE-480A-B092-AECED4E6A743}"/>
          </ac:grpSpMkLst>
        </pc:grpChg>
      </pc:sldChg>
      <pc:sldChg chg="new del">
        <pc:chgData name="Agnieszka Żupnik" userId="S::zupnik@student.agh.edu.pl::43ff3d96-13d1-4591-b7a9-d73431608f78" providerId="AD" clId="Web-{52DABD9F-50D9-2000-EA5C-F2E2BE7C7B75}" dt="2021-04-13T13:46:34.575" v="27"/>
        <pc:sldMkLst>
          <pc:docMk/>
          <pc:sldMk cId="463737570" sldId="258"/>
        </pc:sldMkLst>
      </pc:sldChg>
      <pc:sldChg chg="addSp modSp add replId">
        <pc:chgData name="Agnieszka Żupnik" userId="S::zupnik@student.agh.edu.pl::43ff3d96-13d1-4591-b7a9-d73431608f78" providerId="AD" clId="Web-{52DABD9F-50D9-2000-EA5C-F2E2BE7C7B75}" dt="2021-04-13T14:15:05.958" v="459"/>
        <pc:sldMkLst>
          <pc:docMk/>
          <pc:sldMk cId="2278548912" sldId="258"/>
        </pc:sldMkLst>
        <pc:spChg chg="mod">
          <ac:chgData name="Agnieszka Żupnik" userId="S::zupnik@student.agh.edu.pl::43ff3d96-13d1-4591-b7a9-d73431608f78" providerId="AD" clId="Web-{52DABD9F-50D9-2000-EA5C-F2E2BE7C7B75}" dt="2021-04-13T13:50:25.813" v="130" actId="20577"/>
          <ac:spMkLst>
            <pc:docMk/>
            <pc:sldMk cId="2278548912" sldId="258"/>
            <ac:spMk id="2" creationId="{5DFDA20B-FEEB-4376-BB6F-422DE1487D30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0:01.845" v="417"/>
          <ac:spMkLst>
            <pc:docMk/>
            <pc:sldMk cId="2278548912" sldId="258"/>
            <ac:spMk id="9" creationId="{B6B0A7FA-8A89-4BD2-83AC-2BB85FD2B0C3}"/>
          </ac:spMkLst>
        </pc:spChg>
        <pc:spChg chg="add mod">
          <ac:chgData name="Agnieszka Żupnik" userId="S::zupnik@student.agh.edu.pl::43ff3d96-13d1-4591-b7a9-d73431608f78" providerId="AD" clId="Web-{52DABD9F-50D9-2000-EA5C-F2E2BE7C7B75}" dt="2021-04-13T14:12:46.159" v="438" actId="1076"/>
          <ac:spMkLst>
            <pc:docMk/>
            <pc:sldMk cId="2278548912" sldId="258"/>
            <ac:spMk id="11" creationId="{3CCAF5F7-C46B-4563-B925-48AC84A606BA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5:05.958" v="459"/>
          <ac:spMkLst>
            <pc:docMk/>
            <pc:sldMk cId="2278548912" sldId="258"/>
            <ac:spMk id="13" creationId="{648D32E5-7F84-42DB-B37A-F04F7CF50188}"/>
          </ac:spMkLst>
        </pc:spChg>
        <pc:grpChg chg="add">
          <ac:chgData name="Agnieszka Żupnik" userId="S::zupnik@student.agh.edu.pl::43ff3d96-13d1-4591-b7a9-d73431608f78" providerId="AD" clId="Web-{52DABD9F-50D9-2000-EA5C-F2E2BE7C7B75}" dt="2021-04-13T14:07:21.889" v="384"/>
          <ac:grpSpMkLst>
            <pc:docMk/>
            <pc:sldMk cId="2278548912" sldId="258"/>
            <ac:grpSpMk id="7" creationId="{EDF49060-27EA-45A3-944D-FDAA28AB4A7F}"/>
          </ac:grpSpMkLst>
        </pc:grpChg>
      </pc:sldChg>
      <pc:sldChg chg="add del replId">
        <pc:chgData name="Agnieszka Żupnik" userId="S::zupnik@student.agh.edu.pl::43ff3d96-13d1-4591-b7a9-d73431608f78" providerId="AD" clId="Web-{52DABD9F-50D9-2000-EA5C-F2E2BE7C7B75}" dt="2021-04-13T13:46:35.919" v="28"/>
        <pc:sldMkLst>
          <pc:docMk/>
          <pc:sldMk cId="66040101" sldId="259"/>
        </pc:sldMkLst>
      </pc:sldChg>
      <pc:sldChg chg="addSp modSp add replId">
        <pc:chgData name="Agnieszka Żupnik" userId="S::zupnik@student.agh.edu.pl::43ff3d96-13d1-4591-b7a9-d73431608f78" providerId="AD" clId="Web-{52DABD9F-50D9-2000-EA5C-F2E2BE7C7B75}" dt="2021-04-13T14:17:28.194" v="598" actId="20577"/>
        <pc:sldMkLst>
          <pc:docMk/>
          <pc:sldMk cId="487275658" sldId="259"/>
        </pc:sldMkLst>
        <pc:spChg chg="mod">
          <ac:chgData name="Agnieszka Żupnik" userId="S::zupnik@student.agh.edu.pl::43ff3d96-13d1-4591-b7a9-d73431608f78" providerId="AD" clId="Web-{52DABD9F-50D9-2000-EA5C-F2E2BE7C7B75}" dt="2021-04-13T13:51:12.235" v="165" actId="20577"/>
          <ac:spMkLst>
            <pc:docMk/>
            <pc:sldMk cId="487275658" sldId="259"/>
            <ac:spMk id="2" creationId="{5DFDA20B-FEEB-4376-BB6F-422DE1487D30}"/>
          </ac:spMkLst>
        </pc:spChg>
        <pc:spChg chg="mod">
          <ac:chgData name="Agnieszka Żupnik" userId="S::zupnik@student.agh.edu.pl::43ff3d96-13d1-4591-b7a9-d73431608f78" providerId="AD" clId="Web-{52DABD9F-50D9-2000-EA5C-F2E2BE7C7B75}" dt="2021-04-13T14:17:28.194" v="598" actId="20577"/>
          <ac:spMkLst>
            <pc:docMk/>
            <pc:sldMk cId="487275658" sldId="259"/>
            <ac:spMk id="3" creationId="{7E4947CF-C8D7-434C-8030-67971600F5D3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0:03.641" v="418"/>
          <ac:spMkLst>
            <pc:docMk/>
            <pc:sldMk cId="487275658" sldId="259"/>
            <ac:spMk id="9" creationId="{A419A7A2-6BA6-4553-8836-F7D38ED26999}"/>
          </ac:spMkLst>
        </pc:spChg>
        <pc:spChg chg="add mod">
          <ac:chgData name="Agnieszka Żupnik" userId="S::zupnik@student.agh.edu.pl::43ff3d96-13d1-4591-b7a9-d73431608f78" providerId="AD" clId="Web-{52DABD9F-50D9-2000-EA5C-F2E2BE7C7B75}" dt="2021-04-13T14:12:46.441" v="440" actId="1076"/>
          <ac:spMkLst>
            <pc:docMk/>
            <pc:sldMk cId="487275658" sldId="259"/>
            <ac:spMk id="11" creationId="{4001A00A-315A-4F0F-A2DF-6138740E1FEC}"/>
          </ac:spMkLst>
        </pc:spChg>
        <pc:spChg chg="add mod">
          <ac:chgData name="Agnieszka Żupnik" userId="S::zupnik@student.agh.edu.pl::43ff3d96-13d1-4591-b7a9-d73431608f78" providerId="AD" clId="Web-{52DABD9F-50D9-2000-EA5C-F2E2BE7C7B75}" dt="2021-04-13T14:15:56.506" v="468" actId="1076"/>
          <ac:spMkLst>
            <pc:docMk/>
            <pc:sldMk cId="487275658" sldId="259"/>
            <ac:spMk id="13" creationId="{50362751-3AAE-41CD-8B1B-D47D6510B594}"/>
          </ac:spMkLst>
        </pc:spChg>
        <pc:grpChg chg="add">
          <ac:chgData name="Agnieszka Żupnik" userId="S::zupnik@student.agh.edu.pl::43ff3d96-13d1-4591-b7a9-d73431608f78" providerId="AD" clId="Web-{52DABD9F-50D9-2000-EA5C-F2E2BE7C7B75}" dt="2021-04-13T14:07:22.905" v="385"/>
          <ac:grpSpMkLst>
            <pc:docMk/>
            <pc:sldMk cId="487275658" sldId="259"/>
            <ac:grpSpMk id="7" creationId="{B731E33F-9FBC-41F3-B19A-46C9E3B10EF2}"/>
          </ac:grpSpMkLst>
        </pc:grpChg>
      </pc:sldChg>
      <pc:sldChg chg="addSp modSp add ord replId">
        <pc:chgData name="Agnieszka Żupnik" userId="S::zupnik@student.agh.edu.pl::43ff3d96-13d1-4591-b7a9-d73431608f78" providerId="AD" clId="Web-{52DABD9F-50D9-2000-EA5C-F2E2BE7C7B75}" dt="2021-04-13T14:40:54.683" v="1633"/>
        <pc:sldMkLst>
          <pc:docMk/>
          <pc:sldMk cId="172861665" sldId="260"/>
        </pc:sldMkLst>
        <pc:spChg chg="mod">
          <ac:chgData name="Agnieszka Żupnik" userId="S::zupnik@student.agh.edu.pl::43ff3d96-13d1-4591-b7a9-d73431608f78" providerId="AD" clId="Web-{52DABD9F-50D9-2000-EA5C-F2E2BE7C7B75}" dt="2021-04-13T13:51:26.438" v="179" actId="20577"/>
          <ac:spMkLst>
            <pc:docMk/>
            <pc:sldMk cId="172861665" sldId="260"/>
            <ac:spMk id="2" creationId="{5DFDA20B-FEEB-4376-BB6F-422DE1487D30}"/>
          </ac:spMkLst>
        </pc:spChg>
        <pc:spChg chg="mod">
          <ac:chgData name="Agnieszka Żupnik" userId="S::zupnik@student.agh.edu.pl::43ff3d96-13d1-4591-b7a9-d73431608f78" providerId="AD" clId="Web-{52DABD9F-50D9-2000-EA5C-F2E2BE7C7B75}" dt="2021-04-13T14:28:37.157" v="920" actId="20577"/>
          <ac:spMkLst>
            <pc:docMk/>
            <pc:sldMk cId="172861665" sldId="260"/>
            <ac:spMk id="3" creationId="{7E4947CF-C8D7-434C-8030-67971600F5D3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0:05.813" v="419"/>
          <ac:spMkLst>
            <pc:docMk/>
            <pc:sldMk cId="172861665" sldId="260"/>
            <ac:spMk id="9" creationId="{6A0BD7BE-E2FF-4DFD-AAD5-00567A2D8D05}"/>
          </ac:spMkLst>
        </pc:spChg>
        <pc:spChg chg="add mod">
          <ac:chgData name="Agnieszka Żupnik" userId="S::zupnik@student.agh.edu.pl::43ff3d96-13d1-4591-b7a9-d73431608f78" providerId="AD" clId="Web-{52DABD9F-50D9-2000-EA5C-F2E2BE7C7B75}" dt="2021-04-13T14:12:50.753" v="441" actId="1076"/>
          <ac:spMkLst>
            <pc:docMk/>
            <pc:sldMk cId="172861665" sldId="260"/>
            <ac:spMk id="11" creationId="{D11C8BF1-C5F4-49FE-A53E-986D8EDCC78E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5:10.333" v="461"/>
          <ac:spMkLst>
            <pc:docMk/>
            <pc:sldMk cId="172861665" sldId="260"/>
            <ac:spMk id="13" creationId="{DC598761-DF8F-4CD6-86FB-5D039252946A}"/>
          </ac:spMkLst>
        </pc:spChg>
        <pc:spChg chg="add mod">
          <ac:chgData name="Agnieszka Żupnik" userId="S::zupnik@student.agh.edu.pl::43ff3d96-13d1-4591-b7a9-d73431608f78" providerId="AD" clId="Web-{52DABD9F-50D9-2000-EA5C-F2E2BE7C7B75}" dt="2021-04-13T14:29:48.095" v="932"/>
          <ac:spMkLst>
            <pc:docMk/>
            <pc:sldMk cId="172861665" sldId="260"/>
            <ac:spMk id="16" creationId="{B056C051-1EB5-47A0-BC5D-B65F3B410C4B}"/>
          </ac:spMkLst>
        </pc:spChg>
        <pc:grpChg chg="add">
          <ac:chgData name="Agnieszka Żupnik" userId="S::zupnik@student.agh.edu.pl::43ff3d96-13d1-4591-b7a9-d73431608f78" providerId="AD" clId="Web-{52DABD9F-50D9-2000-EA5C-F2E2BE7C7B75}" dt="2021-04-13T14:07:23.920" v="386"/>
          <ac:grpSpMkLst>
            <pc:docMk/>
            <pc:sldMk cId="172861665" sldId="260"/>
            <ac:grpSpMk id="7" creationId="{DFBB3481-8A0C-4937-A850-42B598EE1ED2}"/>
          </ac:grpSpMkLst>
        </pc:grpChg>
        <pc:picChg chg="add mod">
          <ac:chgData name="Agnieszka Żupnik" userId="S::zupnik@student.agh.edu.pl::43ff3d96-13d1-4591-b7a9-d73431608f78" providerId="AD" clId="Web-{52DABD9F-50D9-2000-EA5C-F2E2BE7C7B75}" dt="2021-04-13T14:28:41.969" v="924" actId="1076"/>
          <ac:picMkLst>
            <pc:docMk/>
            <pc:sldMk cId="172861665" sldId="260"/>
            <ac:picMk id="14" creationId="{F0665385-D78D-4B8E-BC1A-FF928FF2D189}"/>
          </ac:picMkLst>
        </pc:picChg>
        <pc:picChg chg="add mod">
          <ac:chgData name="Agnieszka Żupnik" userId="S::zupnik@student.agh.edu.pl::43ff3d96-13d1-4591-b7a9-d73431608f78" providerId="AD" clId="Web-{52DABD9F-50D9-2000-EA5C-F2E2BE7C7B75}" dt="2021-04-13T14:29:10.876" v="928" actId="1076"/>
          <ac:picMkLst>
            <pc:docMk/>
            <pc:sldMk cId="172861665" sldId="260"/>
            <ac:picMk id="15" creationId="{104FAA96-B47B-48E4-9B91-9A5495DC874A}"/>
          </ac:picMkLst>
        </pc:picChg>
      </pc:sldChg>
      <pc:sldChg chg="add del replId">
        <pc:chgData name="Agnieszka Żupnik" userId="S::zupnik@student.agh.edu.pl::43ff3d96-13d1-4591-b7a9-d73431608f78" providerId="AD" clId="Web-{52DABD9F-50D9-2000-EA5C-F2E2BE7C7B75}" dt="2021-04-13T13:46:37.247" v="29"/>
        <pc:sldMkLst>
          <pc:docMk/>
          <pc:sldMk cId="3882022773" sldId="260"/>
        </pc:sldMkLst>
      </pc:sldChg>
      <pc:sldChg chg="add del replId">
        <pc:chgData name="Agnieszka Żupnik" userId="S::zupnik@student.agh.edu.pl::43ff3d96-13d1-4591-b7a9-d73431608f78" providerId="AD" clId="Web-{52DABD9F-50D9-2000-EA5C-F2E2BE7C7B75}" dt="2021-04-13T13:46:38.466" v="30"/>
        <pc:sldMkLst>
          <pc:docMk/>
          <pc:sldMk cId="2011096029" sldId="261"/>
        </pc:sldMkLst>
      </pc:sldChg>
      <pc:sldChg chg="addSp modSp add replId">
        <pc:chgData name="Agnieszka Żupnik" userId="S::zupnik@student.agh.edu.pl::43ff3d96-13d1-4591-b7a9-d73431608f78" providerId="AD" clId="Web-{52DABD9F-50D9-2000-EA5C-F2E2BE7C7B75}" dt="2021-04-13T14:15:16.521" v="465"/>
        <pc:sldMkLst>
          <pc:docMk/>
          <pc:sldMk cId="2095162286" sldId="261"/>
        </pc:sldMkLst>
        <pc:spChg chg="mod">
          <ac:chgData name="Agnieszka Żupnik" userId="S::zupnik@student.agh.edu.pl::43ff3d96-13d1-4591-b7a9-d73431608f78" providerId="AD" clId="Web-{52DABD9F-50D9-2000-EA5C-F2E2BE7C7B75}" dt="2021-04-13T13:52:04.923" v="202" actId="20577"/>
          <ac:spMkLst>
            <pc:docMk/>
            <pc:sldMk cId="2095162286" sldId="261"/>
            <ac:spMk id="2" creationId="{5DFDA20B-FEEB-4376-BB6F-422DE1487D30}"/>
          </ac:spMkLst>
        </pc:spChg>
        <pc:spChg chg="mod">
          <ac:chgData name="Agnieszka Żupnik" userId="S::zupnik@student.agh.edu.pl::43ff3d96-13d1-4591-b7a9-d73431608f78" providerId="AD" clId="Web-{52DABD9F-50D9-2000-EA5C-F2E2BE7C7B75}" dt="2021-04-13T13:52:11.252" v="219" actId="20577"/>
          <ac:spMkLst>
            <pc:docMk/>
            <pc:sldMk cId="2095162286" sldId="261"/>
            <ac:spMk id="3" creationId="{7E4947CF-C8D7-434C-8030-67971600F5D3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0:10.938" v="423"/>
          <ac:spMkLst>
            <pc:docMk/>
            <pc:sldMk cId="2095162286" sldId="261"/>
            <ac:spMk id="9" creationId="{4D7367DE-DD52-4CB1-9BE9-5FA7A36D0F4B}"/>
          </ac:spMkLst>
        </pc:spChg>
        <pc:spChg chg="add mod">
          <ac:chgData name="Agnieszka Żupnik" userId="S::zupnik@student.agh.edu.pl::43ff3d96-13d1-4591-b7a9-d73431608f78" providerId="AD" clId="Web-{52DABD9F-50D9-2000-EA5C-F2E2BE7C7B75}" dt="2021-04-13T14:13:16.910" v="445" actId="1076"/>
          <ac:spMkLst>
            <pc:docMk/>
            <pc:sldMk cId="2095162286" sldId="261"/>
            <ac:spMk id="11" creationId="{B0B01908-2E58-4E91-AA48-57ADA24F9FCA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5:16.521" v="465"/>
          <ac:spMkLst>
            <pc:docMk/>
            <pc:sldMk cId="2095162286" sldId="261"/>
            <ac:spMk id="13" creationId="{99E0A2F8-B537-4840-BBD1-8288DEA18578}"/>
          </ac:spMkLst>
        </pc:spChg>
        <pc:grpChg chg="add">
          <ac:chgData name="Agnieszka Żupnik" userId="S::zupnik@student.agh.edu.pl::43ff3d96-13d1-4591-b7a9-d73431608f78" providerId="AD" clId="Web-{52DABD9F-50D9-2000-EA5C-F2E2BE7C7B75}" dt="2021-04-13T14:07:30.311" v="390"/>
          <ac:grpSpMkLst>
            <pc:docMk/>
            <pc:sldMk cId="2095162286" sldId="261"/>
            <ac:grpSpMk id="7" creationId="{60017AB7-27C5-455C-9817-AF09EACA6113}"/>
          </ac:grpSpMkLst>
        </pc:grpChg>
      </pc:sldChg>
      <pc:sldChg chg="add del replId">
        <pc:chgData name="Agnieszka Żupnik" userId="S::zupnik@student.agh.edu.pl::43ff3d96-13d1-4591-b7a9-d73431608f78" providerId="AD" clId="Web-{52DABD9F-50D9-2000-EA5C-F2E2BE7C7B75}" dt="2021-04-13T13:46:46.638" v="39"/>
        <pc:sldMkLst>
          <pc:docMk/>
          <pc:sldMk cId="190487228" sldId="262"/>
        </pc:sldMkLst>
      </pc:sldChg>
      <pc:sldChg chg="addSp modSp add replId">
        <pc:chgData name="Agnieszka Żupnik" userId="S::zupnik@student.agh.edu.pl::43ff3d96-13d1-4591-b7a9-d73431608f78" providerId="AD" clId="Web-{52DABD9F-50D9-2000-EA5C-F2E2BE7C7B75}" dt="2021-04-13T14:15:18.255" v="466"/>
        <pc:sldMkLst>
          <pc:docMk/>
          <pc:sldMk cId="2617475882" sldId="262"/>
        </pc:sldMkLst>
        <pc:spChg chg="add">
          <ac:chgData name="Agnieszka Żupnik" userId="S::zupnik@student.agh.edu.pl::43ff3d96-13d1-4591-b7a9-d73431608f78" providerId="AD" clId="Web-{52DABD9F-50D9-2000-EA5C-F2E2BE7C7B75}" dt="2021-04-13T14:10:13.079" v="424"/>
          <ac:spMkLst>
            <pc:docMk/>
            <pc:sldMk cId="2617475882" sldId="262"/>
            <ac:spMk id="9" creationId="{08E7BD74-FAB1-40E1-9ECA-32FAB0657560}"/>
          </ac:spMkLst>
        </pc:spChg>
        <pc:spChg chg="add mod">
          <ac:chgData name="Agnieszka Żupnik" userId="S::zupnik@student.agh.edu.pl::43ff3d96-13d1-4591-b7a9-d73431608f78" providerId="AD" clId="Web-{52DABD9F-50D9-2000-EA5C-F2E2BE7C7B75}" dt="2021-04-13T14:13:23.457" v="446" actId="1076"/>
          <ac:spMkLst>
            <pc:docMk/>
            <pc:sldMk cId="2617475882" sldId="262"/>
            <ac:spMk id="11" creationId="{20472AD8-53C6-4C10-9D34-1AB059C444C9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5:18.255" v="466"/>
          <ac:spMkLst>
            <pc:docMk/>
            <pc:sldMk cId="2617475882" sldId="262"/>
            <ac:spMk id="13" creationId="{1F6F98B4-A291-4277-8F82-763E064CD392}"/>
          </ac:spMkLst>
        </pc:spChg>
        <pc:grpChg chg="add">
          <ac:chgData name="Agnieszka Żupnik" userId="S::zupnik@student.agh.edu.pl::43ff3d96-13d1-4591-b7a9-d73431608f78" providerId="AD" clId="Web-{52DABD9F-50D9-2000-EA5C-F2E2BE7C7B75}" dt="2021-04-13T14:07:31.655" v="391"/>
          <ac:grpSpMkLst>
            <pc:docMk/>
            <pc:sldMk cId="2617475882" sldId="262"/>
            <ac:grpSpMk id="7" creationId="{74A4AA28-0714-4D03-91F0-14153BE5E670}"/>
          </ac:grpSpMkLst>
        </pc:grpChg>
      </pc:sldChg>
      <pc:sldChg chg="add del replId">
        <pc:chgData name="Agnieszka Żupnik" userId="S::zupnik@student.agh.edu.pl::43ff3d96-13d1-4591-b7a9-d73431608f78" providerId="AD" clId="Web-{52DABD9F-50D9-2000-EA5C-F2E2BE7C7B75}" dt="2021-04-13T13:51:37.360" v="186"/>
        <pc:sldMkLst>
          <pc:docMk/>
          <pc:sldMk cId="1196016136" sldId="263"/>
        </pc:sldMkLst>
      </pc:sldChg>
      <pc:sldChg chg="add del replId">
        <pc:chgData name="Agnieszka Żupnik" userId="S::zupnik@student.agh.edu.pl::43ff3d96-13d1-4591-b7a9-d73431608f78" providerId="AD" clId="Web-{52DABD9F-50D9-2000-EA5C-F2E2BE7C7B75}" dt="2021-04-13T13:46:39.216" v="31"/>
        <pc:sldMkLst>
          <pc:docMk/>
          <pc:sldMk cId="2306769276" sldId="263"/>
        </pc:sldMkLst>
      </pc:sldChg>
      <pc:sldChg chg="add del replId">
        <pc:chgData name="Agnieszka Żupnik" userId="S::zupnik@student.agh.edu.pl::43ff3d96-13d1-4591-b7a9-d73431608f78" providerId="AD" clId="Web-{52DABD9F-50D9-2000-EA5C-F2E2BE7C7B75}" dt="2021-04-13T13:46:46.497" v="38"/>
        <pc:sldMkLst>
          <pc:docMk/>
          <pc:sldMk cId="3019014644" sldId="264"/>
        </pc:sldMkLst>
      </pc:sldChg>
      <pc:sldChg chg="add del replId">
        <pc:chgData name="Agnieszka Żupnik" userId="S::zupnik@student.agh.edu.pl::43ff3d96-13d1-4591-b7a9-d73431608f78" providerId="AD" clId="Web-{52DABD9F-50D9-2000-EA5C-F2E2BE7C7B75}" dt="2021-04-13T13:51:38.110" v="187"/>
        <pc:sldMkLst>
          <pc:docMk/>
          <pc:sldMk cId="3422761394" sldId="264"/>
        </pc:sldMkLst>
      </pc:sldChg>
      <pc:sldChg chg="add del replId">
        <pc:chgData name="Agnieszka Żupnik" userId="S::zupnik@student.agh.edu.pl::43ff3d96-13d1-4591-b7a9-d73431608f78" providerId="AD" clId="Web-{52DABD9F-50D9-2000-EA5C-F2E2BE7C7B75}" dt="2021-04-13T13:51:39.470" v="188"/>
        <pc:sldMkLst>
          <pc:docMk/>
          <pc:sldMk cId="898614565" sldId="265"/>
        </pc:sldMkLst>
      </pc:sldChg>
      <pc:sldChg chg="add del replId">
        <pc:chgData name="Agnieszka Żupnik" userId="S::zupnik@student.agh.edu.pl::43ff3d96-13d1-4591-b7a9-d73431608f78" providerId="AD" clId="Web-{52DABD9F-50D9-2000-EA5C-F2E2BE7C7B75}" dt="2021-04-13T13:46:45.263" v="37"/>
        <pc:sldMkLst>
          <pc:docMk/>
          <pc:sldMk cId="3763871199" sldId="265"/>
        </pc:sldMkLst>
      </pc:sldChg>
      <pc:sldChg chg="addSp modSp add replId">
        <pc:chgData name="Agnieszka Żupnik" userId="S::zupnik@student.agh.edu.pl::43ff3d96-13d1-4591-b7a9-d73431608f78" providerId="AD" clId="Web-{52DABD9F-50D9-2000-EA5C-F2E2BE7C7B75}" dt="2021-04-13T14:15:03.817" v="458"/>
        <pc:sldMkLst>
          <pc:docMk/>
          <pc:sldMk cId="416330451" sldId="266"/>
        </pc:sldMkLst>
        <pc:spChg chg="mod">
          <ac:chgData name="Agnieszka Żupnik" userId="S::zupnik@student.agh.edu.pl::43ff3d96-13d1-4591-b7a9-d73431608f78" providerId="AD" clId="Web-{52DABD9F-50D9-2000-EA5C-F2E2BE7C7B75}" dt="2021-04-13T13:51:04.469" v="155" actId="20577"/>
          <ac:spMkLst>
            <pc:docMk/>
            <pc:sldMk cId="416330451" sldId="266"/>
            <ac:spMk id="2" creationId="{5DFDA20B-FEEB-4376-BB6F-422DE1487D30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09:59.079" v="416"/>
          <ac:spMkLst>
            <pc:docMk/>
            <pc:sldMk cId="416330451" sldId="266"/>
            <ac:spMk id="9" creationId="{26CD74CA-C87D-4970-9963-C0B320FFBDE2}"/>
          </ac:spMkLst>
        </pc:spChg>
        <pc:spChg chg="add mod">
          <ac:chgData name="Agnieszka Żupnik" userId="S::zupnik@student.agh.edu.pl::43ff3d96-13d1-4591-b7a9-d73431608f78" providerId="AD" clId="Web-{52DABD9F-50D9-2000-EA5C-F2E2BE7C7B75}" dt="2021-04-13T14:12:46.128" v="437" actId="1076"/>
          <ac:spMkLst>
            <pc:docMk/>
            <pc:sldMk cId="416330451" sldId="266"/>
            <ac:spMk id="11" creationId="{24153C2F-1D7A-44BA-BE58-8C6C879123CF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5:03.817" v="458"/>
          <ac:spMkLst>
            <pc:docMk/>
            <pc:sldMk cId="416330451" sldId="266"/>
            <ac:spMk id="13" creationId="{5B11673F-92F9-43B6-BCBF-85717B4849C5}"/>
          </ac:spMkLst>
        </pc:spChg>
        <pc:grpChg chg="add">
          <ac:chgData name="Agnieszka Żupnik" userId="S::zupnik@student.agh.edu.pl::43ff3d96-13d1-4591-b7a9-d73431608f78" providerId="AD" clId="Web-{52DABD9F-50D9-2000-EA5C-F2E2BE7C7B75}" dt="2021-04-13T14:07:21.295" v="383"/>
          <ac:grpSpMkLst>
            <pc:docMk/>
            <pc:sldMk cId="416330451" sldId="266"/>
            <ac:grpSpMk id="7" creationId="{5D2E0ACE-C0B9-445E-9027-8723786408FF}"/>
          </ac:grpSpMkLst>
        </pc:grpChg>
      </pc:sldChg>
      <pc:sldChg chg="add del replId">
        <pc:chgData name="Agnieszka Żupnik" userId="S::zupnik@student.agh.edu.pl::43ff3d96-13d1-4591-b7a9-d73431608f78" providerId="AD" clId="Web-{52DABD9F-50D9-2000-EA5C-F2E2BE7C7B75}" dt="2021-04-13T13:46:55.638" v="49"/>
        <pc:sldMkLst>
          <pc:docMk/>
          <pc:sldMk cId="2082452219" sldId="266"/>
        </pc:sldMkLst>
      </pc:sldChg>
      <pc:sldChg chg="add del replId">
        <pc:chgData name="Agnieszka Żupnik" userId="S::zupnik@student.agh.edu.pl::43ff3d96-13d1-4591-b7a9-d73431608f78" providerId="AD" clId="Web-{52DABD9F-50D9-2000-EA5C-F2E2BE7C7B75}" dt="2021-04-13T13:46:43.466" v="35"/>
        <pc:sldMkLst>
          <pc:docMk/>
          <pc:sldMk cId="2918321633" sldId="266"/>
        </pc:sldMkLst>
      </pc:sldChg>
      <pc:sldChg chg="add del replId">
        <pc:chgData name="Agnieszka Żupnik" userId="S::zupnik@student.agh.edu.pl::43ff3d96-13d1-4591-b7a9-d73431608f78" providerId="AD" clId="Web-{52DABD9F-50D9-2000-EA5C-F2E2BE7C7B75}" dt="2021-04-13T13:51:35.204" v="185"/>
        <pc:sldMkLst>
          <pc:docMk/>
          <pc:sldMk cId="2317740553" sldId="267"/>
        </pc:sldMkLst>
      </pc:sldChg>
      <pc:sldChg chg="addSp delSp modSp add ord replId">
        <pc:chgData name="Agnieszka Żupnik" userId="S::zupnik@student.agh.edu.pl::43ff3d96-13d1-4591-b7a9-d73431608f78" providerId="AD" clId="Web-{52DABD9F-50D9-2000-EA5C-F2E2BE7C7B75}" dt="2021-04-13T14:40:53.073" v="1632"/>
        <pc:sldMkLst>
          <pc:docMk/>
          <pc:sldMk cId="3784388687" sldId="267"/>
        </pc:sldMkLst>
        <pc:spChg chg="mod">
          <ac:chgData name="Agnieszka Żupnik" userId="S::zupnik@student.agh.edu.pl::43ff3d96-13d1-4591-b7a9-d73431608f78" providerId="AD" clId="Web-{52DABD9F-50D9-2000-EA5C-F2E2BE7C7B75}" dt="2021-04-13T14:40:34.120" v="1629" actId="20577"/>
          <ac:spMkLst>
            <pc:docMk/>
            <pc:sldMk cId="3784388687" sldId="267"/>
            <ac:spMk id="3" creationId="{7E4947CF-C8D7-434C-8030-67971600F5D3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0:06.985" v="420"/>
          <ac:spMkLst>
            <pc:docMk/>
            <pc:sldMk cId="3784388687" sldId="267"/>
            <ac:spMk id="9" creationId="{94562FA7-D0F7-4F3F-8B6E-64470AA11603}"/>
          </ac:spMkLst>
        </pc:spChg>
        <pc:spChg chg="add mod">
          <ac:chgData name="Agnieszka Żupnik" userId="S::zupnik@student.agh.edu.pl::43ff3d96-13d1-4591-b7a9-d73431608f78" providerId="AD" clId="Web-{52DABD9F-50D9-2000-EA5C-F2E2BE7C7B75}" dt="2021-04-13T14:12:46.097" v="436" actId="1076"/>
          <ac:spMkLst>
            <pc:docMk/>
            <pc:sldMk cId="3784388687" sldId="267"/>
            <ac:spMk id="11" creationId="{22B35DB2-58F9-4591-B07A-BFA9DF33F796}"/>
          </ac:spMkLst>
        </pc:spChg>
        <pc:spChg chg="add del">
          <ac:chgData name="Agnieszka Żupnik" userId="S::zupnik@student.agh.edu.pl::43ff3d96-13d1-4591-b7a9-d73431608f78" providerId="AD" clId="Web-{52DABD9F-50D9-2000-EA5C-F2E2BE7C7B75}" dt="2021-04-13T14:11:39.955" v="435"/>
          <ac:spMkLst>
            <pc:docMk/>
            <pc:sldMk cId="3784388687" sldId="267"/>
            <ac:spMk id="13" creationId="{C1E7BC7B-2F2D-49D3-8BF8-8E3866032DD5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5:11.786" v="462"/>
          <ac:spMkLst>
            <pc:docMk/>
            <pc:sldMk cId="3784388687" sldId="267"/>
            <ac:spMk id="15" creationId="{90D52A5B-5006-46CD-AFAF-9380C73A1481}"/>
          </ac:spMkLst>
        </pc:spChg>
        <pc:grpChg chg="add">
          <ac:chgData name="Agnieszka Żupnik" userId="S::zupnik@student.agh.edu.pl::43ff3d96-13d1-4591-b7a9-d73431608f78" providerId="AD" clId="Web-{52DABD9F-50D9-2000-EA5C-F2E2BE7C7B75}" dt="2021-04-13T14:07:25.733" v="387"/>
          <ac:grpSpMkLst>
            <pc:docMk/>
            <pc:sldMk cId="3784388687" sldId="267"/>
            <ac:grpSpMk id="7" creationId="{7A191543-8AB2-4176-95F4-032C33BBF9E0}"/>
          </ac:grpSpMkLst>
        </pc:grpChg>
      </pc:sldChg>
      <pc:sldChg chg="add del replId">
        <pc:chgData name="Agnieszka Żupnik" userId="S::zupnik@student.agh.edu.pl::43ff3d96-13d1-4591-b7a9-d73431608f78" providerId="AD" clId="Web-{52DABD9F-50D9-2000-EA5C-F2E2BE7C7B75}" dt="2021-04-13T13:46:44.591" v="36"/>
        <pc:sldMkLst>
          <pc:docMk/>
          <pc:sldMk cId="3975894191" sldId="267"/>
        </pc:sldMkLst>
      </pc:sldChg>
      <pc:sldChg chg="add del replId">
        <pc:chgData name="Agnieszka Żupnik" userId="S::zupnik@student.agh.edu.pl::43ff3d96-13d1-4591-b7a9-d73431608f78" providerId="AD" clId="Web-{52DABD9F-50D9-2000-EA5C-F2E2BE7C7B75}" dt="2021-04-13T13:46:41.903" v="34"/>
        <pc:sldMkLst>
          <pc:docMk/>
          <pc:sldMk cId="362552232" sldId="268"/>
        </pc:sldMkLst>
      </pc:sldChg>
      <pc:sldChg chg="add del replId">
        <pc:chgData name="Agnieszka Żupnik" userId="S::zupnik@student.agh.edu.pl::43ff3d96-13d1-4591-b7a9-d73431608f78" providerId="AD" clId="Web-{52DABD9F-50D9-2000-EA5C-F2E2BE7C7B75}" dt="2021-04-13T13:51:33.438" v="184"/>
        <pc:sldMkLst>
          <pc:docMk/>
          <pc:sldMk cId="774664265" sldId="268"/>
        </pc:sldMkLst>
      </pc:sldChg>
      <pc:sldChg chg="addSp modSp add replId">
        <pc:chgData name="Agnieszka Żupnik" userId="S::zupnik@student.agh.edu.pl::43ff3d96-13d1-4591-b7a9-d73431608f78" providerId="AD" clId="Web-{52DABD9F-50D9-2000-EA5C-F2E2BE7C7B75}" dt="2021-04-13T14:17:47.320" v="639" actId="20577"/>
        <pc:sldMkLst>
          <pc:docMk/>
          <pc:sldMk cId="1779952025" sldId="268"/>
        </pc:sldMkLst>
        <pc:spChg chg="mod">
          <ac:chgData name="Agnieszka Żupnik" userId="S::zupnik@student.agh.edu.pl::43ff3d96-13d1-4591-b7a9-d73431608f78" providerId="AD" clId="Web-{52DABD9F-50D9-2000-EA5C-F2E2BE7C7B75}" dt="2021-04-13T14:17:47.320" v="639" actId="20577"/>
          <ac:spMkLst>
            <pc:docMk/>
            <pc:sldMk cId="1779952025" sldId="268"/>
            <ac:spMk id="3" creationId="{7E4947CF-C8D7-434C-8030-67971600F5D3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0:07.688" v="421"/>
          <ac:spMkLst>
            <pc:docMk/>
            <pc:sldMk cId="1779952025" sldId="268"/>
            <ac:spMk id="9" creationId="{BFF3A84E-5065-4DF2-A9CB-D8147FBEE221}"/>
          </ac:spMkLst>
        </pc:spChg>
        <pc:spChg chg="add mod">
          <ac:chgData name="Agnieszka Żupnik" userId="S::zupnik@student.agh.edu.pl::43ff3d96-13d1-4591-b7a9-d73431608f78" providerId="AD" clId="Web-{52DABD9F-50D9-2000-EA5C-F2E2BE7C7B75}" dt="2021-04-13T14:13:00.300" v="442" actId="1076"/>
          <ac:spMkLst>
            <pc:docMk/>
            <pc:sldMk cId="1779952025" sldId="268"/>
            <ac:spMk id="11" creationId="{110AD98B-3972-4C9F-8929-E038390EC700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5:14.786" v="464"/>
          <ac:spMkLst>
            <pc:docMk/>
            <pc:sldMk cId="1779952025" sldId="268"/>
            <ac:spMk id="13" creationId="{EFD57D0F-A773-4380-9E5C-7CD968697B8F}"/>
          </ac:spMkLst>
        </pc:spChg>
        <pc:grpChg chg="add">
          <ac:chgData name="Agnieszka Żupnik" userId="S::zupnik@student.agh.edu.pl::43ff3d96-13d1-4591-b7a9-d73431608f78" providerId="AD" clId="Web-{52DABD9F-50D9-2000-EA5C-F2E2BE7C7B75}" dt="2021-04-13T14:07:28.436" v="388"/>
          <ac:grpSpMkLst>
            <pc:docMk/>
            <pc:sldMk cId="1779952025" sldId="268"/>
            <ac:grpSpMk id="7" creationId="{9620C099-4721-469B-AA67-A33FB95A61B4}"/>
          </ac:grpSpMkLst>
        </pc:grpChg>
      </pc:sldChg>
      <pc:sldChg chg="add del replId">
        <pc:chgData name="Agnieszka Żupnik" userId="S::zupnik@student.agh.edu.pl::43ff3d96-13d1-4591-b7a9-d73431608f78" providerId="AD" clId="Web-{52DABD9F-50D9-2000-EA5C-F2E2BE7C7B75}" dt="2021-04-13T13:51:31.048" v="183"/>
        <pc:sldMkLst>
          <pc:docMk/>
          <pc:sldMk cId="190924087" sldId="269"/>
        </pc:sldMkLst>
      </pc:sldChg>
      <pc:sldChg chg="add del replId">
        <pc:chgData name="Agnieszka Żupnik" userId="S::zupnik@student.agh.edu.pl::43ff3d96-13d1-4591-b7a9-d73431608f78" providerId="AD" clId="Web-{52DABD9F-50D9-2000-EA5C-F2E2BE7C7B75}" dt="2021-04-13T13:46:41.013" v="33"/>
        <pc:sldMkLst>
          <pc:docMk/>
          <pc:sldMk cId="3089289659" sldId="269"/>
        </pc:sldMkLst>
      </pc:sldChg>
      <pc:sldChg chg="addSp add del replId">
        <pc:chgData name="Agnieszka Żupnik" userId="S::zupnik@student.agh.edu.pl::43ff3d96-13d1-4591-b7a9-d73431608f78" providerId="AD" clId="Web-{52DABD9F-50D9-2000-EA5C-F2E2BE7C7B75}" dt="2021-04-13T14:13:07.128" v="443"/>
        <pc:sldMkLst>
          <pc:docMk/>
          <pc:sldMk cId="4214520215" sldId="269"/>
        </pc:sldMkLst>
        <pc:spChg chg="add">
          <ac:chgData name="Agnieszka Żupnik" userId="S::zupnik@student.agh.edu.pl::43ff3d96-13d1-4591-b7a9-d73431608f78" providerId="AD" clId="Web-{52DABD9F-50D9-2000-EA5C-F2E2BE7C7B75}" dt="2021-04-13T14:10:09.767" v="422"/>
          <ac:spMkLst>
            <pc:docMk/>
            <pc:sldMk cId="4214520215" sldId="269"/>
            <ac:spMk id="9" creationId="{D439F05B-D25F-406B-973A-995AA4E79EF0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1:39.783" v="432"/>
          <ac:spMkLst>
            <pc:docMk/>
            <pc:sldMk cId="4214520215" sldId="269"/>
            <ac:spMk id="11" creationId="{3A357B35-08DE-4982-8403-680AC5629D99}"/>
          </ac:spMkLst>
        </pc:spChg>
        <pc:grpChg chg="add">
          <ac:chgData name="Agnieszka Żupnik" userId="S::zupnik@student.agh.edu.pl::43ff3d96-13d1-4591-b7a9-d73431608f78" providerId="AD" clId="Web-{52DABD9F-50D9-2000-EA5C-F2E2BE7C7B75}" dt="2021-04-13T14:07:28.702" v="389"/>
          <ac:grpSpMkLst>
            <pc:docMk/>
            <pc:sldMk cId="4214520215" sldId="269"/>
            <ac:grpSpMk id="7" creationId="{1043053B-461F-4CD5-B161-41845AD02814}"/>
          </ac:grpSpMkLst>
        </pc:grpChg>
      </pc:sldChg>
      <pc:sldChg chg="addSp delSp modSp add replId">
        <pc:chgData name="Agnieszka Żupnik" userId="S::zupnik@student.agh.edu.pl::43ff3d96-13d1-4591-b7a9-d73431608f78" providerId="AD" clId="Web-{52DABD9F-50D9-2000-EA5C-F2E2BE7C7B75}" dt="2021-04-13T14:15:01.192" v="457"/>
        <pc:sldMkLst>
          <pc:docMk/>
          <pc:sldMk cId="233747354" sldId="270"/>
        </pc:sldMkLst>
        <pc:spChg chg="mod">
          <ac:chgData name="Agnieszka Żupnik" userId="S::zupnik@student.agh.edu.pl::43ff3d96-13d1-4591-b7a9-d73431608f78" providerId="AD" clId="Web-{52DABD9F-50D9-2000-EA5C-F2E2BE7C7B75}" dt="2021-04-13T13:52:51.424" v="250" actId="20577"/>
          <ac:spMkLst>
            <pc:docMk/>
            <pc:sldMk cId="233747354" sldId="270"/>
            <ac:spMk id="2" creationId="{5DFDA20B-FEEB-4376-BB6F-422DE1487D30}"/>
          </ac:spMkLst>
        </pc:spChg>
        <pc:spChg chg="mod">
          <ac:chgData name="Agnieszka Żupnik" userId="S::zupnik@student.agh.edu.pl::43ff3d96-13d1-4591-b7a9-d73431608f78" providerId="AD" clId="Web-{52DABD9F-50D9-2000-EA5C-F2E2BE7C7B75}" dt="2021-04-13T13:52:41.471" v="235" actId="20577"/>
          <ac:spMkLst>
            <pc:docMk/>
            <pc:sldMk cId="233747354" sldId="270"/>
            <ac:spMk id="3" creationId="{7E4947CF-C8D7-434C-8030-67971600F5D3}"/>
          </ac:spMkLst>
        </pc:spChg>
        <pc:spChg chg="add mod">
          <ac:chgData name="Agnieszka Żupnik" userId="S::zupnik@student.agh.edu.pl::43ff3d96-13d1-4591-b7a9-d73431608f78" providerId="AD" clId="Web-{52DABD9F-50D9-2000-EA5C-F2E2BE7C7B75}" dt="2021-04-13T13:53:36.815" v="257" actId="20577"/>
          <ac:spMkLst>
            <pc:docMk/>
            <pc:sldMk cId="233747354" sldId="270"/>
            <ac:spMk id="5" creationId="{3B0D88D0-4FEB-42AC-942A-DA2D0083B555}"/>
          </ac:spMkLst>
        </pc:spChg>
        <pc:spChg chg="add del">
          <ac:chgData name="Agnieszka Żupnik" userId="S::zupnik@student.agh.edu.pl::43ff3d96-13d1-4591-b7a9-d73431608f78" providerId="AD" clId="Web-{52DABD9F-50D9-2000-EA5C-F2E2BE7C7B75}" dt="2021-04-13T14:07:38.593" v="393"/>
          <ac:spMkLst>
            <pc:docMk/>
            <pc:sldMk cId="233747354" sldId="270"/>
            <ac:spMk id="11" creationId="{E0F0ABF6-1F84-4965-B796-A90EFE54A1E3}"/>
          </ac:spMkLst>
        </pc:spChg>
        <pc:spChg chg="add del">
          <ac:chgData name="Agnieszka Żupnik" userId="S::zupnik@student.agh.edu.pl::43ff3d96-13d1-4591-b7a9-d73431608f78" providerId="AD" clId="Web-{52DABD9F-50D9-2000-EA5C-F2E2BE7C7B75}" dt="2021-04-13T14:08:29.718" v="404"/>
          <ac:spMkLst>
            <pc:docMk/>
            <pc:sldMk cId="233747354" sldId="270"/>
            <ac:spMk id="17" creationId="{8858F6D0-41CC-4C10-B192-0228EB69E968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09:07.484" v="410"/>
          <ac:spMkLst>
            <pc:docMk/>
            <pc:sldMk cId="233747354" sldId="270"/>
            <ac:spMk id="23" creationId="{0D61C5F1-0F78-4E93-9CAA-628B74CA1CD4}"/>
          </ac:spMkLst>
        </pc:spChg>
        <pc:spChg chg="add del">
          <ac:chgData name="Agnieszka Żupnik" userId="S::zupnik@student.agh.edu.pl::43ff3d96-13d1-4591-b7a9-d73431608f78" providerId="AD" clId="Web-{52DABD9F-50D9-2000-EA5C-F2E2BE7C7B75}" dt="2021-04-13T14:15:00.724" v="456"/>
          <ac:spMkLst>
            <pc:docMk/>
            <pc:sldMk cId="233747354" sldId="270"/>
            <ac:spMk id="25" creationId="{49B0D210-A837-469F-A0A4-1CDB2CF6CE16}"/>
          </ac:spMkLst>
        </pc:spChg>
        <pc:spChg chg="add mod">
          <ac:chgData name="Agnieszka Żupnik" userId="S::zupnik@student.agh.edu.pl::43ff3d96-13d1-4591-b7a9-d73431608f78" providerId="AD" clId="Web-{52DABD9F-50D9-2000-EA5C-F2E2BE7C7B75}" dt="2021-04-13T14:09:49.297" v="414" actId="1076"/>
          <ac:spMkLst>
            <pc:docMk/>
            <pc:sldMk cId="233747354" sldId="270"/>
            <ac:spMk id="27" creationId="{916EB28B-F693-4157-9AF3-51214EE4E85F}"/>
          </ac:spMkLst>
        </pc:spChg>
        <pc:spChg chg="add del">
          <ac:chgData name="Agnieszka Żupnik" userId="S::zupnik@student.agh.edu.pl::43ff3d96-13d1-4591-b7a9-d73431608f78" providerId="AD" clId="Web-{52DABD9F-50D9-2000-EA5C-F2E2BE7C7B75}" dt="2021-04-13T14:14:58.239" v="455"/>
          <ac:spMkLst>
            <pc:docMk/>
            <pc:sldMk cId="233747354" sldId="270"/>
            <ac:spMk id="29" creationId="{1094905E-84EC-4410-B914-9134B3D2498B}"/>
          </ac:spMkLst>
        </pc:spChg>
        <pc:spChg chg="add">
          <ac:chgData name="Agnieszka Żupnik" userId="S::zupnik@student.agh.edu.pl::43ff3d96-13d1-4591-b7a9-d73431608f78" providerId="AD" clId="Web-{52DABD9F-50D9-2000-EA5C-F2E2BE7C7B75}" dt="2021-04-13T14:15:01.192" v="457"/>
          <ac:spMkLst>
            <pc:docMk/>
            <pc:sldMk cId="233747354" sldId="270"/>
            <ac:spMk id="31" creationId="{7E70495D-5481-4672-93F8-0C57F7A5BF97}"/>
          </ac:spMkLst>
        </pc:spChg>
        <pc:grpChg chg="add">
          <ac:chgData name="Agnieszka Żupnik" userId="S::zupnik@student.agh.edu.pl::43ff3d96-13d1-4591-b7a9-d73431608f78" providerId="AD" clId="Web-{52DABD9F-50D9-2000-EA5C-F2E2BE7C7B75}" dt="2021-04-13T14:07:18.999" v="382"/>
          <ac:grpSpMkLst>
            <pc:docMk/>
            <pc:sldMk cId="233747354" sldId="270"/>
            <ac:grpSpMk id="9" creationId="{58640215-7513-45E4-B915-78A0EB0F6B5B}"/>
          </ac:grpSpMkLst>
        </pc:grpChg>
        <pc:grpChg chg="add del">
          <ac:chgData name="Agnieszka Żupnik" userId="S::zupnik@student.agh.edu.pl::43ff3d96-13d1-4591-b7a9-d73431608f78" providerId="AD" clId="Web-{52DABD9F-50D9-2000-EA5C-F2E2BE7C7B75}" dt="2021-04-13T14:07:43.483" v="395"/>
          <ac:grpSpMkLst>
            <pc:docMk/>
            <pc:sldMk cId="233747354" sldId="270"/>
            <ac:grpSpMk id="15" creationId="{15CAC4C3-9EFC-4702-AFB7-2E365F53C594}"/>
          </ac:grpSpMkLst>
        </pc:grpChg>
        <pc:grpChg chg="add del">
          <ac:chgData name="Agnieszka Żupnik" userId="S::zupnik@student.agh.edu.pl::43ff3d96-13d1-4591-b7a9-d73431608f78" providerId="AD" clId="Web-{52DABD9F-50D9-2000-EA5C-F2E2BE7C7B75}" dt="2021-04-13T14:08:42.109" v="407"/>
          <ac:grpSpMkLst>
            <pc:docMk/>
            <pc:sldMk cId="233747354" sldId="270"/>
            <ac:grpSpMk id="21" creationId="{D02B2EB2-8BBD-40D9-91A8-6544E13E6213}"/>
          </ac:grpSpMkLst>
        </pc:grpChg>
      </pc:sldChg>
      <pc:sldChg chg="add del replId">
        <pc:chgData name="Agnieszka Żupnik" userId="S::zupnik@student.agh.edu.pl::43ff3d96-13d1-4591-b7a9-d73431608f78" providerId="AD" clId="Web-{52DABD9F-50D9-2000-EA5C-F2E2BE7C7B75}" dt="2021-04-13T13:46:40.450" v="32"/>
        <pc:sldMkLst>
          <pc:docMk/>
          <pc:sldMk cId="423196586" sldId="270"/>
        </pc:sldMkLst>
      </pc:sldChg>
      <pc:sldChg chg="addSp add replId">
        <pc:chgData name="Agnieszka Żupnik" userId="S::zupnik@student.agh.edu.pl::43ff3d96-13d1-4591-b7a9-d73431608f78" providerId="AD" clId="Web-{52DABD9F-50D9-2000-EA5C-F2E2BE7C7B75}" dt="2021-04-13T14:15:13.333" v="463"/>
        <pc:sldMkLst>
          <pc:docMk/>
          <pc:sldMk cId="45539174" sldId="271"/>
        </pc:sldMkLst>
        <pc:spChg chg="add">
          <ac:chgData name="Agnieszka Żupnik" userId="S::zupnik@student.agh.edu.pl::43ff3d96-13d1-4591-b7a9-d73431608f78" providerId="AD" clId="Web-{52DABD9F-50D9-2000-EA5C-F2E2BE7C7B75}" dt="2021-04-13T14:15:13.333" v="463"/>
          <ac:spMkLst>
            <pc:docMk/>
            <pc:sldMk cId="45539174" sldId="271"/>
            <ac:spMk id="4" creationId="{C2E6249B-22C8-4E8D-A0BD-8D779B22E6C8}"/>
          </ac:spMkLst>
        </pc:spChg>
      </pc:sldChg>
      <pc:sldChg chg="addSp modSp new ord">
        <pc:chgData name="Agnieszka Żupnik" userId="S::zupnik@student.agh.edu.pl::43ff3d96-13d1-4591-b7a9-d73431608f78" providerId="AD" clId="Web-{52DABD9F-50D9-2000-EA5C-F2E2BE7C7B75}" dt="2021-04-13T14:40:42.308" v="1631"/>
        <pc:sldMkLst>
          <pc:docMk/>
          <pc:sldMk cId="585087430" sldId="274"/>
        </pc:sldMkLst>
        <pc:spChg chg="add mod ord">
          <ac:chgData name="Agnieszka Żupnik" userId="S::zupnik@student.agh.edu.pl::43ff3d96-13d1-4591-b7a9-d73431608f78" providerId="AD" clId="Web-{52DABD9F-50D9-2000-EA5C-F2E2BE7C7B75}" dt="2021-04-13T14:23:19.699" v="756" actId="14100"/>
          <ac:spMkLst>
            <pc:docMk/>
            <pc:sldMk cId="585087430" sldId="274"/>
            <ac:spMk id="3" creationId="{15A1CB4D-AA47-4AF4-8BD0-62F5CE5AC21E}"/>
          </ac:spMkLst>
        </pc:spChg>
        <pc:picChg chg="add mod">
          <ac:chgData name="Agnieszka Żupnik" userId="S::zupnik@student.agh.edu.pl::43ff3d96-13d1-4591-b7a9-d73431608f78" providerId="AD" clId="Web-{52DABD9F-50D9-2000-EA5C-F2E2BE7C7B75}" dt="2021-04-13T14:23:48.231" v="766" actId="1076"/>
          <ac:picMkLst>
            <pc:docMk/>
            <pc:sldMk cId="585087430" sldId="274"/>
            <ac:picMk id="2" creationId="{7C4F5236-8FA5-495A-8B79-0EC241E08525}"/>
          </ac:picMkLst>
        </pc:picChg>
        <pc:picChg chg="add mod">
          <ac:chgData name="Agnieszka Żupnik" userId="S::zupnik@student.agh.edu.pl::43ff3d96-13d1-4591-b7a9-d73431608f78" providerId="AD" clId="Web-{52DABD9F-50D9-2000-EA5C-F2E2BE7C7B75}" dt="2021-04-13T14:24:08.669" v="773" actId="1076"/>
          <ac:picMkLst>
            <pc:docMk/>
            <pc:sldMk cId="585087430" sldId="274"/>
            <ac:picMk id="4" creationId="{A61C8914-72A4-4616-8CAA-E4CDEF3EF6EE}"/>
          </ac:picMkLst>
        </pc:picChg>
      </pc:sldChg>
      <pc:sldChg chg="modSp">
        <pc:chgData name="Agnieszka Żupnik" userId="S::zupnik@student.agh.edu.pl::43ff3d96-13d1-4591-b7a9-d73431608f78" providerId="AD" clId="Web-{52DABD9F-50D9-2000-EA5C-F2E2BE7C7B75}" dt="2021-04-13T14:41:51.840" v="1655" actId="20577"/>
        <pc:sldMkLst>
          <pc:docMk/>
          <pc:sldMk cId="2627948942" sldId="275"/>
        </pc:sldMkLst>
        <pc:spChg chg="mod">
          <ac:chgData name="Agnieszka Żupnik" userId="S::zupnik@student.agh.edu.pl::43ff3d96-13d1-4591-b7a9-d73431608f78" providerId="AD" clId="Web-{52DABD9F-50D9-2000-EA5C-F2E2BE7C7B75}" dt="2021-04-13T14:41:51.840" v="1655" actId="20577"/>
          <ac:spMkLst>
            <pc:docMk/>
            <pc:sldMk cId="2627948942" sldId="275"/>
            <ac:spMk id="3" creationId="{7E4947CF-C8D7-434C-8030-67971600F5D3}"/>
          </ac:spMkLst>
        </pc:spChg>
      </pc:sldChg>
      <pc:sldChg chg="addSp modSp new ord">
        <pc:chgData name="Agnieszka Żupnik" userId="S::zupnik@student.agh.edu.pl::43ff3d96-13d1-4591-b7a9-d73431608f78" providerId="AD" clId="Web-{52DABD9F-50D9-2000-EA5C-F2E2BE7C7B75}" dt="2021-04-13T14:40:55.980" v="1634"/>
        <pc:sldMkLst>
          <pc:docMk/>
          <pc:sldMk cId="2409285548" sldId="277"/>
        </pc:sldMkLst>
        <pc:spChg chg="add mod">
          <ac:chgData name="Agnieszka Żupnik" userId="S::zupnik@student.agh.edu.pl::43ff3d96-13d1-4591-b7a9-d73431608f78" providerId="AD" clId="Web-{52DABD9F-50D9-2000-EA5C-F2E2BE7C7B75}" dt="2021-04-13T14:36:32.398" v="1095" actId="14100"/>
          <ac:spMkLst>
            <pc:docMk/>
            <pc:sldMk cId="2409285548" sldId="277"/>
            <ac:spMk id="2" creationId="{C2B04177-E43E-460C-A23B-528DA6E23FF1}"/>
          </ac:spMkLst>
        </pc:spChg>
        <pc:picChg chg="add mod">
          <ac:chgData name="Agnieszka Żupnik" userId="S::zupnik@student.agh.edu.pl::43ff3d96-13d1-4591-b7a9-d73431608f78" providerId="AD" clId="Web-{52DABD9F-50D9-2000-EA5C-F2E2BE7C7B75}" dt="2021-04-13T14:36:38.460" v="1099" actId="1076"/>
          <ac:picMkLst>
            <pc:docMk/>
            <pc:sldMk cId="2409285548" sldId="277"/>
            <ac:picMk id="3" creationId="{9EC1804B-2111-4079-A1B5-C3CE3F8F123D}"/>
          </ac:picMkLst>
        </pc:picChg>
      </pc:sldChg>
    </pc:docChg>
  </pc:docChgLst>
  <pc:docChgLst>
    <pc:chgData name="Anna Młynarczyk" userId="S::amlynarczyk@student.agh.edu.pl::73d83fbe-a5e4-49c8-b79a-cc4a8dc68c6b" providerId="AD" clId="Web-{A2E6DB87-A5F6-6155-99C4-4D4B586E6140}"/>
    <pc:docChg chg="addSld delSld modSld sldOrd">
      <pc:chgData name="Anna Młynarczyk" userId="S::amlynarczyk@student.agh.edu.pl::73d83fbe-a5e4-49c8-b79a-cc4a8dc68c6b" providerId="AD" clId="Web-{A2E6DB87-A5F6-6155-99C4-4D4B586E6140}" dt="2021-04-27T17:08:23.706" v="123" actId="20577"/>
      <pc:docMkLst>
        <pc:docMk/>
      </pc:docMkLst>
      <pc:sldChg chg="modSp">
        <pc:chgData name="Anna Młynarczyk" userId="S::amlynarczyk@student.agh.edu.pl::73d83fbe-a5e4-49c8-b79a-cc4a8dc68c6b" providerId="AD" clId="Web-{A2E6DB87-A5F6-6155-99C4-4D4B586E6140}" dt="2021-04-27T15:53:18.014" v="44" actId="20577"/>
        <pc:sldMkLst>
          <pc:docMk/>
          <pc:sldMk cId="1296993196" sldId="257"/>
        </pc:sldMkLst>
        <pc:spChg chg="mod">
          <ac:chgData name="Anna Młynarczyk" userId="S::amlynarczyk@student.agh.edu.pl::73d83fbe-a5e4-49c8-b79a-cc4a8dc68c6b" providerId="AD" clId="Web-{A2E6DB87-A5F6-6155-99C4-4D4B586E6140}" dt="2021-04-27T15:53:18.014" v="44" actId="20577"/>
          <ac:spMkLst>
            <pc:docMk/>
            <pc:sldMk cId="1296993196" sldId="257"/>
            <ac:spMk id="3" creationId="{7E4947CF-C8D7-434C-8030-67971600F5D3}"/>
          </ac:spMkLst>
        </pc:spChg>
      </pc:sldChg>
      <pc:sldChg chg="modSp del">
        <pc:chgData name="Anna Młynarczyk" userId="S::amlynarczyk@student.agh.edu.pl::73d83fbe-a5e4-49c8-b79a-cc4a8dc68c6b" providerId="AD" clId="Web-{A2E6DB87-A5F6-6155-99C4-4D4B586E6140}" dt="2021-04-27T15:53:59.171" v="48"/>
        <pc:sldMkLst>
          <pc:docMk/>
          <pc:sldMk cId="2095162286" sldId="261"/>
        </pc:sldMkLst>
        <pc:spChg chg="mod">
          <ac:chgData name="Anna Młynarczyk" userId="S::amlynarczyk@student.agh.edu.pl::73d83fbe-a5e4-49c8-b79a-cc4a8dc68c6b" providerId="AD" clId="Web-{A2E6DB87-A5F6-6155-99C4-4D4B586E6140}" dt="2021-04-27T15:52:11.934" v="40" actId="20577"/>
          <ac:spMkLst>
            <pc:docMk/>
            <pc:sldMk cId="2095162286" sldId="261"/>
            <ac:spMk id="3" creationId="{7E4947CF-C8D7-434C-8030-67971600F5D3}"/>
          </ac:spMkLst>
        </pc:spChg>
      </pc:sldChg>
      <pc:sldChg chg="modSp">
        <pc:chgData name="Anna Młynarczyk" userId="S::amlynarczyk@student.agh.edu.pl::73d83fbe-a5e4-49c8-b79a-cc4a8dc68c6b" providerId="AD" clId="Web-{A2E6DB87-A5F6-6155-99C4-4D4B586E6140}" dt="2021-04-27T17:08:23.706" v="123" actId="20577"/>
        <pc:sldMkLst>
          <pc:docMk/>
          <pc:sldMk cId="2617475882" sldId="262"/>
        </pc:sldMkLst>
        <pc:spChg chg="mod">
          <ac:chgData name="Anna Młynarczyk" userId="S::amlynarczyk@student.agh.edu.pl::73d83fbe-a5e4-49c8-b79a-cc4a8dc68c6b" providerId="AD" clId="Web-{A2E6DB87-A5F6-6155-99C4-4D4B586E6140}" dt="2021-04-27T17:01:59.980" v="92" actId="20577"/>
          <ac:spMkLst>
            <pc:docMk/>
            <pc:sldMk cId="2617475882" sldId="262"/>
            <ac:spMk id="2" creationId="{5DFDA20B-FEEB-4376-BB6F-422DE1487D30}"/>
          </ac:spMkLst>
        </pc:spChg>
        <pc:spChg chg="mod">
          <ac:chgData name="Anna Młynarczyk" userId="S::amlynarczyk@student.agh.edu.pl::73d83fbe-a5e4-49c8-b79a-cc4a8dc68c6b" providerId="AD" clId="Web-{A2E6DB87-A5F6-6155-99C4-4D4B586E6140}" dt="2021-04-27T17:08:23.706" v="123" actId="20577"/>
          <ac:spMkLst>
            <pc:docMk/>
            <pc:sldMk cId="2617475882" sldId="262"/>
            <ac:spMk id="3" creationId="{7E4947CF-C8D7-434C-8030-67971600F5D3}"/>
          </ac:spMkLst>
        </pc:spChg>
      </pc:sldChg>
      <pc:sldChg chg="del">
        <pc:chgData name="Anna Młynarczyk" userId="S::amlynarczyk@student.agh.edu.pl::73d83fbe-a5e4-49c8-b79a-cc4a8dc68c6b" providerId="AD" clId="Web-{A2E6DB87-A5F6-6155-99C4-4D4B586E6140}" dt="2021-04-27T15:47:06.209" v="0"/>
        <pc:sldMkLst>
          <pc:docMk/>
          <pc:sldMk cId="3652300715" sldId="272"/>
        </pc:sldMkLst>
      </pc:sldChg>
      <pc:sldChg chg="del">
        <pc:chgData name="Anna Młynarczyk" userId="S::amlynarczyk@student.agh.edu.pl::73d83fbe-a5e4-49c8-b79a-cc4a8dc68c6b" providerId="AD" clId="Web-{A2E6DB87-A5F6-6155-99C4-4D4B586E6140}" dt="2021-04-27T15:47:10.522" v="1"/>
        <pc:sldMkLst>
          <pc:docMk/>
          <pc:sldMk cId="2070976430" sldId="273"/>
        </pc:sldMkLst>
      </pc:sldChg>
      <pc:sldChg chg="addSp modSp ord">
        <pc:chgData name="Anna Młynarczyk" userId="S::amlynarczyk@student.agh.edu.pl::73d83fbe-a5e4-49c8-b79a-cc4a8dc68c6b" providerId="AD" clId="Web-{A2E6DB87-A5F6-6155-99C4-4D4B586E6140}" dt="2021-04-27T16:14:03.445" v="88" actId="1076"/>
        <pc:sldMkLst>
          <pc:docMk/>
          <pc:sldMk cId="3455347986" sldId="278"/>
        </pc:sldMkLst>
        <pc:picChg chg="add mod">
          <ac:chgData name="Anna Młynarczyk" userId="S::amlynarczyk@student.agh.edu.pl::73d83fbe-a5e4-49c8-b79a-cc4a8dc68c6b" providerId="AD" clId="Web-{A2E6DB87-A5F6-6155-99C4-4D4B586E6140}" dt="2021-04-27T16:12:12.708" v="73" actId="1076"/>
          <ac:picMkLst>
            <pc:docMk/>
            <pc:sldMk cId="3455347986" sldId="278"/>
            <ac:picMk id="3" creationId="{2CD6DF12-55C9-4187-9A1E-A0840198F7AD}"/>
          </ac:picMkLst>
        </pc:picChg>
        <pc:cxnChg chg="add mod">
          <ac:chgData name="Anna Młynarczyk" userId="S::amlynarczyk@student.agh.edu.pl::73d83fbe-a5e4-49c8-b79a-cc4a8dc68c6b" providerId="AD" clId="Web-{A2E6DB87-A5F6-6155-99C4-4D4B586E6140}" dt="2021-04-27T16:01:36.883" v="60" actId="14100"/>
          <ac:cxnSpMkLst>
            <pc:docMk/>
            <pc:sldMk cId="3455347986" sldId="278"/>
            <ac:cxnSpMk id="8" creationId="{81DD10C8-8054-4BA0-B062-0325D6CB7F10}"/>
          </ac:cxnSpMkLst>
        </pc:cxnChg>
        <pc:cxnChg chg="add mod">
          <ac:chgData name="Anna Młynarczyk" userId="S::amlynarczyk@student.agh.edu.pl::73d83fbe-a5e4-49c8-b79a-cc4a8dc68c6b" providerId="AD" clId="Web-{A2E6DB87-A5F6-6155-99C4-4D4B586E6140}" dt="2021-04-27T16:01:53.196" v="64" actId="14100"/>
          <ac:cxnSpMkLst>
            <pc:docMk/>
            <pc:sldMk cId="3455347986" sldId="278"/>
            <ac:cxnSpMk id="10" creationId="{748F01F3-FB23-436C-868E-AC1D9CF92724}"/>
          </ac:cxnSpMkLst>
        </pc:cxnChg>
        <pc:cxnChg chg="add mod">
          <ac:chgData name="Anna Młynarczyk" userId="S::amlynarczyk@student.agh.edu.pl::73d83fbe-a5e4-49c8-b79a-cc4a8dc68c6b" providerId="AD" clId="Web-{A2E6DB87-A5F6-6155-99C4-4D4B586E6140}" dt="2021-04-27T16:12:25.614" v="78" actId="14100"/>
          <ac:cxnSpMkLst>
            <pc:docMk/>
            <pc:sldMk cId="3455347986" sldId="278"/>
            <ac:cxnSpMk id="12" creationId="{22156F98-F727-454F-AEF3-72AF8773094E}"/>
          </ac:cxnSpMkLst>
        </pc:cxnChg>
        <pc:cxnChg chg="add mod">
          <ac:chgData name="Anna Młynarczyk" userId="S::amlynarczyk@student.agh.edu.pl::73d83fbe-a5e4-49c8-b79a-cc4a8dc68c6b" providerId="AD" clId="Web-{A2E6DB87-A5F6-6155-99C4-4D4B586E6140}" dt="2021-04-27T16:13:21.334" v="82" actId="14100"/>
          <ac:cxnSpMkLst>
            <pc:docMk/>
            <pc:sldMk cId="3455347986" sldId="278"/>
            <ac:cxnSpMk id="13" creationId="{FBB134A1-2518-4D09-9442-5D76BC4D4F9D}"/>
          </ac:cxnSpMkLst>
        </pc:cxnChg>
        <pc:cxnChg chg="add mod">
          <ac:chgData name="Anna Młynarczyk" userId="S::amlynarczyk@student.agh.edu.pl::73d83fbe-a5e4-49c8-b79a-cc4a8dc68c6b" providerId="AD" clId="Web-{A2E6DB87-A5F6-6155-99C4-4D4B586E6140}" dt="2021-04-27T16:13:50.163" v="85" actId="1076"/>
          <ac:cxnSpMkLst>
            <pc:docMk/>
            <pc:sldMk cId="3455347986" sldId="278"/>
            <ac:cxnSpMk id="14" creationId="{E1AFEAFD-36EF-460C-A2A9-C37ECF5B428A}"/>
          </ac:cxnSpMkLst>
        </pc:cxnChg>
        <pc:cxnChg chg="add mod">
          <ac:chgData name="Anna Młynarczyk" userId="S::amlynarczyk@student.agh.edu.pl::73d83fbe-a5e4-49c8-b79a-cc4a8dc68c6b" providerId="AD" clId="Web-{A2E6DB87-A5F6-6155-99C4-4D4B586E6140}" dt="2021-04-27T16:14:03.445" v="88" actId="1076"/>
          <ac:cxnSpMkLst>
            <pc:docMk/>
            <pc:sldMk cId="3455347986" sldId="278"/>
            <ac:cxnSpMk id="15" creationId="{8E4FBD21-DEA9-41EF-B248-1936F3B0B740}"/>
          </ac:cxnSpMkLst>
        </pc:cxnChg>
      </pc:sldChg>
      <pc:sldChg chg="modSp add replId">
        <pc:chgData name="Anna Młynarczyk" userId="S::amlynarczyk@student.agh.edu.pl::73d83fbe-a5e4-49c8-b79a-cc4a8dc68c6b" providerId="AD" clId="Web-{A2E6DB87-A5F6-6155-99C4-4D4B586E6140}" dt="2021-04-27T15:49:36.634" v="30" actId="20577"/>
        <pc:sldMkLst>
          <pc:docMk/>
          <pc:sldMk cId="704392661" sldId="279"/>
        </pc:sldMkLst>
        <pc:spChg chg="mod">
          <ac:chgData name="Anna Młynarczyk" userId="S::amlynarczyk@student.agh.edu.pl::73d83fbe-a5e4-49c8-b79a-cc4a8dc68c6b" providerId="AD" clId="Web-{A2E6DB87-A5F6-6155-99C4-4D4B586E6140}" dt="2021-04-27T15:49:36.634" v="30" actId="20577"/>
          <ac:spMkLst>
            <pc:docMk/>
            <pc:sldMk cId="704392661" sldId="279"/>
            <ac:spMk id="3" creationId="{7E4947CF-C8D7-434C-8030-67971600F5D3}"/>
          </ac:spMkLst>
        </pc:spChg>
      </pc:sldChg>
    </pc:docChg>
  </pc:docChgLst>
  <pc:docChgLst>
    <pc:chgData name="Anna Młynarczyk" userId="S::amlynarczyk@student.agh.edu.pl::73d83fbe-a5e4-49c8-b79a-cc4a8dc68c6b" providerId="AD" clId="Web-{00000000-0000-0000-0000-000000000000}"/>
    <pc:docChg chg="addSld delSld modSld sldOrd">
      <pc:chgData name="Anna Młynarczyk" userId="S::amlynarczyk@student.agh.edu.pl::73d83fbe-a5e4-49c8-b79a-cc4a8dc68c6b" providerId="AD" clId="Web-{00000000-0000-0000-0000-000000000000}" dt="2021-04-13T15:08:25.612" v="799" actId="20577"/>
      <pc:docMkLst>
        <pc:docMk/>
      </pc:docMkLst>
      <pc:sldChg chg="addSp modSp">
        <pc:chgData name="Anna Młynarczyk" userId="S::amlynarczyk@student.agh.edu.pl::73d83fbe-a5e4-49c8-b79a-cc4a8dc68c6b" providerId="AD" clId="Web-{00000000-0000-0000-0000-000000000000}" dt="2021-04-13T13:48:29.670" v="126" actId="1076"/>
        <pc:sldMkLst>
          <pc:docMk/>
          <pc:sldMk cId="0" sldId="256"/>
        </pc:sldMkLst>
        <pc:spChg chg="add mod">
          <ac:chgData name="Anna Młynarczyk" userId="S::amlynarczyk@student.agh.edu.pl::73d83fbe-a5e4-49c8-b79a-cc4a8dc68c6b" providerId="AD" clId="Web-{00000000-0000-0000-0000-000000000000}" dt="2021-04-13T13:48:29.670" v="126" actId="1076"/>
          <ac:spMkLst>
            <pc:docMk/>
            <pc:sldMk cId="0" sldId="256"/>
            <ac:spMk id="4" creationId="{5C60DC72-2487-464A-980F-34D733E04640}"/>
          </ac:spMkLst>
        </pc:spChg>
        <pc:spChg chg="mod">
          <ac:chgData name="Anna Młynarczyk" userId="S::amlynarczyk@student.agh.edu.pl::73d83fbe-a5e4-49c8-b79a-cc4a8dc68c6b" providerId="AD" clId="Web-{00000000-0000-0000-0000-000000000000}" dt="2021-04-13T13:44:37.136" v="59" actId="1076"/>
          <ac:spMkLst>
            <pc:docMk/>
            <pc:sldMk cId="0" sldId="256"/>
            <ac:spMk id="3074" creationId="{EC8C0373-2AC6-4E08-A71C-60B2ED11586E}"/>
          </ac:spMkLst>
        </pc:spChg>
        <pc:spChg chg="mod">
          <ac:chgData name="Anna Młynarczyk" userId="S::amlynarczyk@student.agh.edu.pl::73d83fbe-a5e4-49c8-b79a-cc4a8dc68c6b" providerId="AD" clId="Web-{00000000-0000-0000-0000-000000000000}" dt="2021-04-13T13:46:30.278" v="82" actId="1076"/>
          <ac:spMkLst>
            <pc:docMk/>
            <pc:sldMk cId="0" sldId="256"/>
            <ac:spMk id="3075" creationId="{21EF0183-3896-4263-879E-7ED03C407A5E}"/>
          </ac:spMkLst>
        </pc:spChg>
      </pc:sldChg>
      <pc:sldChg chg="modSp">
        <pc:chgData name="Anna Młynarczyk" userId="S::amlynarczyk@student.agh.edu.pl::73d83fbe-a5e4-49c8-b79a-cc4a8dc68c6b" providerId="AD" clId="Web-{00000000-0000-0000-0000-000000000000}" dt="2021-04-13T13:49:35.843" v="147" actId="20577"/>
        <pc:sldMkLst>
          <pc:docMk/>
          <pc:sldMk cId="1296993196" sldId="257"/>
        </pc:sldMkLst>
        <pc:spChg chg="mod">
          <ac:chgData name="Anna Młynarczyk" userId="S::amlynarczyk@student.agh.edu.pl::73d83fbe-a5e4-49c8-b79a-cc4a8dc68c6b" providerId="AD" clId="Web-{00000000-0000-0000-0000-000000000000}" dt="2021-04-13T13:49:35.843" v="147" actId="20577"/>
          <ac:spMkLst>
            <pc:docMk/>
            <pc:sldMk cId="1296993196" sldId="257"/>
            <ac:spMk id="3" creationId="{7E4947CF-C8D7-434C-8030-67971600F5D3}"/>
          </ac:spMkLst>
        </pc:spChg>
      </pc:sldChg>
      <pc:sldChg chg="modSp">
        <pc:chgData name="Anna Młynarczyk" userId="S::amlynarczyk@student.agh.edu.pl::73d83fbe-a5e4-49c8-b79a-cc4a8dc68c6b" providerId="AD" clId="Web-{00000000-0000-0000-0000-000000000000}" dt="2021-04-13T14:10:31.611" v="487" actId="20577"/>
        <pc:sldMkLst>
          <pc:docMk/>
          <pc:sldMk cId="2278548912" sldId="258"/>
        </pc:sldMkLst>
        <pc:spChg chg="mod">
          <ac:chgData name="Anna Młynarczyk" userId="S::amlynarczyk@student.agh.edu.pl::73d83fbe-a5e4-49c8-b79a-cc4a8dc68c6b" providerId="AD" clId="Web-{00000000-0000-0000-0000-000000000000}" dt="2021-04-13T14:10:31.611" v="487" actId="20577"/>
          <ac:spMkLst>
            <pc:docMk/>
            <pc:sldMk cId="2278548912" sldId="258"/>
            <ac:spMk id="3" creationId="{7E4947CF-C8D7-434C-8030-67971600F5D3}"/>
          </ac:spMkLst>
        </pc:spChg>
      </pc:sldChg>
      <pc:sldChg chg="modSp">
        <pc:chgData name="Anna Młynarczyk" userId="S::amlynarczyk@student.agh.edu.pl::73d83fbe-a5e4-49c8-b79a-cc4a8dc68c6b" providerId="AD" clId="Web-{00000000-0000-0000-0000-000000000000}" dt="2021-04-13T14:12:36.472" v="518" actId="20577"/>
        <pc:sldMkLst>
          <pc:docMk/>
          <pc:sldMk cId="487275658" sldId="259"/>
        </pc:sldMkLst>
        <pc:spChg chg="mod">
          <ac:chgData name="Anna Młynarczyk" userId="S::amlynarczyk@student.agh.edu.pl::73d83fbe-a5e4-49c8-b79a-cc4a8dc68c6b" providerId="AD" clId="Web-{00000000-0000-0000-0000-000000000000}" dt="2021-04-13T14:12:36.472" v="518" actId="20577"/>
          <ac:spMkLst>
            <pc:docMk/>
            <pc:sldMk cId="487275658" sldId="259"/>
            <ac:spMk id="3" creationId="{7E4947CF-C8D7-434C-8030-67971600F5D3}"/>
          </ac:spMkLst>
        </pc:spChg>
      </pc:sldChg>
      <pc:sldChg chg="modSp">
        <pc:chgData name="Anna Młynarczyk" userId="S::amlynarczyk@student.agh.edu.pl::73d83fbe-a5e4-49c8-b79a-cc4a8dc68c6b" providerId="AD" clId="Web-{00000000-0000-0000-0000-000000000000}" dt="2021-04-13T14:34:19.177" v="666" actId="20577"/>
        <pc:sldMkLst>
          <pc:docMk/>
          <pc:sldMk cId="2095162286" sldId="261"/>
        </pc:sldMkLst>
        <pc:spChg chg="mod">
          <ac:chgData name="Anna Młynarczyk" userId="S::amlynarczyk@student.agh.edu.pl::73d83fbe-a5e4-49c8-b79a-cc4a8dc68c6b" providerId="AD" clId="Web-{00000000-0000-0000-0000-000000000000}" dt="2021-04-13T14:34:19.177" v="666" actId="20577"/>
          <ac:spMkLst>
            <pc:docMk/>
            <pc:sldMk cId="2095162286" sldId="261"/>
            <ac:spMk id="3" creationId="{7E4947CF-C8D7-434C-8030-67971600F5D3}"/>
          </ac:spMkLst>
        </pc:spChg>
      </pc:sldChg>
      <pc:sldChg chg="modSp">
        <pc:chgData name="Anna Młynarczyk" userId="S::amlynarczyk@student.agh.edu.pl::73d83fbe-a5e4-49c8-b79a-cc4a8dc68c6b" providerId="AD" clId="Web-{00000000-0000-0000-0000-000000000000}" dt="2021-04-13T14:17:41.585" v="534" actId="20577"/>
        <pc:sldMkLst>
          <pc:docMk/>
          <pc:sldMk cId="2617475882" sldId="262"/>
        </pc:sldMkLst>
        <pc:spChg chg="mod">
          <ac:chgData name="Anna Młynarczyk" userId="S::amlynarczyk@student.agh.edu.pl::73d83fbe-a5e4-49c8-b79a-cc4a8dc68c6b" providerId="AD" clId="Web-{00000000-0000-0000-0000-000000000000}" dt="2021-04-13T14:17:27.194" v="525" actId="20577"/>
          <ac:spMkLst>
            <pc:docMk/>
            <pc:sldMk cId="2617475882" sldId="262"/>
            <ac:spMk id="2" creationId="{5DFDA20B-FEEB-4376-BB6F-422DE1487D30}"/>
          </ac:spMkLst>
        </pc:spChg>
        <pc:spChg chg="mod">
          <ac:chgData name="Anna Młynarczyk" userId="S::amlynarczyk@student.agh.edu.pl::73d83fbe-a5e4-49c8-b79a-cc4a8dc68c6b" providerId="AD" clId="Web-{00000000-0000-0000-0000-000000000000}" dt="2021-04-13T14:17:41.585" v="534" actId="20577"/>
          <ac:spMkLst>
            <pc:docMk/>
            <pc:sldMk cId="2617475882" sldId="262"/>
            <ac:spMk id="3" creationId="{7E4947CF-C8D7-434C-8030-67971600F5D3}"/>
          </ac:spMkLst>
        </pc:spChg>
      </pc:sldChg>
      <pc:sldChg chg="modSp">
        <pc:chgData name="Anna Młynarczyk" userId="S::amlynarczyk@student.agh.edu.pl::73d83fbe-a5e4-49c8-b79a-cc4a8dc68c6b" providerId="AD" clId="Web-{00000000-0000-0000-0000-000000000000}" dt="2021-04-13T13:52:54.111" v="171" actId="20577"/>
        <pc:sldMkLst>
          <pc:docMk/>
          <pc:sldMk cId="416330451" sldId="266"/>
        </pc:sldMkLst>
        <pc:spChg chg="mod">
          <ac:chgData name="Anna Młynarczyk" userId="S::amlynarczyk@student.agh.edu.pl::73d83fbe-a5e4-49c8-b79a-cc4a8dc68c6b" providerId="AD" clId="Web-{00000000-0000-0000-0000-000000000000}" dt="2021-04-13T13:52:54.111" v="171" actId="20577"/>
          <ac:spMkLst>
            <pc:docMk/>
            <pc:sldMk cId="416330451" sldId="266"/>
            <ac:spMk id="3" creationId="{7E4947CF-C8D7-434C-8030-67971600F5D3}"/>
          </ac:spMkLst>
        </pc:spChg>
      </pc:sldChg>
      <pc:sldChg chg="modSp">
        <pc:chgData name="Anna Młynarczyk" userId="S::amlynarczyk@student.agh.edu.pl::73d83fbe-a5e4-49c8-b79a-cc4a8dc68c6b" providerId="AD" clId="Web-{00000000-0000-0000-0000-000000000000}" dt="2021-04-13T14:36:04.132" v="670" actId="20577"/>
        <pc:sldMkLst>
          <pc:docMk/>
          <pc:sldMk cId="3784388687" sldId="267"/>
        </pc:sldMkLst>
        <pc:spChg chg="mod">
          <ac:chgData name="Anna Młynarczyk" userId="S::amlynarczyk@student.agh.edu.pl::73d83fbe-a5e4-49c8-b79a-cc4a8dc68c6b" providerId="AD" clId="Web-{00000000-0000-0000-0000-000000000000}" dt="2021-04-13T14:36:04.132" v="670" actId="20577"/>
          <ac:spMkLst>
            <pc:docMk/>
            <pc:sldMk cId="3784388687" sldId="267"/>
            <ac:spMk id="3" creationId="{7E4947CF-C8D7-434C-8030-67971600F5D3}"/>
          </ac:spMkLst>
        </pc:spChg>
      </pc:sldChg>
      <pc:sldChg chg="addSp delSp modSp">
        <pc:chgData name="Anna Młynarczyk" userId="S::amlynarczyk@student.agh.edu.pl::73d83fbe-a5e4-49c8-b79a-cc4a8dc68c6b" providerId="AD" clId="Web-{00000000-0000-0000-0000-000000000000}" dt="2021-04-13T14:21:06.338" v="567" actId="20577"/>
        <pc:sldMkLst>
          <pc:docMk/>
          <pc:sldMk cId="233747354" sldId="270"/>
        </pc:sldMkLst>
        <pc:spChg chg="add del mod">
          <ac:chgData name="Anna Młynarczyk" userId="S::amlynarczyk@student.agh.edu.pl::73d83fbe-a5e4-49c8-b79a-cc4a8dc68c6b" providerId="AD" clId="Web-{00000000-0000-0000-0000-000000000000}" dt="2021-04-13T13:53:27.549" v="175"/>
          <ac:spMkLst>
            <pc:docMk/>
            <pc:sldMk cId="233747354" sldId="270"/>
            <ac:spMk id="4" creationId="{7546F8B6-45AC-482F-9DEF-6526E9300632}"/>
          </ac:spMkLst>
        </pc:spChg>
        <pc:spChg chg="mod">
          <ac:chgData name="Anna Młynarczyk" userId="S::amlynarczyk@student.agh.edu.pl::73d83fbe-a5e4-49c8-b79a-cc4a8dc68c6b" providerId="AD" clId="Web-{00000000-0000-0000-0000-000000000000}" dt="2021-04-13T14:21:06.338" v="567" actId="20577"/>
          <ac:spMkLst>
            <pc:docMk/>
            <pc:sldMk cId="233747354" sldId="270"/>
            <ac:spMk id="5" creationId="{3B0D88D0-4FEB-42AC-942A-DA2D0083B555}"/>
          </ac:spMkLst>
        </pc:spChg>
      </pc:sldChg>
      <pc:sldChg chg="modSp">
        <pc:chgData name="Anna Młynarczyk" userId="S::amlynarczyk@student.agh.edu.pl::73d83fbe-a5e4-49c8-b79a-cc4a8dc68c6b" providerId="AD" clId="Web-{00000000-0000-0000-0000-000000000000}" dt="2021-04-13T15:08:25.612" v="799" actId="20577"/>
        <pc:sldMkLst>
          <pc:docMk/>
          <pc:sldMk cId="45539174" sldId="271"/>
        </pc:sldMkLst>
        <pc:spChg chg="mod">
          <ac:chgData name="Anna Młynarczyk" userId="S::amlynarczyk@student.agh.edu.pl::73d83fbe-a5e4-49c8-b79a-cc4a8dc68c6b" providerId="AD" clId="Web-{00000000-0000-0000-0000-000000000000}" dt="2021-04-13T15:08:25.612" v="799" actId="20577"/>
          <ac:spMkLst>
            <pc:docMk/>
            <pc:sldMk cId="45539174" sldId="271"/>
            <ac:spMk id="3" creationId="{7E4947CF-C8D7-434C-8030-67971600F5D3}"/>
          </ac:spMkLst>
        </pc:spChg>
      </pc:sldChg>
      <pc:sldChg chg="new del">
        <pc:chgData name="Anna Młynarczyk" userId="S::amlynarczyk@student.agh.edu.pl::73d83fbe-a5e4-49c8-b79a-cc4a8dc68c6b" providerId="AD" clId="Web-{00000000-0000-0000-0000-000000000000}" dt="2021-04-13T14:18:00.961" v="536"/>
        <pc:sldMkLst>
          <pc:docMk/>
          <pc:sldMk cId="865469029" sldId="272"/>
        </pc:sldMkLst>
      </pc:sldChg>
      <pc:sldChg chg="modSp add replId">
        <pc:chgData name="Anna Młynarczyk" userId="S::amlynarczyk@student.agh.edu.pl::73d83fbe-a5e4-49c8-b79a-cc4a8dc68c6b" providerId="AD" clId="Web-{00000000-0000-0000-0000-000000000000}" dt="2021-04-13T14:18:39.992" v="539" actId="20577"/>
        <pc:sldMkLst>
          <pc:docMk/>
          <pc:sldMk cId="3652300715" sldId="272"/>
        </pc:sldMkLst>
        <pc:spChg chg="mod">
          <ac:chgData name="Anna Młynarczyk" userId="S::amlynarczyk@student.agh.edu.pl::73d83fbe-a5e4-49c8-b79a-cc4a8dc68c6b" providerId="AD" clId="Web-{00000000-0000-0000-0000-000000000000}" dt="2021-04-13T14:18:39.992" v="539" actId="20577"/>
          <ac:spMkLst>
            <pc:docMk/>
            <pc:sldMk cId="3652300715" sldId="272"/>
            <ac:spMk id="3" creationId="{7E4947CF-C8D7-434C-8030-67971600F5D3}"/>
          </ac:spMkLst>
        </pc:spChg>
      </pc:sldChg>
      <pc:sldChg chg="modSp add replId">
        <pc:chgData name="Anna Młynarczyk" userId="S::amlynarczyk@student.agh.edu.pl::73d83fbe-a5e4-49c8-b79a-cc4a8dc68c6b" providerId="AD" clId="Web-{00000000-0000-0000-0000-000000000000}" dt="2021-04-13T14:18:56.524" v="542" actId="20577"/>
        <pc:sldMkLst>
          <pc:docMk/>
          <pc:sldMk cId="2070976430" sldId="273"/>
        </pc:sldMkLst>
        <pc:spChg chg="mod">
          <ac:chgData name="Anna Młynarczyk" userId="S::amlynarczyk@student.agh.edu.pl::73d83fbe-a5e4-49c8-b79a-cc4a8dc68c6b" providerId="AD" clId="Web-{00000000-0000-0000-0000-000000000000}" dt="2021-04-13T14:18:56.524" v="542" actId="20577"/>
          <ac:spMkLst>
            <pc:docMk/>
            <pc:sldMk cId="2070976430" sldId="273"/>
            <ac:spMk id="3" creationId="{7E4947CF-C8D7-434C-8030-67971600F5D3}"/>
          </ac:spMkLst>
        </pc:spChg>
      </pc:sldChg>
      <pc:sldChg chg="modSp add replId">
        <pc:chgData name="Anna Młynarczyk" userId="S::amlynarczyk@student.agh.edu.pl::73d83fbe-a5e4-49c8-b79a-cc4a8dc68c6b" providerId="AD" clId="Web-{00000000-0000-0000-0000-000000000000}" dt="2021-04-13T14:37:11.727" v="710" actId="20577"/>
        <pc:sldMkLst>
          <pc:docMk/>
          <pc:sldMk cId="2627948942" sldId="275"/>
        </pc:sldMkLst>
        <pc:spChg chg="mod">
          <ac:chgData name="Anna Młynarczyk" userId="S::amlynarczyk@student.agh.edu.pl::73d83fbe-a5e4-49c8-b79a-cc4a8dc68c6b" providerId="AD" clId="Web-{00000000-0000-0000-0000-000000000000}" dt="2021-04-13T14:25:39.936" v="574" actId="20577"/>
          <ac:spMkLst>
            <pc:docMk/>
            <pc:sldMk cId="2627948942" sldId="275"/>
            <ac:spMk id="2" creationId="{5DFDA20B-FEEB-4376-BB6F-422DE1487D30}"/>
          </ac:spMkLst>
        </pc:spChg>
        <pc:spChg chg="mod">
          <ac:chgData name="Anna Młynarczyk" userId="S::amlynarczyk@student.agh.edu.pl::73d83fbe-a5e4-49c8-b79a-cc4a8dc68c6b" providerId="AD" clId="Web-{00000000-0000-0000-0000-000000000000}" dt="2021-04-13T14:37:11.727" v="710" actId="20577"/>
          <ac:spMkLst>
            <pc:docMk/>
            <pc:sldMk cId="2627948942" sldId="275"/>
            <ac:spMk id="3" creationId="{7E4947CF-C8D7-434C-8030-67971600F5D3}"/>
          </ac:spMkLst>
        </pc:spChg>
      </pc:sldChg>
      <pc:sldChg chg="delSp modSp add ord replId">
        <pc:chgData name="Anna Młynarczyk" userId="S::amlynarczyk@student.agh.edu.pl::73d83fbe-a5e4-49c8-b79a-cc4a8dc68c6b" providerId="AD" clId="Web-{00000000-0000-0000-0000-000000000000}" dt="2021-04-13T14:30:17.330" v="642" actId="20577"/>
        <pc:sldMkLst>
          <pc:docMk/>
          <pc:sldMk cId="819166706" sldId="276"/>
        </pc:sldMkLst>
        <pc:spChg chg="mod">
          <ac:chgData name="Anna Młynarczyk" userId="S::amlynarczyk@student.agh.edu.pl::73d83fbe-a5e4-49c8-b79a-cc4a8dc68c6b" providerId="AD" clId="Web-{00000000-0000-0000-0000-000000000000}" dt="2021-04-13T14:30:17.330" v="642" actId="20577"/>
          <ac:spMkLst>
            <pc:docMk/>
            <pc:sldMk cId="819166706" sldId="276"/>
            <ac:spMk id="2" creationId="{5DFDA20B-FEEB-4376-BB6F-422DE1487D30}"/>
          </ac:spMkLst>
        </pc:spChg>
        <pc:spChg chg="del mod">
          <ac:chgData name="Anna Młynarczyk" userId="S::amlynarczyk@student.agh.edu.pl::73d83fbe-a5e4-49c8-b79a-cc4a8dc68c6b" providerId="AD" clId="Web-{00000000-0000-0000-0000-000000000000}" dt="2021-04-13T14:30:05.330" v="640"/>
          <ac:spMkLst>
            <pc:docMk/>
            <pc:sldMk cId="819166706" sldId="276"/>
            <ac:spMk id="3" creationId="{7E4947CF-C8D7-434C-8030-67971600F5D3}"/>
          </ac:spMkLst>
        </pc:spChg>
      </pc:sldChg>
      <pc:sldChg chg="modSp add ord replId">
        <pc:chgData name="Anna Młynarczyk" userId="S::amlynarczyk@student.agh.edu.pl::73d83fbe-a5e4-49c8-b79a-cc4a8dc68c6b" providerId="AD" clId="Web-{00000000-0000-0000-0000-000000000000}" dt="2021-04-13T14:46:45.313" v="713"/>
        <pc:sldMkLst>
          <pc:docMk/>
          <pc:sldMk cId="3455347986" sldId="278"/>
        </pc:sldMkLst>
        <pc:spChg chg="mod">
          <ac:chgData name="Anna Młynarczyk" userId="S::amlynarczyk@student.agh.edu.pl::73d83fbe-a5e4-49c8-b79a-cc4a8dc68c6b" providerId="AD" clId="Web-{00000000-0000-0000-0000-000000000000}" dt="2021-04-13T14:46:39.797" v="712" actId="20577"/>
          <ac:spMkLst>
            <pc:docMk/>
            <pc:sldMk cId="3455347986" sldId="278"/>
            <ac:spMk id="2" creationId="{5DFDA20B-FEEB-4376-BB6F-422DE1487D30}"/>
          </ac:spMkLst>
        </pc:spChg>
      </pc:sldChg>
    </pc:docChg>
  </pc:docChgLst>
  <pc:docChgLst>
    <pc:chgData name="Anna Młynarczyk" userId="S::amlynarczyk@student.agh.edu.pl::73d83fbe-a5e4-49c8-b79a-cc4a8dc68c6b" providerId="AD" clId="Web-{BEE47ED4-2FD3-D74F-6BFE-43904F34C4FC}"/>
    <pc:docChg chg="modSld">
      <pc:chgData name="Anna Młynarczyk" userId="S::amlynarczyk@student.agh.edu.pl::73d83fbe-a5e4-49c8-b79a-cc4a8dc68c6b" providerId="AD" clId="Web-{BEE47ED4-2FD3-D74F-6BFE-43904F34C4FC}" dt="2021-04-26T11:41:52.293" v="6"/>
      <pc:docMkLst>
        <pc:docMk/>
      </pc:docMkLst>
      <pc:sldChg chg="modSp">
        <pc:chgData name="Anna Młynarczyk" userId="S::amlynarczyk@student.agh.edu.pl::73d83fbe-a5e4-49c8-b79a-cc4a8dc68c6b" providerId="AD" clId="Web-{BEE47ED4-2FD3-D74F-6BFE-43904F34C4FC}" dt="2021-04-26T11:34:24.843" v="2" actId="20577"/>
        <pc:sldMkLst>
          <pc:docMk/>
          <pc:sldMk cId="45539174" sldId="271"/>
        </pc:sldMkLst>
        <pc:spChg chg="mod">
          <ac:chgData name="Anna Młynarczyk" userId="S::amlynarczyk@student.agh.edu.pl::73d83fbe-a5e4-49c8-b79a-cc4a8dc68c6b" providerId="AD" clId="Web-{BEE47ED4-2FD3-D74F-6BFE-43904F34C4FC}" dt="2021-04-26T11:34:24.843" v="2" actId="20577"/>
          <ac:spMkLst>
            <pc:docMk/>
            <pc:sldMk cId="45539174" sldId="271"/>
            <ac:spMk id="3" creationId="{7E4947CF-C8D7-434C-8030-67971600F5D3}"/>
          </ac:spMkLst>
        </pc:spChg>
      </pc:sldChg>
      <pc:sldChg chg="addSp delSp modSp">
        <pc:chgData name="Anna Młynarczyk" userId="S::amlynarczyk@student.agh.edu.pl::73d83fbe-a5e4-49c8-b79a-cc4a8dc68c6b" providerId="AD" clId="Web-{BEE47ED4-2FD3-D74F-6BFE-43904F34C4FC}" dt="2021-04-26T11:41:52.293" v="6"/>
        <pc:sldMkLst>
          <pc:docMk/>
          <pc:sldMk cId="3455347986" sldId="278"/>
        </pc:sldMkLst>
        <pc:spChg chg="del">
          <ac:chgData name="Anna Młynarczyk" userId="S::amlynarczyk@student.agh.edu.pl::73d83fbe-a5e4-49c8-b79a-cc4a8dc68c6b" providerId="AD" clId="Web-{BEE47ED4-2FD3-D74F-6BFE-43904F34C4FC}" dt="2021-04-26T11:33:55.498" v="0"/>
          <ac:spMkLst>
            <pc:docMk/>
            <pc:sldMk cId="3455347986" sldId="278"/>
            <ac:spMk id="3" creationId="{7E4947CF-C8D7-434C-8030-67971600F5D3}"/>
          </ac:spMkLst>
        </pc:spChg>
        <pc:picChg chg="add del mod">
          <ac:chgData name="Anna Młynarczyk" userId="S::amlynarczyk@student.agh.edu.pl::73d83fbe-a5e4-49c8-b79a-cc4a8dc68c6b" providerId="AD" clId="Web-{BEE47ED4-2FD3-D74F-6BFE-43904F34C4FC}" dt="2021-04-26T11:41:52.293" v="6"/>
          <ac:picMkLst>
            <pc:docMk/>
            <pc:sldMk cId="3455347986" sldId="278"/>
            <ac:picMk id="8" creationId="{96B99BDB-BC1C-4DBC-8F3C-FF2E17CB26C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C64D80F0-AAC0-4DCE-8B10-A5BE43C7B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82A1AB0-1C50-441A-B6B3-5E10036245C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pl-PL" noProof="0">
                <a:sym typeface="Helvetica Neue" charset="0"/>
              </a:rPr>
              <a:t>Second level</a:t>
            </a:r>
          </a:p>
          <a:p>
            <a:pPr lvl="2"/>
            <a:r>
              <a:rPr lang="en-US" altLang="pl-PL" noProof="0">
                <a:sym typeface="Helvetica Neue" charset="0"/>
              </a:rPr>
              <a:t>Third level</a:t>
            </a:r>
          </a:p>
          <a:p>
            <a:pPr lvl="3"/>
            <a:r>
              <a:rPr lang="en-US" altLang="pl-PL" noProof="0">
                <a:sym typeface="Helvetica Neue" charset="0"/>
              </a:rPr>
              <a:t>Fourth level</a:t>
            </a:r>
          </a:p>
          <a:p>
            <a:pPr lvl="4"/>
            <a:r>
              <a:rPr lang="en-US" altLang="pl-PL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EFAAD8-1F6A-4E7D-88FC-29C42750F8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175696-63EE-4137-879B-25C6E15B7938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865965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F7AECB-CECD-4810-B9DC-F20A040BA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167AC5-D745-4C7E-9E3A-AF35C90C9F0B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33238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643813" y="401638"/>
            <a:ext cx="2301875" cy="6403975"/>
          </a:xfrm>
          <a:prstGeom prst="rect">
            <a:avLst/>
          </a:prstGeo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35013" y="401638"/>
            <a:ext cx="6756400" cy="64039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FA27EC-93CC-495B-A9D1-00E2E2290F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EDEB3-8127-441A-AEDD-D20C442B8260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45955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E27E30-D7B7-4579-8F52-2B9BAC5D9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7CDDA7-8B40-4623-86B7-D399B9B5AD6A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99525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45458F-45FC-4E96-92D8-904FC0E732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E5B7C0-6362-4729-BF78-C9BE1BF7C769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80148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35013" y="2011363"/>
            <a:ext cx="4529137" cy="4794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416550" y="2011363"/>
            <a:ext cx="4529138" cy="4794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5250B57-6F6E-41D4-AF67-F68C4F1C15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19704-32C5-486F-81DB-DE6DF38CA1DC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80514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8CE9E27-0228-476A-B911-23C06E0F90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DE3200-8290-4E26-9733-615C53BAF0DD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33719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02AC2A-C35A-4DA5-9C30-0B9C9B24D4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AC24BD-5708-4A16-8ED9-56DF59D5686C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54989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BAB2CC-FF2D-45E7-AAD4-1D2BCB9E4C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1974D-36A5-4ACB-8AED-9BF578893EC6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268192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01C0A69-1EC2-421D-8B02-0F4D1F7C3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277E5-8CDC-4E72-A34E-350A8CE69290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53000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>
              <a:sym typeface="Arial" panose="020B0604020202020204" pitchFamily="34" charset="0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CC79862-917C-4E8B-B44E-88C8BA4E1C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75489A-AD80-4934-A80F-EE05CA9CE9FF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62036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707635AD-FF62-4135-B45F-A2CE3C5923B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 bwMode="auto">
          <a:xfrm>
            <a:off x="9542463" y="6891338"/>
            <a:ext cx="344487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52144" tIns="52144" rIns="52144" bIns="52144" numCol="1" anchor="t" anchorCtr="0" compatLnSpc="1">
            <a:prstTxWarp prst="textNoShape">
              <a:avLst/>
            </a:prstTxWarp>
          </a:bodyPr>
          <a:lstStyle>
            <a:lvl1pPr algn="r" defTabSz="1042988" eaLnBrk="1">
              <a:defRPr sz="1600"/>
            </a:lvl1pPr>
          </a:lstStyle>
          <a:p>
            <a:fld id="{CAFF9D60-EF6E-47A8-843D-4AE7A0EC213E}" type="slidenum">
              <a:rPr lang="en-US" altLang="pl-PL"/>
              <a:pPr/>
              <a:t>‹#›</a:t>
            </a:fld>
            <a:endParaRPr lang="en-US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1042988" rtl="0" eaLnBrk="0" fontAlgn="base" hangingPunct="0">
        <a:spcBef>
          <a:spcPct val="0"/>
        </a:spcBef>
        <a:spcAft>
          <a:spcPct val="0"/>
        </a:spcAft>
        <a:defRPr sz="5000" kern="1200">
          <a:solidFill>
            <a:srgbClr val="000000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defTabSz="1042988" rtl="0" eaLnBrk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ctr" defTabSz="1042988" rtl="0" eaLnBrk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ctr" defTabSz="1042988" rtl="0" eaLnBrk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ctr" defTabSz="1042988" rtl="0" eaLnBrk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ctr" defTabSz="1042988" rtl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ctr" defTabSz="1042988" rtl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ctr" defTabSz="1042988" rtl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ctr" defTabSz="1042988" rtl="0" fontAlgn="base" hangingPunct="0">
        <a:spcBef>
          <a:spcPct val="0"/>
        </a:spcBef>
        <a:spcAft>
          <a:spcPct val="0"/>
        </a:spcAft>
        <a:defRPr sz="5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390525" indent="-390525" algn="l" defTabSz="1042988" rtl="0" eaLnBrk="0" fontAlgn="base" hangingPunct="0">
        <a:spcBef>
          <a:spcPts val="800"/>
        </a:spcBef>
        <a:spcAft>
          <a:spcPct val="0"/>
        </a:spcAft>
        <a:buSzPct val="100000"/>
        <a:buChar char="»"/>
        <a:defRPr sz="3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1254125" indent="-733425" algn="l" defTabSz="1042988" rtl="0" eaLnBrk="0" fontAlgn="base" hangingPunct="0">
        <a:spcBef>
          <a:spcPts val="800"/>
        </a:spcBef>
        <a:spcAft>
          <a:spcPct val="0"/>
        </a:spcAft>
        <a:buSzPct val="100000"/>
        <a:buChar char="–"/>
        <a:defRPr sz="3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735138" indent="-692150" algn="l" defTabSz="1042988" rtl="0" eaLnBrk="0" fontAlgn="base" hangingPunct="0">
        <a:spcBef>
          <a:spcPts val="800"/>
        </a:spcBef>
        <a:spcAft>
          <a:spcPct val="0"/>
        </a:spcAft>
        <a:buSzPct val="100000"/>
        <a:buChar char="•"/>
        <a:defRPr sz="3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2382838" indent="-819150" algn="l" defTabSz="1042988" rtl="0" eaLnBrk="0" fontAlgn="base" hangingPunct="0">
        <a:spcBef>
          <a:spcPts val="800"/>
        </a:spcBef>
        <a:spcAft>
          <a:spcPct val="0"/>
        </a:spcAft>
        <a:buSzPct val="100000"/>
        <a:buChar char="–"/>
        <a:defRPr sz="3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3127375" indent="-1041400" algn="l" defTabSz="1042988" rtl="0" eaLnBrk="0" fontAlgn="base" hangingPunct="0">
        <a:spcBef>
          <a:spcPts val="800"/>
        </a:spcBef>
        <a:spcAft>
          <a:spcPct val="0"/>
        </a:spcAft>
        <a:buSzPct val="100000"/>
        <a:buChar char="»"/>
        <a:defRPr sz="3600" kern="1200">
          <a:solidFill>
            <a:srgbClr val="000000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EC8C0373-2AC6-4E08-A71C-60B2ED11586E}"/>
              </a:ext>
            </a:extLst>
          </p:cNvPr>
          <p:cNvSpPr>
            <a:spLocks/>
          </p:cNvSpPr>
          <p:nvPr/>
        </p:nvSpPr>
        <p:spPr bwMode="auto">
          <a:xfrm>
            <a:off x="1105445" y="1362984"/>
            <a:ext cx="837152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5720" tIns="45720" rIns="4572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pl-PL" sz="3200">
                <a:latin typeface="Arial"/>
                <a:cs typeface="Arial"/>
              </a:rPr>
              <a:t>Projekt "</a:t>
            </a:r>
            <a:r>
              <a:rPr lang="en-US" altLang="pl-PL" sz="3200" err="1">
                <a:latin typeface="Arial"/>
                <a:cs typeface="Arial"/>
              </a:rPr>
              <a:t>Quizlo</a:t>
            </a:r>
            <a:r>
              <a:rPr lang="en-US" altLang="pl-PL" sz="3200">
                <a:latin typeface="Arial"/>
                <a:cs typeface="Arial"/>
              </a:rPr>
              <a:t>"</a:t>
            </a:r>
          </a:p>
          <a:p>
            <a:r>
              <a:rPr lang="en-US" altLang="pl-PL" sz="3200" err="1">
                <a:latin typeface="Arial"/>
                <a:cs typeface="Arial"/>
              </a:rPr>
              <a:t>Języki</a:t>
            </a:r>
            <a:r>
              <a:rPr lang="en-US" altLang="pl-PL" sz="3200">
                <a:latin typeface="Arial"/>
                <a:cs typeface="Arial"/>
              </a:rPr>
              <a:t> </a:t>
            </a:r>
            <a:r>
              <a:rPr lang="en-US" altLang="pl-PL" sz="3200" err="1">
                <a:latin typeface="Arial"/>
                <a:cs typeface="Arial"/>
              </a:rPr>
              <a:t>Programowania</a:t>
            </a:r>
            <a:r>
              <a:rPr lang="en-US" altLang="pl-PL" sz="3200">
                <a:latin typeface="Arial"/>
                <a:cs typeface="Arial"/>
              </a:rPr>
              <a:t> </a:t>
            </a:r>
            <a:r>
              <a:rPr lang="en-US" altLang="pl-PL" sz="3200" err="1">
                <a:latin typeface="Arial"/>
                <a:cs typeface="Arial"/>
              </a:rPr>
              <a:t>Wysokiego</a:t>
            </a:r>
            <a:r>
              <a:rPr lang="en-US" altLang="pl-PL" sz="3200">
                <a:latin typeface="Arial"/>
                <a:cs typeface="Arial"/>
              </a:rPr>
              <a:t> </a:t>
            </a:r>
            <a:r>
              <a:rPr lang="en-US" altLang="pl-PL" sz="3200" err="1">
                <a:latin typeface="Arial"/>
                <a:cs typeface="Arial"/>
              </a:rPr>
              <a:t>Poziomu</a:t>
            </a:r>
            <a:endParaRPr lang="en-US" altLang="pl-PL" sz="3200" err="1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21EF0183-3896-4263-879E-7ED03C407A5E}"/>
              </a:ext>
            </a:extLst>
          </p:cNvPr>
          <p:cNvSpPr>
            <a:spLocks/>
          </p:cNvSpPr>
          <p:nvPr/>
        </p:nvSpPr>
        <p:spPr bwMode="auto">
          <a:xfrm>
            <a:off x="1105833" y="2532425"/>
            <a:ext cx="12892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5720" tIns="45720" rIns="4572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pl-PL" sz="1600">
                <a:solidFill>
                  <a:srgbClr val="808080"/>
                </a:solidFill>
                <a:latin typeface="Arial"/>
                <a:cs typeface="Arial"/>
              </a:rPr>
              <a:t>12.05.2021r.</a:t>
            </a:r>
            <a:endParaRPr lang="en-US" altLang="pl-PL" sz="1600">
              <a:solidFill>
                <a:srgbClr val="80808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60DC72-2487-464A-980F-34D733E04640}"/>
              </a:ext>
            </a:extLst>
          </p:cNvPr>
          <p:cNvSpPr>
            <a:spLocks/>
          </p:cNvSpPr>
          <p:nvPr/>
        </p:nvSpPr>
        <p:spPr bwMode="auto">
          <a:xfrm>
            <a:off x="5792430" y="4967268"/>
            <a:ext cx="41212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5720" tIns="45720" rIns="4572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pl-PL" err="1">
                <a:latin typeface="Arial"/>
                <a:cs typeface="Arial"/>
              </a:rPr>
              <a:t>Wykonały</a:t>
            </a:r>
            <a:r>
              <a:rPr lang="en-US" altLang="pl-PL">
                <a:latin typeface="Arial"/>
                <a:cs typeface="Arial"/>
              </a:rPr>
              <a:t>:</a:t>
            </a:r>
            <a:endParaRPr lang="pl-PL"/>
          </a:p>
          <a:p>
            <a:pPr algn="ctr"/>
            <a:r>
              <a:rPr lang="en-US" altLang="pl-PL">
                <a:latin typeface="Arial"/>
                <a:cs typeface="Arial"/>
              </a:rPr>
              <a:t>Agnieszka </a:t>
            </a:r>
            <a:r>
              <a:rPr lang="en-US" altLang="pl-PL" err="1">
                <a:latin typeface="Arial"/>
                <a:cs typeface="Arial"/>
              </a:rPr>
              <a:t>Żupnik</a:t>
            </a:r>
            <a:endParaRPr lang="en-US" altLang="pl-PL">
              <a:latin typeface="Arial"/>
              <a:cs typeface="Arial"/>
            </a:endParaRPr>
          </a:p>
          <a:p>
            <a:pPr algn="ctr"/>
            <a:r>
              <a:rPr lang="en-US" altLang="pl-PL">
                <a:latin typeface="Arial"/>
                <a:cs typeface="Arial"/>
              </a:rPr>
              <a:t>Anna </a:t>
            </a:r>
            <a:r>
              <a:rPr lang="en-US" altLang="pl-PL" err="1">
                <a:latin typeface="Arial"/>
                <a:cs typeface="Arial"/>
              </a:rPr>
              <a:t>Młynarczyk</a:t>
            </a:r>
            <a:endParaRPr lang="en-US" altLang="pl-PL" err="1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A1CB4D-AA47-4AF4-8BD0-62F5CE5AC21E}"/>
              </a:ext>
            </a:extLst>
          </p:cNvPr>
          <p:cNvSpPr/>
          <p:nvPr/>
        </p:nvSpPr>
        <p:spPr bwMode="auto">
          <a:xfrm>
            <a:off x="-41303" y="-37078"/>
            <a:ext cx="10816708" cy="7702440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C4F5236-8FA5-495A-8B79-0EC241E08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91" y="401642"/>
            <a:ext cx="4980126" cy="682026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61C8914-72A4-4616-8CAA-E4CDEF3EF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280" y="399646"/>
            <a:ext cx="3647426" cy="682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8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73" y="825097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 err="1"/>
              <a:t>Napotkane</a:t>
            </a:r>
            <a:r>
              <a:rPr lang="en-US"/>
              <a:t> </a:t>
            </a:r>
            <a:r>
              <a:rPr lang="en-US" err="1"/>
              <a:t>problemy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400" dirty="0" err="1"/>
              <a:t>Sprawdzanie</a:t>
            </a:r>
            <a:r>
              <a:rPr lang="en-US" sz="2400" dirty="0"/>
              <a:t> </a:t>
            </a:r>
            <a:r>
              <a:rPr lang="en-US" sz="2400" dirty="0" err="1"/>
              <a:t>przy</a:t>
            </a:r>
            <a:r>
              <a:rPr lang="en-US" sz="2400" dirty="0"/>
              <a:t> </a:t>
            </a:r>
            <a:r>
              <a:rPr lang="en-US" sz="2400" dirty="0" err="1"/>
              <a:t>tworzeniu</a:t>
            </a:r>
            <a:r>
              <a:rPr lang="en-US" sz="2400" dirty="0"/>
              <a:t> </a:t>
            </a:r>
            <a:r>
              <a:rPr lang="en-US" sz="2400" dirty="0" err="1"/>
              <a:t>quizów</a:t>
            </a:r>
            <a:r>
              <a:rPr lang="en-US" sz="2400" dirty="0"/>
              <a:t>, </a:t>
            </a:r>
            <a:r>
              <a:rPr lang="en-US" sz="2400" dirty="0" err="1"/>
              <a:t>czy</a:t>
            </a:r>
            <a:r>
              <a:rPr lang="en-US" sz="2400" dirty="0"/>
              <a:t>: </a:t>
            </a:r>
            <a:endParaRPr lang="pl-PL" sz="2400" dirty="0"/>
          </a:p>
          <a:p>
            <a:r>
              <a:rPr lang="en-US" sz="2400" dirty="0" err="1"/>
              <a:t>wszystkie</a:t>
            </a:r>
            <a:r>
              <a:rPr lang="en-US" sz="2400" dirty="0"/>
              <a:t> </a:t>
            </a:r>
            <a:r>
              <a:rPr lang="en-US" sz="2400" dirty="0" err="1"/>
              <a:t>pola</a:t>
            </a:r>
            <a:r>
              <a:rPr lang="en-US" sz="2400" dirty="0"/>
              <a:t> </a:t>
            </a:r>
            <a:r>
              <a:rPr lang="en-US" sz="2400" dirty="0" err="1"/>
              <a:t>są</a:t>
            </a:r>
            <a:r>
              <a:rPr lang="en-US" sz="2400" dirty="0"/>
              <a:t> </a:t>
            </a:r>
            <a:r>
              <a:rPr lang="en-US" sz="2400" dirty="0" err="1"/>
              <a:t>wypełnione</a:t>
            </a:r>
            <a:r>
              <a:rPr lang="en-US" sz="2400" dirty="0"/>
              <a:t>, </a:t>
            </a:r>
          </a:p>
          <a:p>
            <a:r>
              <a:rPr lang="en-US" sz="2400" dirty="0" err="1"/>
              <a:t>czas</a:t>
            </a:r>
            <a:r>
              <a:rPr lang="en-US" sz="2400" dirty="0"/>
              <a:t> jest w </a:t>
            </a:r>
            <a:r>
              <a:rPr lang="en-US" sz="2400" dirty="0" err="1"/>
              <a:t>poprawny</a:t>
            </a:r>
            <a:r>
              <a:rPr lang="en-US" sz="2400" dirty="0"/>
              <a:t> </a:t>
            </a:r>
            <a:r>
              <a:rPr lang="en-US" sz="2400" dirty="0" err="1"/>
              <a:t>sposób</a:t>
            </a:r>
            <a:r>
              <a:rPr lang="en-US" sz="2400" dirty="0"/>
              <a:t> </a:t>
            </a:r>
            <a:r>
              <a:rPr lang="en-US" sz="2400" dirty="0" err="1"/>
              <a:t>ustawiony</a:t>
            </a:r>
            <a:r>
              <a:rPr lang="en-US" sz="2400" dirty="0"/>
              <a:t>, </a:t>
            </a:r>
          </a:p>
          <a:p>
            <a:r>
              <a:rPr lang="en-US" sz="2400" dirty="0"/>
              <a:t>do </a:t>
            </a:r>
            <a:r>
              <a:rPr lang="en-US" sz="2400" dirty="0" err="1"/>
              <a:t>wszystkich</a:t>
            </a:r>
            <a:r>
              <a:rPr lang="en-US" sz="2400" dirty="0"/>
              <a:t> </a:t>
            </a:r>
            <a:r>
              <a:rPr lang="en-US" sz="2400" dirty="0" err="1"/>
              <a:t>pytań</a:t>
            </a:r>
            <a:r>
              <a:rPr lang="en-US" sz="2400" dirty="0"/>
              <a:t> </a:t>
            </a:r>
            <a:r>
              <a:rPr lang="en-US" sz="2400" dirty="0" err="1"/>
              <a:t>zaznaczona</a:t>
            </a:r>
            <a:r>
              <a:rPr lang="en-US" sz="2400" dirty="0"/>
              <a:t> jest </a:t>
            </a:r>
            <a:r>
              <a:rPr lang="en-US" sz="2400" dirty="0" err="1"/>
              <a:t>poprawna</a:t>
            </a:r>
            <a:r>
              <a:rPr lang="en-US" sz="2400" dirty="0"/>
              <a:t> </a:t>
            </a:r>
            <a:r>
              <a:rPr lang="en-US" sz="2400" dirty="0" err="1"/>
              <a:t>odpowiedź</a:t>
            </a:r>
            <a:r>
              <a:rPr lang="en-US" sz="2400" dirty="0"/>
              <a:t>, </a:t>
            </a:r>
          </a:p>
          <a:p>
            <a:r>
              <a:rPr lang="en-US" sz="2400" dirty="0">
                <a:ea typeface="+mn-lt"/>
                <a:cs typeface="+mn-lt"/>
              </a:rPr>
              <a:t>quiz ma </a:t>
            </a:r>
            <a:r>
              <a:rPr lang="en-US" sz="2400" dirty="0" err="1">
                <a:ea typeface="+mn-lt"/>
                <a:cs typeface="+mn-lt"/>
              </a:rPr>
              <a:t>wpisaną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nazwę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oraz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wybrana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kategorię</a:t>
            </a:r>
            <a:r>
              <a:rPr lang="en-US" sz="2400" dirty="0">
                <a:ea typeface="+mn-lt"/>
                <a:cs typeface="+mn-lt"/>
              </a:rPr>
              <a:t>,</a:t>
            </a:r>
            <a:endParaRPr lang="en-US" sz="2400" dirty="0"/>
          </a:p>
          <a:p>
            <a:r>
              <a:rPr lang="en-US" sz="2400" dirty="0" err="1"/>
              <a:t>nie</a:t>
            </a:r>
            <a:r>
              <a:rPr lang="en-US" sz="2400" dirty="0"/>
              <a:t> ma </a:t>
            </a:r>
            <a:r>
              <a:rPr lang="en-US" sz="2400" dirty="0" err="1"/>
              <a:t>już</a:t>
            </a:r>
            <a:r>
              <a:rPr lang="en-US" sz="2400" dirty="0"/>
              <a:t> </a:t>
            </a:r>
            <a:r>
              <a:rPr lang="en-US" sz="2400" dirty="0" err="1"/>
              <a:t>quizu</a:t>
            </a:r>
            <a:r>
              <a:rPr lang="en-US" sz="2400" dirty="0"/>
              <a:t> o </a:t>
            </a:r>
            <a:r>
              <a:rPr lang="en-US" sz="2400" dirty="0" err="1"/>
              <a:t>takiej</a:t>
            </a:r>
            <a:r>
              <a:rPr lang="en-US" sz="2400" dirty="0"/>
              <a:t> </a:t>
            </a:r>
            <a:r>
              <a:rPr lang="en-US" sz="2400" dirty="0" err="1"/>
              <a:t>samej</a:t>
            </a:r>
            <a:r>
              <a:rPr lang="en-US" sz="2400" dirty="0"/>
              <a:t> </a:t>
            </a:r>
            <a:r>
              <a:rPr lang="en-US" sz="2400" dirty="0" err="1"/>
              <a:t>nazwie</a:t>
            </a:r>
            <a:r>
              <a:rPr lang="en-US" sz="2400" dirty="0"/>
              <a:t> w </a:t>
            </a:r>
            <a:r>
              <a:rPr lang="en-US" sz="2400" dirty="0" err="1"/>
              <a:t>danej</a:t>
            </a:r>
            <a:r>
              <a:rPr lang="en-US" sz="2400" dirty="0"/>
              <a:t> </a:t>
            </a:r>
            <a:r>
              <a:rPr lang="en-US" sz="2400" dirty="0" err="1"/>
              <a:t>kategorii</a:t>
            </a:r>
            <a:r>
              <a:rPr lang="en-US" sz="2400" dirty="0"/>
              <a:t>, </a:t>
            </a:r>
            <a:r>
              <a:rPr lang="en-US" sz="2400" dirty="0" err="1"/>
              <a:t>którą</a:t>
            </a:r>
            <a:r>
              <a:rPr lang="en-US" sz="2400" dirty="0"/>
              <a:t> </a:t>
            </a:r>
            <a:r>
              <a:rPr lang="en-US" sz="2400" dirty="0" err="1"/>
              <a:t>wybraliśmy</a:t>
            </a:r>
            <a:r>
              <a:rPr lang="en-US" sz="2400" dirty="0"/>
              <a:t>, </a:t>
            </a:r>
            <a:endParaRPr lang="en-US" dirty="0"/>
          </a:p>
          <a:p>
            <a:r>
              <a:rPr lang="en-US" sz="2400" dirty="0"/>
              <a:t>w </a:t>
            </a:r>
            <a:r>
              <a:rPr lang="en-US" sz="2400" dirty="0" err="1"/>
              <a:t>kategorii</a:t>
            </a:r>
            <a:r>
              <a:rPr lang="en-US" sz="2400" dirty="0"/>
              <a:t> jest </a:t>
            </a:r>
            <a:r>
              <a:rPr lang="en-US" sz="2400" dirty="0" err="1"/>
              <a:t>mniej</a:t>
            </a:r>
            <a:r>
              <a:rPr lang="en-US" sz="2400" dirty="0"/>
              <a:t> </a:t>
            </a:r>
            <a:r>
              <a:rPr lang="en-US" sz="2400" dirty="0" err="1"/>
              <a:t>niż</a:t>
            </a:r>
            <a:r>
              <a:rPr lang="en-US" sz="2400" dirty="0"/>
              <a:t> 5 </a:t>
            </a:r>
            <a:r>
              <a:rPr lang="en-US" sz="2400" dirty="0" err="1"/>
              <a:t>quizów</a:t>
            </a:r>
            <a:r>
              <a:rPr lang="en-US" sz="2400" dirty="0"/>
              <a:t> (</a:t>
            </a:r>
            <a:r>
              <a:rPr lang="en-US" sz="2400" dirty="0" err="1"/>
              <a:t>nie</a:t>
            </a:r>
            <a:r>
              <a:rPr lang="en-US" sz="2400" dirty="0"/>
              <a:t> </a:t>
            </a:r>
            <a:r>
              <a:rPr lang="en-US" sz="2400" dirty="0" err="1"/>
              <a:t>przekracza</a:t>
            </a:r>
            <a:r>
              <a:rPr lang="en-US" sz="2400" dirty="0"/>
              <a:t> </a:t>
            </a:r>
            <a:r>
              <a:rPr lang="en-US" sz="2400" dirty="0" err="1"/>
              <a:t>maksymalnej</a:t>
            </a:r>
            <a:r>
              <a:rPr lang="en-US" sz="2400" dirty="0"/>
              <a:t> </a:t>
            </a:r>
            <a:r>
              <a:rPr lang="en-US" sz="2400" dirty="0" err="1"/>
              <a:t>ilości</a:t>
            </a:r>
            <a:r>
              <a:rPr lang="en-US" sz="2400" dirty="0"/>
              <a:t> </a:t>
            </a:r>
            <a:r>
              <a:rPr lang="en-US" sz="2400" dirty="0" err="1"/>
              <a:t>quizów</a:t>
            </a:r>
            <a:r>
              <a:rPr lang="en-US" sz="2400" dirty="0"/>
              <a:t> w </a:t>
            </a:r>
            <a:r>
              <a:rPr lang="en-US" sz="2400" dirty="0" err="1"/>
              <a:t>kategorii</a:t>
            </a:r>
            <a:r>
              <a:rPr lang="en-US" sz="2400" dirty="0"/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191543-8AB2-4176-95F4-032C33BBF9E0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27BED3-A16C-497F-928D-D9DB3D6C6E7A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7C075BB4-804F-4A10-A31F-9D489211E8A0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4562FA7-D0F7-4F3F-8B6E-64470AA11603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2B35DB2-58F9-4591-B07A-BFA9DF33F796}"/>
              </a:ext>
            </a:extLst>
          </p:cNvPr>
          <p:cNvSpPr/>
          <p:nvPr/>
        </p:nvSpPr>
        <p:spPr bwMode="auto">
          <a:xfrm rot="10800000">
            <a:off x="7418983" y="7107319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249B-22C8-4E8D-A0BD-8D779B22E6C8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3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73" y="825097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 err="1"/>
              <a:t>Napotkane</a:t>
            </a:r>
            <a:r>
              <a:rPr lang="en-US"/>
              <a:t> </a:t>
            </a:r>
            <a:r>
              <a:rPr lang="en-US" err="1"/>
              <a:t>problemy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err="1"/>
              <a:t>Przechodzenie</a:t>
            </a:r>
            <a:r>
              <a:rPr lang="en-US"/>
              <a:t> </a:t>
            </a:r>
            <a:r>
              <a:rPr lang="en-US" err="1"/>
              <a:t>między</a:t>
            </a:r>
            <a:r>
              <a:rPr lang="en-US"/>
              <a:t> </a:t>
            </a:r>
            <a:r>
              <a:rPr lang="en-US" err="1"/>
              <a:t>oknami</a:t>
            </a:r>
            <a:r>
              <a:rPr lang="en-US"/>
              <a:t> – problem </a:t>
            </a:r>
            <a:r>
              <a:rPr lang="en-US" err="1"/>
              <a:t>którego</a:t>
            </a:r>
            <a:r>
              <a:rPr lang="en-US"/>
              <a:t> </a:t>
            </a:r>
            <a:r>
              <a:rPr lang="en-US" err="1"/>
              <a:t>nie</a:t>
            </a:r>
            <a:r>
              <a:rPr lang="en-US"/>
              <a:t> rozwiązałyśmy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20C099-4721-469B-AA67-A33FB95A61B4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7F15BD-CDE2-4460-96D0-691EF1096220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C2C52C86-4FF8-474A-9A91-8F66DAF0E996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FF3A84E-5065-4DF2-A9CB-D8147FBEE221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10AD98B-3972-4C9F-8929-E038390EC700}"/>
              </a:ext>
            </a:extLst>
          </p:cNvPr>
          <p:cNvSpPr/>
          <p:nvPr/>
        </p:nvSpPr>
        <p:spPr bwMode="auto">
          <a:xfrm rot="10800000">
            <a:off x="7448529" y="7097471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D57D0F-A773-4380-9E5C-7CD968697B8F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95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73" y="825097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/>
              <a:t>UML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191543-8AB2-4176-95F4-032C33BBF9E0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27BED3-A16C-497F-928D-D9DB3D6C6E7A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7C075BB4-804F-4A10-A31F-9D489211E8A0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4562FA7-D0F7-4F3F-8B6E-64470AA11603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2B35DB2-58F9-4591-B07A-BFA9DF33F796}"/>
              </a:ext>
            </a:extLst>
          </p:cNvPr>
          <p:cNvSpPr/>
          <p:nvPr/>
        </p:nvSpPr>
        <p:spPr bwMode="auto">
          <a:xfrm rot="10800000">
            <a:off x="7418983" y="7107319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6249B-22C8-4E8D-A0BD-8D779B22E6C8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3" name="Obraz 7">
            <a:extLst>
              <a:ext uri="{FF2B5EF4-FFF2-40B4-BE49-F238E27FC236}">
                <a16:creationId xmlns:a16="http://schemas.microsoft.com/office/drawing/2014/main" id="{2CD6DF12-55C9-4187-9A1E-A0840198F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27" y="1882884"/>
            <a:ext cx="7182859" cy="4836243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81DD10C8-8054-4BA0-B062-0325D6CB7F10}"/>
              </a:ext>
            </a:extLst>
          </p:cNvPr>
          <p:cNvCxnSpPr/>
          <p:nvPr/>
        </p:nvCxnSpPr>
        <p:spPr bwMode="auto">
          <a:xfrm>
            <a:off x="2907685" y="2365513"/>
            <a:ext cx="553671" cy="5112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748F01F3-FB23-436C-868E-AC1D9CF92724}"/>
              </a:ext>
            </a:extLst>
          </p:cNvPr>
          <p:cNvCxnSpPr/>
          <p:nvPr/>
        </p:nvCxnSpPr>
        <p:spPr bwMode="auto">
          <a:xfrm>
            <a:off x="4461637" y="2617702"/>
            <a:ext cx="632090" cy="506788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22156F98-F727-454F-AEF3-72AF8773094E}"/>
              </a:ext>
            </a:extLst>
          </p:cNvPr>
          <p:cNvCxnSpPr/>
          <p:nvPr/>
        </p:nvCxnSpPr>
        <p:spPr bwMode="auto">
          <a:xfrm flipH="1">
            <a:off x="3542932" y="2619546"/>
            <a:ext cx="591251" cy="506789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FBB134A1-2518-4D09-9442-5D76BC4D4F9D}"/>
              </a:ext>
            </a:extLst>
          </p:cNvPr>
          <p:cNvCxnSpPr/>
          <p:nvPr/>
        </p:nvCxnSpPr>
        <p:spPr bwMode="auto">
          <a:xfrm flipH="1">
            <a:off x="3576323" y="3624321"/>
            <a:ext cx="10946" cy="318661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E1AFEAFD-36EF-460C-A2A9-C37ECF5B428A}"/>
              </a:ext>
            </a:extLst>
          </p:cNvPr>
          <p:cNvCxnSpPr/>
          <p:nvPr/>
        </p:nvCxnSpPr>
        <p:spPr bwMode="auto">
          <a:xfrm>
            <a:off x="4263177" y="4441028"/>
            <a:ext cx="4737" cy="804659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8E4FBD21-DEA9-41EF-B248-1936F3B0B740}"/>
              </a:ext>
            </a:extLst>
          </p:cNvPr>
          <p:cNvCxnSpPr/>
          <p:nvPr/>
        </p:nvCxnSpPr>
        <p:spPr bwMode="auto">
          <a:xfrm flipH="1">
            <a:off x="4254011" y="5649517"/>
            <a:ext cx="10946" cy="318660"/>
          </a:xfrm>
          <a:prstGeom prst="straightConnector1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55347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73" y="825097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/>
              <a:t>Java - Swing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>
              <a:buNone/>
            </a:pPr>
            <a:r>
              <a:rPr lang="en-US" sz="2000">
                <a:latin typeface="Arial"/>
                <a:ea typeface="+mn-lt"/>
                <a:cs typeface="+mn-lt"/>
              </a:rPr>
              <a:t>Swing to zestaw narzędzi z </a:t>
            </a:r>
            <a:r>
              <a:rPr lang="en-US" sz="2000" dirty="0">
                <a:latin typeface="Arial"/>
                <a:ea typeface="+mn-lt"/>
                <a:cs typeface="+mn-lt"/>
              </a:rPr>
              <a:t>widgetami GUI dla języka Java . Stanowi część Oracle 's Java Foundation Classes (JFC) - API zapewniającego graficzny interfejs użytkownika (GUI) dla programów Java.</a:t>
            </a:r>
            <a:endParaRPr lang="pl-PL" sz="2000">
              <a:latin typeface="Arial"/>
              <a:ea typeface="+mn-lt"/>
              <a:cs typeface="+mn-lt"/>
            </a:endParaRPr>
          </a:p>
          <a:p>
            <a:pPr>
              <a:buNone/>
            </a:pPr>
            <a:r>
              <a:rPr lang="en-US" sz="2000" dirty="0">
                <a:latin typeface="Arial"/>
                <a:ea typeface="+mn-lt"/>
                <a:cs typeface="+mn-lt"/>
              </a:rPr>
              <a:t>Swing został opracowany, aby zapewnić bardziej wyrafinowany zestaw komponentów GUI niż wcześniejszy AWT. Swing zapewnia wygląd i styl, który emuluje wygląd kilku platform, a także obsługuje podłączany wygląd i sposób działania, który pozwala aplikacjom wyglądać i działać w </a:t>
            </a:r>
            <a:r>
              <a:rPr lang="en-US" sz="2000">
                <a:latin typeface="Arial"/>
                <a:ea typeface="+mn-lt"/>
                <a:cs typeface="+mn-lt"/>
              </a:rPr>
              <a:t>sposób niezwiązany z platformą bazową. Oprócz znanych komponentów, </a:t>
            </a:r>
            <a:r>
              <a:rPr lang="en-US" sz="2000" dirty="0">
                <a:latin typeface="Arial"/>
                <a:ea typeface="+mn-lt"/>
                <a:cs typeface="+mn-lt"/>
              </a:rPr>
              <a:t>takich jak przyciski, pola wyboru i etykiety, Swing udostępnia kilka zaawansowanych komponentów, takich jak panel z zakładkami, okienka przewijania, drzewa, tabele i listy.</a:t>
            </a:r>
            <a:endParaRPr lang="en-US" sz="2000" dirty="0">
              <a:latin typeface="Arial"/>
            </a:endParaRPr>
          </a:p>
          <a:p>
            <a:pPr marL="0" indent="0">
              <a:buNone/>
            </a:pPr>
            <a:endParaRPr lang="en-US" sz="2000" dirty="0">
              <a:latin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A4AA28-0714-4D03-91F0-14153BE5E670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B7A66C-EAD8-4E6F-B3E9-F9D5410146C6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33089BEA-C3F1-48F4-9CB4-BD27040A196D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8E7BD74-FAB1-40E1-9ECA-32FAB0657560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0472AD8-53C6-4C10-9D34-1AB059C444C9}"/>
              </a:ext>
            </a:extLst>
          </p:cNvPr>
          <p:cNvSpPr/>
          <p:nvPr/>
        </p:nvSpPr>
        <p:spPr bwMode="auto">
          <a:xfrm rot="10800000">
            <a:off x="7438681" y="7107319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F98B4-A291-4277-8F82-763E064CD392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75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73" y="825097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 err="1"/>
              <a:t>Bibliografia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000" err="1"/>
              <a:t>Czasomierz</a:t>
            </a:r>
            <a:r>
              <a:rPr lang="en-US" sz="2000"/>
              <a:t>:</a:t>
            </a:r>
          </a:p>
          <a:p>
            <a:pPr marL="342900" indent="-342900">
              <a:buFont typeface="Arial"/>
              <a:buChar char="»"/>
            </a:pPr>
            <a:r>
              <a:rPr lang="en-US" sz="2000">
                <a:ea typeface="+mn-lt"/>
                <a:cs typeface="+mn-lt"/>
              </a:rPr>
              <a:t>https://stackoverflow.com/questions/29081567/how-can-i-get-this-code-for-a-gui-countdown-timer-to-work-properly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err="1"/>
              <a:t>Zapisywanie</a:t>
            </a:r>
            <a:r>
              <a:rPr lang="en-US" sz="2000"/>
              <a:t> </a:t>
            </a:r>
            <a:r>
              <a:rPr lang="en-US" sz="2000" err="1"/>
              <a:t>i</a:t>
            </a:r>
            <a:r>
              <a:rPr lang="en-US" sz="2000"/>
              <a:t> </a:t>
            </a:r>
            <a:r>
              <a:rPr lang="en-US" sz="2000" err="1"/>
              <a:t>odczytywanie</a:t>
            </a:r>
            <a:r>
              <a:rPr lang="en-US" sz="2000"/>
              <a:t> z </a:t>
            </a:r>
            <a:r>
              <a:rPr lang="en-US" sz="2000" err="1"/>
              <a:t>pliku</a:t>
            </a:r>
            <a:r>
              <a:rPr lang="en-US" sz="2000"/>
              <a:t>:</a:t>
            </a:r>
          </a:p>
          <a:p>
            <a:pPr marL="342900" indent="-342900">
              <a:buFont typeface="Arial"/>
              <a:buChar char="»"/>
            </a:pPr>
            <a:r>
              <a:rPr lang="en-US" sz="2000">
                <a:ea typeface="+mn-lt"/>
                <a:cs typeface="+mn-lt"/>
              </a:rPr>
              <a:t>https://stackoverflow.com/questions/5343689/java-reading-a-file-into-an-arraylist</a:t>
            </a:r>
            <a:endParaRPr lang="en-US" sz="2000"/>
          </a:p>
          <a:p>
            <a:pPr marL="342900" indent="-342900">
              <a:buFont typeface="Arial"/>
              <a:buChar char="»"/>
            </a:pPr>
            <a:r>
              <a:rPr lang="en-US" sz="2000">
                <a:ea typeface="+mn-lt"/>
                <a:cs typeface="+mn-lt"/>
              </a:rPr>
              <a:t>https://stackoverflow.com/questions/6548157/how-to-write-an-arraylist-of-strings-into-a-text-file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err="1"/>
              <a:t>Przykład</a:t>
            </a:r>
            <a:r>
              <a:rPr lang="en-US" sz="2000"/>
              <a:t> </a:t>
            </a:r>
            <a:r>
              <a:rPr lang="en-US" sz="2000" err="1"/>
              <a:t>jsona</a:t>
            </a:r>
            <a:r>
              <a:rPr lang="en-US" sz="2000"/>
              <a:t> </a:t>
            </a:r>
            <a:r>
              <a:rPr lang="en-US" sz="2000" err="1"/>
              <a:t>użyty</a:t>
            </a:r>
            <a:r>
              <a:rPr lang="en-US" sz="2000"/>
              <a:t> w </a:t>
            </a:r>
            <a:r>
              <a:rPr lang="en-US" sz="2000" err="1"/>
              <a:t>prezentacji</a:t>
            </a:r>
            <a:r>
              <a:rPr lang="en-US" sz="2000"/>
              <a:t> (</a:t>
            </a:r>
            <a:r>
              <a:rPr lang="en-US" sz="2000" err="1"/>
              <a:t>slajd</a:t>
            </a:r>
            <a:r>
              <a:rPr lang="en-US" sz="2000"/>
              <a:t> 8):</a:t>
            </a:r>
          </a:p>
          <a:p>
            <a:pPr marL="342900" indent="-342900">
              <a:buFont typeface="Arial"/>
              <a:buChar char="»"/>
            </a:pPr>
            <a:r>
              <a:rPr lang="en-US" sz="2000">
                <a:ea typeface="+mn-lt"/>
                <a:cs typeface="+mn-lt"/>
              </a:rPr>
              <a:t>https://howtodoinjava.com/java/library/json-simple-read-write-json-examples/</a:t>
            </a:r>
            <a:endParaRPr lang="en-US" sz="20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A4AA28-0714-4D03-91F0-14153BE5E670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B7A66C-EAD8-4E6F-B3E9-F9D5410146C6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33089BEA-C3F1-48F4-9CB4-BD27040A196D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8E7BD74-FAB1-40E1-9ECA-32FAB0657560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0472AD8-53C6-4C10-9D34-1AB059C444C9}"/>
              </a:ext>
            </a:extLst>
          </p:cNvPr>
          <p:cNvSpPr/>
          <p:nvPr/>
        </p:nvSpPr>
        <p:spPr bwMode="auto">
          <a:xfrm rot="10800000">
            <a:off x="7438681" y="7107319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F98B4-A291-4277-8F82-763E064CD392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948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73" y="825097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 err="1"/>
              <a:t>Bibliografia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000" dirty="0" err="1"/>
              <a:t>Banery</a:t>
            </a:r>
            <a:r>
              <a:rPr lang="en-US" sz="2000" dirty="0"/>
              <a:t>:</a:t>
            </a:r>
          </a:p>
          <a:p>
            <a:pPr marL="342900" indent="-342900">
              <a:buFont typeface="Arial"/>
              <a:buChar char="»"/>
            </a:pPr>
            <a:r>
              <a:rPr lang="en-US" sz="2000" dirty="0" err="1">
                <a:ea typeface="+mn-lt"/>
                <a:cs typeface="+mn-lt"/>
              </a:rPr>
              <a:t>grafika</a:t>
            </a:r>
            <a:r>
              <a:rPr lang="en-US" sz="2000" dirty="0">
                <a:ea typeface="+mn-lt"/>
                <a:cs typeface="+mn-lt"/>
              </a:rPr>
              <a:t> google</a:t>
            </a:r>
            <a:endParaRPr lang="en-US" sz="2000" dirty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dirty="0" err="1"/>
              <a:t>Szablon</a:t>
            </a:r>
            <a:r>
              <a:rPr lang="en-US" sz="2000" dirty="0"/>
              <a:t> </a:t>
            </a:r>
            <a:r>
              <a:rPr lang="en-US" sz="2000" dirty="0" err="1"/>
              <a:t>prezentacji</a:t>
            </a:r>
            <a:r>
              <a:rPr lang="en-US" sz="2000" dirty="0"/>
              <a:t>:</a:t>
            </a:r>
          </a:p>
          <a:p>
            <a:pPr marL="342900" indent="-342900">
              <a:buFont typeface="Arial"/>
              <a:buChar char="»"/>
            </a:pPr>
            <a:r>
              <a:rPr lang="en-US" sz="2000" dirty="0">
                <a:ea typeface="+mn-lt"/>
                <a:cs typeface="+mn-lt"/>
              </a:rPr>
              <a:t>https://www.agh.edu.pl/uczelnia/system-identyfikacji-wizualnej/szablon-prezentacji/</a:t>
            </a: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A4AA28-0714-4D03-91F0-14153BE5E670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B7A66C-EAD8-4E6F-B3E9-F9D5410146C6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33089BEA-C3F1-48F4-9CB4-BD27040A196D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8E7BD74-FAB1-40E1-9ECA-32FAB0657560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0472AD8-53C6-4C10-9D34-1AB059C444C9}"/>
              </a:ext>
            </a:extLst>
          </p:cNvPr>
          <p:cNvSpPr/>
          <p:nvPr/>
        </p:nvSpPr>
        <p:spPr bwMode="auto">
          <a:xfrm rot="10800000">
            <a:off x="7438681" y="7107319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F98B4-A291-4277-8F82-763E064CD392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92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46" y="2736935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 err="1"/>
              <a:t>Dziękujemy</a:t>
            </a:r>
            <a:r>
              <a:rPr lang="en-US"/>
              <a:t> za uwagę!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A4AA28-0714-4D03-91F0-14153BE5E670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B7A66C-EAD8-4E6F-B3E9-F9D5410146C6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33089BEA-C3F1-48F4-9CB4-BD27040A196D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8E7BD74-FAB1-40E1-9ECA-32FAB0657560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0472AD8-53C6-4C10-9D34-1AB059C444C9}"/>
              </a:ext>
            </a:extLst>
          </p:cNvPr>
          <p:cNvSpPr/>
          <p:nvPr/>
        </p:nvSpPr>
        <p:spPr bwMode="auto">
          <a:xfrm rot="10800000">
            <a:off x="7438681" y="7107319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F98B4-A291-4277-8F82-763E064CD392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16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73" y="825097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/>
              <a:t>Plan </a:t>
            </a:r>
            <a:r>
              <a:rPr lang="en-US" err="1"/>
              <a:t>prezentacji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742950" indent="-742950">
              <a:buAutoNum type="arabicPeriod"/>
            </a:pPr>
            <a:r>
              <a:rPr lang="en-US" sz="2800" dirty="0"/>
              <a:t>Opis </a:t>
            </a:r>
            <a:r>
              <a:rPr lang="en-US" sz="2800" dirty="0" err="1"/>
              <a:t>projektu</a:t>
            </a:r>
            <a:endParaRPr lang="en-US" sz="2800" dirty="0"/>
          </a:p>
          <a:p>
            <a:pPr marL="742950" indent="-742950">
              <a:buAutoNum type="arabicPeriod"/>
            </a:pPr>
            <a:r>
              <a:rPr lang="en-US" sz="2800" dirty="0" err="1"/>
              <a:t>Cel</a:t>
            </a:r>
            <a:r>
              <a:rPr lang="en-US" sz="2800" dirty="0"/>
              <a:t> </a:t>
            </a:r>
            <a:r>
              <a:rPr lang="en-US" sz="2800" dirty="0" err="1"/>
              <a:t>projektu</a:t>
            </a:r>
            <a:endParaRPr lang="en-US" sz="2800" dirty="0"/>
          </a:p>
          <a:p>
            <a:pPr marL="742950" indent="-742950">
              <a:buAutoNum type="arabicPeriod"/>
            </a:pPr>
            <a:r>
              <a:rPr lang="en-US" sz="2800" dirty="0" err="1"/>
              <a:t>Założenia</a:t>
            </a:r>
            <a:r>
              <a:rPr lang="en-US" sz="2800" dirty="0"/>
              <a:t> </a:t>
            </a:r>
            <a:r>
              <a:rPr lang="en-US" sz="2800" dirty="0" err="1"/>
              <a:t>projektu</a:t>
            </a:r>
            <a:endParaRPr lang="en-US" sz="2800" dirty="0"/>
          </a:p>
          <a:p>
            <a:pPr marL="742950" indent="-742950">
              <a:buAutoNum type="arabicPeriod"/>
            </a:pPr>
            <a:r>
              <a:rPr lang="en-US" sz="2800" err="1"/>
              <a:t>Ograniczenia</a:t>
            </a:r>
            <a:endParaRPr lang="en-US" sz="2800"/>
          </a:p>
          <a:p>
            <a:pPr marL="742950" indent="-742950">
              <a:buAutoNum type="arabicPeriod"/>
            </a:pPr>
            <a:r>
              <a:rPr lang="en-US" sz="2800" dirty="0" err="1"/>
              <a:t>Napotkane</a:t>
            </a:r>
            <a:r>
              <a:rPr lang="en-US" sz="2800" dirty="0"/>
              <a:t> </a:t>
            </a:r>
            <a:r>
              <a:rPr lang="en-US" sz="2800" dirty="0" err="1"/>
              <a:t>problemy</a:t>
            </a:r>
          </a:p>
          <a:p>
            <a:pPr marL="742950" indent="-742950">
              <a:buAutoNum type="arabicPeriod"/>
            </a:pPr>
            <a:r>
              <a:rPr lang="en-US" sz="2800" err="1"/>
              <a:t>Bibliografia</a:t>
            </a:r>
            <a:endParaRPr lang="en-US" sz="2800"/>
          </a:p>
          <a:p>
            <a:pPr marL="742950" indent="-742950">
              <a:buAutoNum type="arabicPeriod"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4018A5-C4C4-4A6F-8D95-1E37A0B4E99C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C60C9-4CE0-4185-A5E6-AD015A309FC7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CFCB9B21-3A73-4D50-BFFC-C6DA9C5B41D9}"/>
              </a:ext>
            </a:extLst>
          </p:cNvPr>
          <p:cNvSpPr/>
          <p:nvPr/>
        </p:nvSpPr>
        <p:spPr bwMode="auto">
          <a:xfrm rot="10800000">
            <a:off x="7443863" y="7102637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99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73" y="825097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/>
              <a:t>Opis </a:t>
            </a:r>
            <a:r>
              <a:rPr lang="en-US" err="1"/>
              <a:t>Aplikacji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742950" indent="-742950">
              <a:buAutoNum type="arabicPeriod"/>
            </a:pPr>
            <a:endParaRPr lang="en-US" sz="2800"/>
          </a:p>
          <a:p>
            <a:pPr marL="742950" indent="-742950">
              <a:buAutoNum type="arabicPeriod"/>
            </a:pP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0D88D0-4FEB-42AC-942A-DA2D0083B555}"/>
              </a:ext>
            </a:extLst>
          </p:cNvPr>
          <p:cNvSpPr txBox="1">
            <a:spLocks/>
          </p:cNvSpPr>
          <p:nvPr/>
        </p:nvSpPr>
        <p:spPr>
          <a:xfrm>
            <a:off x="788924" y="2075132"/>
            <a:ext cx="9210675" cy="479425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90525" indent="-390525" algn="l" defTabSz="1042988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Char char="»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1254125" indent="-733425" algn="l" defTabSz="1042988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Char char="–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1735138" indent="-692150" algn="l" defTabSz="1042988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Char char="•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2382838" indent="-819150" algn="l" defTabSz="1042988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Char char="–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3127375" indent="-1041400" algn="l" defTabSz="1042988" rtl="0" eaLnBrk="0" fontAlgn="base" hangingPunct="0">
              <a:spcBef>
                <a:spcPts val="800"/>
              </a:spcBef>
              <a:spcAft>
                <a:spcPct val="0"/>
              </a:spcAft>
              <a:buSzPct val="100000"/>
              <a:buChar char="»"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Tx/>
              <a:buAutoNum type="arabicPeriod"/>
            </a:pPr>
            <a:endParaRPr lang="en-US" sz="2800"/>
          </a:p>
          <a:p>
            <a:pPr marL="0" indent="0">
              <a:buNone/>
            </a:pPr>
            <a:r>
              <a:rPr lang="en-US" sz="2400" err="1">
                <a:ea typeface="+mn-lt"/>
                <a:cs typeface="+mn-lt"/>
              </a:rPr>
              <a:t>Aplikacja</a:t>
            </a:r>
            <a:r>
              <a:rPr lang="en-US" sz="2400">
                <a:ea typeface="+mn-lt"/>
                <a:cs typeface="+mn-lt"/>
              </a:rPr>
              <a:t> „</a:t>
            </a:r>
            <a:r>
              <a:rPr lang="en-US" sz="2400" err="1">
                <a:ea typeface="+mn-lt"/>
                <a:cs typeface="+mn-lt"/>
              </a:rPr>
              <a:t>Quizlo</a:t>
            </a:r>
            <a:r>
              <a:rPr lang="en-US" sz="2400">
                <a:ea typeface="+mn-lt"/>
                <a:cs typeface="+mn-lt"/>
              </a:rPr>
              <a:t>” </a:t>
            </a:r>
            <a:r>
              <a:rPr lang="en-US" sz="2400" err="1">
                <a:ea typeface="+mn-lt"/>
                <a:cs typeface="+mn-lt"/>
              </a:rPr>
              <a:t>służy</a:t>
            </a:r>
            <a:r>
              <a:rPr lang="en-US" sz="2400">
                <a:ea typeface="+mn-lt"/>
                <a:cs typeface="+mn-lt"/>
              </a:rPr>
              <a:t> do </a:t>
            </a:r>
            <a:r>
              <a:rPr lang="en-US" sz="2400" err="1">
                <a:ea typeface="+mn-lt"/>
                <a:cs typeface="+mn-lt"/>
              </a:rPr>
              <a:t>rozwiązywania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przez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użytkownika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wybranych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przez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niego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testów</a:t>
            </a:r>
            <a:r>
              <a:rPr lang="en-US" sz="2400">
                <a:ea typeface="+mn-lt"/>
                <a:cs typeface="+mn-lt"/>
              </a:rPr>
              <a:t> z </a:t>
            </a:r>
            <a:r>
              <a:rPr lang="en-US" sz="2400" err="1">
                <a:ea typeface="+mn-lt"/>
                <a:cs typeface="+mn-lt"/>
              </a:rPr>
              <a:t>puli</a:t>
            </a:r>
            <a:r>
              <a:rPr lang="en-US" sz="2400">
                <a:ea typeface="+mn-lt"/>
                <a:cs typeface="+mn-lt"/>
              </a:rPr>
              <a:t>. Osoba </a:t>
            </a:r>
            <a:r>
              <a:rPr lang="en-US" sz="2400" err="1">
                <a:ea typeface="+mn-lt"/>
                <a:cs typeface="+mn-lt"/>
              </a:rPr>
              <a:t>korzystająca</a:t>
            </a:r>
            <a:r>
              <a:rPr lang="en-US" sz="2400">
                <a:ea typeface="+mn-lt"/>
                <a:cs typeface="+mn-lt"/>
              </a:rPr>
              <a:t> z </a:t>
            </a:r>
            <a:r>
              <a:rPr lang="en-US" sz="2400" err="1">
                <a:ea typeface="+mn-lt"/>
                <a:cs typeface="+mn-lt"/>
              </a:rPr>
              <a:t>aplikacji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może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samodzielnie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tworzyć</a:t>
            </a:r>
            <a:r>
              <a:rPr lang="en-US" sz="2400">
                <a:ea typeface="+mn-lt"/>
                <a:cs typeface="+mn-lt"/>
              </a:rPr>
              <a:t> I </a:t>
            </a:r>
            <a:r>
              <a:rPr lang="en-US" sz="2400" err="1">
                <a:ea typeface="+mn-lt"/>
                <a:cs typeface="+mn-lt"/>
              </a:rPr>
              <a:t>dodawać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quizy</a:t>
            </a:r>
            <a:r>
              <a:rPr lang="en-US" sz="2400">
                <a:ea typeface="+mn-lt"/>
                <a:cs typeface="+mn-lt"/>
              </a:rPr>
              <a:t> do </a:t>
            </a:r>
            <a:r>
              <a:rPr lang="en-US" sz="2400" err="1">
                <a:ea typeface="+mn-lt"/>
                <a:cs typeface="+mn-lt"/>
              </a:rPr>
              <a:t>danej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kategorii</a:t>
            </a:r>
            <a:r>
              <a:rPr lang="en-US" sz="2400">
                <a:ea typeface="+mn-lt"/>
                <a:cs typeface="+mn-lt"/>
              </a:rPr>
              <a:t>. </a:t>
            </a:r>
            <a:r>
              <a:rPr lang="en-US" sz="2400" err="1">
                <a:ea typeface="+mn-lt"/>
                <a:cs typeface="+mn-lt"/>
              </a:rPr>
              <a:t>Aplikacja</a:t>
            </a:r>
            <a:r>
              <a:rPr lang="en-US" sz="2400">
                <a:ea typeface="+mn-lt"/>
                <a:cs typeface="+mn-lt"/>
              </a:rPr>
              <a:t> ma </a:t>
            </a:r>
            <a:r>
              <a:rPr lang="en-US" sz="2400" err="1">
                <a:ea typeface="+mn-lt"/>
                <a:cs typeface="+mn-lt"/>
              </a:rPr>
              <a:t>sześć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kategori</a:t>
            </a:r>
            <a:r>
              <a:rPr lang="en-US" sz="2400">
                <a:ea typeface="+mn-lt"/>
                <a:cs typeface="+mn-lt"/>
              </a:rPr>
              <a:t> (</a:t>
            </a:r>
            <a:r>
              <a:rPr lang="en-US" sz="2400" err="1">
                <a:ea typeface="+mn-lt"/>
                <a:cs typeface="+mn-lt"/>
              </a:rPr>
              <a:t>zwierzęta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rośliny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ludzie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nauka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muzyka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inne</a:t>
            </a:r>
            <a:r>
              <a:rPr lang="en-US" sz="2400">
                <a:ea typeface="+mn-lt"/>
                <a:cs typeface="+mn-lt"/>
              </a:rPr>
              <a:t>), jest w </a:t>
            </a:r>
            <a:r>
              <a:rPr lang="en-US" sz="2400" err="1">
                <a:ea typeface="+mn-lt"/>
                <a:cs typeface="+mn-lt"/>
              </a:rPr>
              <a:t>języku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angielskim</a:t>
            </a:r>
            <a:r>
              <a:rPr lang="en-US" sz="2400">
                <a:ea typeface="+mn-lt"/>
                <a:cs typeface="+mn-lt"/>
              </a:rPr>
              <a:t>, a </a:t>
            </a:r>
            <a:r>
              <a:rPr lang="en-US" sz="2400" err="1">
                <a:ea typeface="+mn-lt"/>
                <a:cs typeface="+mn-lt"/>
              </a:rPr>
              <a:t>dodatkowo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użytkownik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może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samodzielnie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ustalić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czas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rozwiązanie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testu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przy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jego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tworzeniu</a:t>
            </a:r>
            <a:r>
              <a:rPr lang="en-US" sz="2400">
                <a:ea typeface="+mn-lt"/>
                <a:cs typeface="+mn-lt"/>
              </a:rPr>
              <a:t>. Na </a:t>
            </a:r>
            <a:r>
              <a:rPr lang="en-US" sz="2400" err="1">
                <a:ea typeface="+mn-lt"/>
                <a:cs typeface="+mn-lt"/>
              </a:rPr>
              <a:t>końcu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quizu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widzimy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wynik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punktowy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oraz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procentowy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zdobyty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przez</a:t>
            </a:r>
            <a:r>
              <a:rPr lang="en-US" sz="240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osobę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rozwiązującą</a:t>
            </a:r>
            <a:r>
              <a:rPr lang="en-US" sz="2400">
                <a:ea typeface="+mn-lt"/>
                <a:cs typeface="+mn-lt"/>
              </a:rPr>
              <a:t> test.</a:t>
            </a:r>
            <a:endParaRPr lang="en-US" sz="2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640215-7513-45E4-B915-78A0EB0F6B5B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D1D543-9B54-4384-9755-435E4F85095A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97417339-26B7-4F1D-B4B9-A7984E677DCA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D61C5F1-0F78-4E93-9CAA-628B74CA1CD4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916EB28B-F693-4157-9AF3-51214EE4E85F}"/>
              </a:ext>
            </a:extLst>
          </p:cNvPr>
          <p:cNvSpPr/>
          <p:nvPr/>
        </p:nvSpPr>
        <p:spPr bwMode="auto">
          <a:xfrm rot="10800000">
            <a:off x="7389436" y="7077775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70495D-5481-4672-93F8-0C57F7A5BF97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47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73" y="825097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 err="1"/>
              <a:t>Cel</a:t>
            </a:r>
            <a:r>
              <a:rPr lang="en-US"/>
              <a:t> </a:t>
            </a:r>
            <a:r>
              <a:rPr lang="en-US" err="1"/>
              <a:t>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Na własnych telefonach posiadamy aplikacje tego typu i w wolnym czasie z chęcią po nie sięgamy. Chcemy zobaczyć, jak ciężki jest do zrealizowania taki projekt. Aplikacja, na której się wzorujemy nazywa się Quiz House. Istnieje w niej kilka kategorii pytań, a do tego możemy w niej rywalizować z przyjaciółmi lub losowo wybranym przeciwnikiem. My natomiast skupimy się konkretnie na realizacji quizów. Nie będzie w niej możliwości rywalizowania, a rozwiązywanie testów, w których z listy 4 odpowiedzi trzeba będzie wybrać jedną – poprawną, przy odpowiedniej oprawie graficznej.</a:t>
            </a:r>
            <a:endParaRPr 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2E0ACE-C0B9-445E-9027-8723786408FF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3CD196-F25A-481A-85B9-2690C6801FDB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8278BD67-4321-44C3-AE7C-23FFE307B196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6CD74CA-C87D-4970-9963-C0B320FFBDE2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4153C2F-1D7A-44BA-BE58-8C6C879123CF}"/>
              </a:ext>
            </a:extLst>
          </p:cNvPr>
          <p:cNvSpPr/>
          <p:nvPr/>
        </p:nvSpPr>
        <p:spPr bwMode="auto">
          <a:xfrm rot="10800000">
            <a:off x="7458378" y="7097471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1673F-92F9-43B6-BCBF-85717B4849C5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73" y="825097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 err="1"/>
              <a:t>Założenia</a:t>
            </a:r>
            <a:r>
              <a:rPr lang="en-US"/>
              <a:t> </a:t>
            </a:r>
            <a:r>
              <a:rPr lang="en-US" err="1"/>
              <a:t>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sz="2400" err="1">
                <a:ea typeface="+mn-lt"/>
                <a:cs typeface="+mn-lt"/>
              </a:rPr>
              <a:t>Korzystanie</a:t>
            </a:r>
            <a:r>
              <a:rPr lang="en-US" sz="2400">
                <a:ea typeface="+mn-lt"/>
                <a:cs typeface="+mn-lt"/>
              </a:rPr>
              <a:t> z </a:t>
            </a:r>
            <a:r>
              <a:rPr lang="en-US" sz="2400" err="1">
                <a:ea typeface="+mn-lt"/>
                <a:cs typeface="+mn-lt"/>
              </a:rPr>
              <a:t>języka</a:t>
            </a:r>
            <a:r>
              <a:rPr lang="en-US" sz="2400">
                <a:ea typeface="+mn-lt"/>
                <a:cs typeface="+mn-lt"/>
              </a:rPr>
              <a:t> Java,</a:t>
            </a:r>
            <a:endParaRPr lang="en-US" sz="2400"/>
          </a:p>
          <a:p>
            <a:r>
              <a:rPr lang="en-US" sz="2400" err="1">
                <a:ea typeface="+mn-lt"/>
                <a:cs typeface="+mn-lt"/>
              </a:rPr>
              <a:t>Możliwość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dodawania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własnych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quizów</a:t>
            </a:r>
            <a:r>
              <a:rPr lang="en-US" sz="2400">
                <a:ea typeface="+mn-lt"/>
                <a:cs typeface="+mn-lt"/>
              </a:rPr>
              <a:t>,</a:t>
            </a:r>
            <a:endParaRPr lang="en-US" sz="2400"/>
          </a:p>
          <a:p>
            <a:r>
              <a:rPr lang="en-US" sz="2400" err="1">
                <a:ea typeface="+mn-lt"/>
                <a:cs typeface="+mn-lt"/>
              </a:rPr>
              <a:t>Odmierzanie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czasu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podczas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rozwiązywania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testu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ustalonego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przez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użytkownika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podczas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tworzenie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quizu</a:t>
            </a:r>
            <a:r>
              <a:rPr lang="en-US" sz="2400">
                <a:ea typeface="+mn-lt"/>
                <a:cs typeface="+mn-lt"/>
              </a:rPr>
              <a:t>,</a:t>
            </a:r>
          </a:p>
          <a:p>
            <a:r>
              <a:rPr lang="en-US" sz="2400" err="1">
                <a:ea typeface="+mn-lt"/>
                <a:cs typeface="+mn-lt"/>
              </a:rPr>
              <a:t>Możliwość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usuwania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własnego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quizu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 sz="2400"/>
          </a:p>
          <a:p>
            <a:r>
              <a:rPr lang="en-US" sz="2400" err="1">
                <a:ea typeface="+mn-lt"/>
                <a:cs typeface="+mn-lt"/>
              </a:rPr>
              <a:t>Automatyczne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zakończenie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testu</a:t>
            </a:r>
            <a:r>
              <a:rPr lang="en-US" sz="2400">
                <a:ea typeface="+mn-lt"/>
                <a:cs typeface="+mn-lt"/>
              </a:rPr>
              <a:t> po </a:t>
            </a:r>
            <a:r>
              <a:rPr lang="en-US" sz="2400" err="1">
                <a:ea typeface="+mn-lt"/>
                <a:cs typeface="+mn-lt"/>
              </a:rPr>
              <a:t>upływie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czasu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sz="2400" err="1">
                <a:ea typeface="+mn-lt"/>
                <a:cs typeface="+mn-lt"/>
              </a:rPr>
              <a:t>Kategorie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quizów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F49060-27EA-45A3-944D-FDAA28AB4A7F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27F1CD-D84F-4EFA-B606-4DC990D3840C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929039DA-E144-40C8-8B42-F25045C321D2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6B0A7FA-8A89-4BD2-83AC-2BB85FD2B0C3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3CCAF5F7-C46B-4563-B925-48AC84A606BA}"/>
              </a:ext>
            </a:extLst>
          </p:cNvPr>
          <p:cNvSpPr/>
          <p:nvPr/>
        </p:nvSpPr>
        <p:spPr bwMode="auto">
          <a:xfrm rot="10800000">
            <a:off x="7458378" y="7107319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8D32E5-7F84-42DB-B37A-F04F7CF50188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54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73" y="825097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/>
              <a:t> </a:t>
            </a:r>
            <a:r>
              <a:rPr lang="en-US" err="1"/>
              <a:t>Ograniczenia</a:t>
            </a:r>
            <a:r>
              <a:rPr lang="en-US"/>
              <a:t> </a:t>
            </a:r>
            <a:r>
              <a:rPr lang="en-US" err="1"/>
              <a:t>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sz="2400">
                <a:ea typeface="+mn-lt"/>
                <a:cs typeface="+mn-lt"/>
              </a:rPr>
              <a:t>Grafika w </a:t>
            </a:r>
            <a:r>
              <a:rPr lang="en-US" sz="2400" err="1">
                <a:ea typeface="+mn-lt"/>
                <a:cs typeface="+mn-lt"/>
              </a:rPr>
              <a:t>Quizlo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nie</a:t>
            </a:r>
            <a:r>
              <a:rPr lang="en-US" sz="2400">
                <a:ea typeface="+mn-lt"/>
                <a:cs typeface="+mn-lt"/>
              </a:rPr>
              <a:t> jest </a:t>
            </a:r>
            <a:r>
              <a:rPr lang="en-US" sz="2400" err="1">
                <a:ea typeface="+mn-lt"/>
                <a:cs typeface="+mn-lt"/>
              </a:rPr>
              <a:t>rozbudowana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Brak </a:t>
            </a:r>
            <a:r>
              <a:rPr lang="en-US" sz="2400" err="1">
                <a:ea typeface="+mn-lt"/>
                <a:cs typeface="+mn-lt"/>
              </a:rPr>
              <a:t>animacji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Brak </a:t>
            </a:r>
            <a:r>
              <a:rPr lang="en-US" sz="2400" err="1">
                <a:ea typeface="+mn-lt"/>
                <a:cs typeface="+mn-lt"/>
              </a:rPr>
              <a:t>możliwości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rywalizacji</a:t>
            </a:r>
            <a:r>
              <a:rPr lang="en-US" sz="2400">
                <a:ea typeface="+mn-lt"/>
                <a:cs typeface="+mn-lt"/>
              </a:rPr>
              <a:t> z </a:t>
            </a:r>
            <a:r>
              <a:rPr lang="en-US" sz="2400" err="1">
                <a:ea typeface="+mn-lt"/>
                <a:cs typeface="+mn-lt"/>
              </a:rPr>
              <a:t>innymi</a:t>
            </a:r>
            <a:r>
              <a:rPr lang="en-US" sz="2400">
                <a:ea typeface="+mn-lt"/>
                <a:cs typeface="+mn-lt"/>
              </a:rPr>
              <a:t>.</a:t>
            </a:r>
          </a:p>
          <a:p>
            <a:r>
              <a:rPr lang="en-US" sz="2400" err="1"/>
              <a:t>Ograniczona</a:t>
            </a:r>
            <a:r>
              <a:rPr lang="en-US" sz="2400"/>
              <a:t> </a:t>
            </a:r>
            <a:r>
              <a:rPr lang="en-US" sz="2400" err="1"/>
              <a:t>ilość</a:t>
            </a:r>
            <a:r>
              <a:rPr lang="en-US" sz="2400"/>
              <a:t> </a:t>
            </a:r>
            <a:r>
              <a:rPr lang="en-US" sz="2400" err="1"/>
              <a:t>quizów</a:t>
            </a:r>
            <a:r>
              <a:rPr lang="en-US" sz="2400"/>
              <a:t> </a:t>
            </a:r>
            <a:r>
              <a:rPr lang="en-US" sz="2400" err="1"/>
              <a:t>na</a:t>
            </a:r>
            <a:r>
              <a:rPr lang="en-US" sz="2400"/>
              <a:t> </a:t>
            </a:r>
            <a:r>
              <a:rPr lang="en-US" sz="2400" err="1"/>
              <a:t>daną</a:t>
            </a:r>
            <a:r>
              <a:rPr lang="en-US" sz="2400"/>
              <a:t> </a:t>
            </a:r>
            <a:r>
              <a:rPr lang="en-US" sz="2400" err="1"/>
              <a:t>kategorię</a:t>
            </a:r>
            <a:r>
              <a:rPr lang="en-US" sz="2400"/>
              <a:t> (do 5)</a:t>
            </a:r>
          </a:p>
          <a:p>
            <a:r>
              <a:rPr lang="en-US" sz="2400" err="1"/>
              <a:t>Ograniczona</a:t>
            </a:r>
            <a:r>
              <a:rPr lang="en-US" sz="2400"/>
              <a:t> </a:t>
            </a:r>
            <a:r>
              <a:rPr lang="en-US" sz="2400" err="1"/>
              <a:t>liczba</a:t>
            </a:r>
            <a:r>
              <a:rPr lang="en-US" sz="2400"/>
              <a:t> </a:t>
            </a:r>
            <a:r>
              <a:rPr lang="en-US" sz="2400" err="1"/>
              <a:t>kategorii</a:t>
            </a:r>
          </a:p>
          <a:p>
            <a:r>
              <a:rPr lang="en-US" sz="2400" err="1"/>
              <a:t>Sztywno</a:t>
            </a:r>
            <a:r>
              <a:rPr lang="en-US" sz="2400"/>
              <a:t> </a:t>
            </a:r>
            <a:r>
              <a:rPr lang="en-US" sz="2400" err="1"/>
              <a:t>wyznaczona</a:t>
            </a:r>
            <a:r>
              <a:rPr lang="en-US" sz="2400"/>
              <a:t> </a:t>
            </a:r>
            <a:r>
              <a:rPr lang="en-US" sz="2400" err="1"/>
              <a:t>ilość</a:t>
            </a:r>
            <a:r>
              <a:rPr lang="en-US" sz="2400"/>
              <a:t> </a:t>
            </a:r>
            <a:r>
              <a:rPr lang="en-US" sz="2400" err="1"/>
              <a:t>pytań</a:t>
            </a:r>
            <a:r>
              <a:rPr lang="en-US" sz="2400"/>
              <a:t> (4)</a:t>
            </a:r>
          </a:p>
          <a:p>
            <a:r>
              <a:rPr lang="en-US" sz="2400" err="1"/>
              <a:t>Nieestetyczne</a:t>
            </a:r>
            <a:r>
              <a:rPr lang="en-US" sz="2400"/>
              <a:t> </a:t>
            </a:r>
            <a:r>
              <a:rPr lang="en-US" sz="2400" err="1"/>
              <a:t>przechodzenie</a:t>
            </a:r>
            <a:r>
              <a:rPr lang="en-US" sz="2400"/>
              <a:t> </a:t>
            </a:r>
            <a:r>
              <a:rPr lang="en-US" sz="2400" err="1"/>
              <a:t>między</a:t>
            </a:r>
            <a:r>
              <a:rPr lang="en-US" sz="2400"/>
              <a:t> </a:t>
            </a:r>
            <a:r>
              <a:rPr lang="en-US" sz="2400" err="1"/>
              <a:t>oknami</a:t>
            </a:r>
          </a:p>
          <a:p>
            <a:endParaRPr lang="en-US" sz="2400"/>
          </a:p>
          <a:p>
            <a:endParaRPr 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31E33F-9FBC-41F3-B19A-46C9E3B10EF2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0E62DE-9ADE-4960-B146-78DB49E52C66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1B3FBC08-121A-4B65-9173-EA172B19354E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419A7A2-6BA6-4553-8836-F7D38ED26999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4001A00A-315A-4F0F-A2DF-6138740E1FEC}"/>
              </a:ext>
            </a:extLst>
          </p:cNvPr>
          <p:cNvSpPr/>
          <p:nvPr/>
        </p:nvSpPr>
        <p:spPr bwMode="auto">
          <a:xfrm rot="10800000">
            <a:off x="7389436" y="7097471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362751-3AAE-41CD-8B1B-D47D6510B594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27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73" y="825097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 err="1"/>
              <a:t>Napotkane</a:t>
            </a:r>
            <a:r>
              <a:rPr lang="en-US"/>
              <a:t> </a:t>
            </a:r>
            <a:r>
              <a:rPr lang="en-US" err="1"/>
              <a:t>problemy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400"/>
              <a:t>Problem z bazą danych. Na początku projektu zastanawiałyśmy się nad phpMyAdmin, jsonem. Zdecydowałyśmy się na jsona I wraz z stackoverflow udało nam się wpisać jedno pytanie do pliku z rozszerzeniem .json. W miarę szybko okzało się to jednak nieskuteczne ponieważ wpisując dane do pliku należało by dynamicznie zmieniać nazwę zmiennej, czego nie da się osiągnąc w javie. Możliwe, że istnieje rozwiązanie tego problemu, lecz zdecydowałyśmy się na wybranie prostszej ścieżki, zwłaszcza, że problemem było dla nas również odczytywanie z pliku .json I konwertowanie tego w dane łatwe do przetworzenia. Wybrałyśmy ArrayListy, z których wyciągamy dane I wpisujemy je do pliku tekstowego – przy zapisie </a:t>
            </a:r>
            <a:r>
              <a:rPr lang="en-US" sz="2400" err="1"/>
              <a:t>oraz</a:t>
            </a:r>
            <a:r>
              <a:rPr lang="en-US" sz="2400"/>
              <a:t> </a:t>
            </a:r>
            <a:r>
              <a:rPr lang="en-US" sz="2400" err="1"/>
              <a:t>analogicznie</a:t>
            </a:r>
            <a:r>
              <a:rPr lang="en-US" sz="2400"/>
              <a:t> </a:t>
            </a:r>
            <a:r>
              <a:rPr lang="en-US" sz="2400" err="1"/>
              <a:t>przy</a:t>
            </a:r>
            <a:r>
              <a:rPr lang="en-US" sz="2400"/>
              <a:t> </a:t>
            </a:r>
            <a:r>
              <a:rPr lang="en-US" sz="2400" err="1"/>
              <a:t>wczytywaniu</a:t>
            </a:r>
            <a:r>
              <a:rPr lang="en-US" sz="2400"/>
              <a:t>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191543-8AB2-4176-95F4-032C33BBF9E0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27BED3-A16C-497F-928D-D9DB3D6C6E7A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7C075BB4-804F-4A10-A31F-9D489211E8A0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4562FA7-D0F7-4F3F-8B6E-64470AA11603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2B35DB2-58F9-4591-B07A-BFA9DF33F796}"/>
              </a:ext>
            </a:extLst>
          </p:cNvPr>
          <p:cNvSpPr/>
          <p:nvPr/>
        </p:nvSpPr>
        <p:spPr bwMode="auto">
          <a:xfrm rot="10800000">
            <a:off x="7418983" y="7107319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52A5B-5006-46CD-AFAF-9380C73A1481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38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B04177-E43E-460C-A23B-528DA6E23FF1}"/>
              </a:ext>
            </a:extLst>
          </p:cNvPr>
          <p:cNvSpPr/>
          <p:nvPr/>
        </p:nvSpPr>
        <p:spPr bwMode="auto">
          <a:xfrm>
            <a:off x="-80699" y="-56773"/>
            <a:ext cx="10757589" cy="7663031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EC1804B-2111-4079-A1B5-C3CE3F8F1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09" y="331252"/>
            <a:ext cx="4832330" cy="7000417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697497A-9652-440E-A046-8F4F3B562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494" y="2439511"/>
            <a:ext cx="4921007" cy="267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8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A20B-FEEB-4376-BB6F-422DE148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73" y="825097"/>
            <a:ext cx="9210675" cy="1460500"/>
          </a:xfrm>
        </p:spPr>
        <p:txBody>
          <a:bodyPr lIns="91440" tIns="45720" rIns="91440" bIns="45720" anchor="t"/>
          <a:lstStyle/>
          <a:p>
            <a:r>
              <a:rPr lang="en-US" err="1"/>
              <a:t>Napotkane</a:t>
            </a:r>
            <a:r>
              <a:rPr lang="en-US"/>
              <a:t> </a:t>
            </a:r>
            <a:r>
              <a:rPr lang="en-US" err="1"/>
              <a:t>problemy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47CF-C8D7-434C-8030-67971600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400" err="1"/>
              <a:t>Odczytywanie</a:t>
            </a:r>
            <a:r>
              <a:rPr lang="en-US" sz="2400"/>
              <a:t> I </a:t>
            </a:r>
            <a:r>
              <a:rPr lang="en-US" sz="2400" err="1"/>
              <a:t>zapisywanie</a:t>
            </a:r>
            <a:r>
              <a:rPr lang="en-US" sz="2400"/>
              <a:t> do "</a:t>
            </a:r>
            <a:r>
              <a:rPr lang="en-US" sz="2400" err="1"/>
              <a:t>bazy</a:t>
            </a:r>
            <a:r>
              <a:rPr lang="en-US" sz="2400"/>
              <a:t> </a:t>
            </a:r>
            <a:r>
              <a:rPr lang="en-US" sz="2400" err="1"/>
              <a:t>danych</a:t>
            </a:r>
            <a:r>
              <a:rPr lang="en-US" sz="2400"/>
              <a:t>" - </a:t>
            </a:r>
            <a:r>
              <a:rPr lang="en-US" sz="2400" err="1"/>
              <a:t>pliku</a:t>
            </a:r>
            <a:r>
              <a:rPr lang="en-US" sz="2400"/>
              <a:t> </a:t>
            </a:r>
            <a:r>
              <a:rPr lang="en-US" sz="2400" err="1"/>
              <a:t>tekstowego</a:t>
            </a:r>
            <a:r>
              <a:rPr lang="en-US" sz="2400"/>
              <a:t> </a:t>
            </a:r>
            <a:r>
              <a:rPr lang="en-US" sz="2400" err="1"/>
              <a:t>odbywało</a:t>
            </a:r>
            <a:r>
              <a:rPr lang="en-US" sz="2400"/>
              <a:t> </a:t>
            </a:r>
            <a:r>
              <a:rPr lang="en-US" sz="2400" err="1"/>
              <a:t>się</a:t>
            </a:r>
            <a:r>
              <a:rPr lang="en-US" sz="2400"/>
              <a:t> </a:t>
            </a:r>
            <a:r>
              <a:rPr lang="en-US" sz="2400" err="1"/>
              <a:t>poprzez</a:t>
            </a:r>
            <a:r>
              <a:rPr lang="en-US" sz="2400"/>
              <a:t> </a:t>
            </a:r>
            <a:r>
              <a:rPr lang="en-US" sz="2400" err="1"/>
              <a:t>zczytywanie</a:t>
            </a:r>
            <a:r>
              <a:rPr lang="en-US" sz="2400"/>
              <a:t> </a:t>
            </a:r>
            <a:r>
              <a:rPr lang="en-US" sz="2400" err="1"/>
              <a:t>kolejnych</a:t>
            </a:r>
            <a:r>
              <a:rPr lang="en-US" sz="2400"/>
              <a:t> </a:t>
            </a:r>
            <a:r>
              <a:rPr lang="en-US" sz="2400" err="1"/>
              <a:t>linii</a:t>
            </a:r>
            <a:r>
              <a:rPr lang="en-US" sz="2400"/>
              <a:t> </a:t>
            </a:r>
            <a:r>
              <a:rPr lang="en-US" sz="2400" err="1"/>
              <a:t>pliku</a:t>
            </a:r>
            <a:r>
              <a:rPr lang="en-US" sz="2400"/>
              <a:t>. </a:t>
            </a:r>
            <a:r>
              <a:rPr lang="en-US" sz="2400" err="1"/>
              <a:t>Jeżeli</a:t>
            </a:r>
            <a:r>
              <a:rPr lang="en-US" sz="2400"/>
              <a:t> </a:t>
            </a:r>
            <a:r>
              <a:rPr lang="en-US" sz="2400" err="1"/>
              <a:t>użytkownik</a:t>
            </a:r>
            <a:r>
              <a:rPr lang="en-US" sz="2400"/>
              <a:t> </a:t>
            </a:r>
            <a:r>
              <a:rPr lang="en-US" sz="2400" err="1"/>
              <a:t>wpisał</a:t>
            </a:r>
            <a:r>
              <a:rPr lang="en-US" sz="2400"/>
              <a:t> </a:t>
            </a:r>
            <a:r>
              <a:rPr lang="en-US" sz="2400" err="1"/>
              <a:t>spacje</a:t>
            </a:r>
            <a:r>
              <a:rPr lang="en-US" sz="2400"/>
              <a:t>, </a:t>
            </a:r>
            <a:r>
              <a:rPr lang="en-US" sz="2400" err="1"/>
              <a:t>pojawił</a:t>
            </a:r>
            <a:r>
              <a:rPr lang="en-US" sz="2400"/>
              <a:t> </a:t>
            </a:r>
            <a:r>
              <a:rPr lang="en-US" sz="2400" err="1"/>
              <a:t>się</a:t>
            </a:r>
            <a:r>
              <a:rPr lang="en-US" sz="2400"/>
              <a:t> problem </a:t>
            </a:r>
            <a:r>
              <a:rPr lang="en-US" sz="2400" err="1"/>
              <a:t>że</a:t>
            </a:r>
            <a:r>
              <a:rPr lang="en-US" sz="2400"/>
              <a:t> </a:t>
            </a:r>
            <a:r>
              <a:rPr lang="en-US" sz="2400" err="1"/>
              <a:t>przy</a:t>
            </a:r>
            <a:r>
              <a:rPr lang="en-US" sz="2400"/>
              <a:t> </a:t>
            </a:r>
            <a:r>
              <a:rPr lang="en-US" sz="2400" err="1"/>
              <a:t>kolejnym</a:t>
            </a:r>
            <a:r>
              <a:rPr lang="en-US" sz="2400"/>
              <a:t> </a:t>
            </a:r>
            <a:r>
              <a:rPr lang="en-US" sz="2400" err="1"/>
              <a:t>odczytaniu</a:t>
            </a:r>
            <a:r>
              <a:rPr lang="en-US" sz="2400"/>
              <a:t>/</a:t>
            </a:r>
            <a:r>
              <a:rPr lang="en-US" sz="2400" err="1"/>
              <a:t>zapisaniu</a:t>
            </a:r>
            <a:r>
              <a:rPr lang="en-US" sz="2400"/>
              <a:t> </a:t>
            </a:r>
            <a:r>
              <a:rPr lang="en-US" sz="2400" err="1"/>
              <a:t>wyrazy</a:t>
            </a:r>
            <a:r>
              <a:rPr lang="en-US" sz="2400"/>
              <a:t> po </a:t>
            </a:r>
            <a:r>
              <a:rPr lang="en-US" sz="2400" err="1"/>
              <a:t>znaku</a:t>
            </a:r>
            <a:r>
              <a:rPr lang="en-US" sz="2400"/>
              <a:t> </a:t>
            </a:r>
            <a:r>
              <a:rPr lang="en-US" sz="2400" err="1"/>
              <a:t>spacji</a:t>
            </a:r>
            <a:r>
              <a:rPr lang="en-US" sz="2400"/>
              <a:t> </a:t>
            </a:r>
            <a:r>
              <a:rPr lang="en-US" sz="2400" err="1"/>
              <a:t>przechodziły</a:t>
            </a:r>
            <a:r>
              <a:rPr lang="en-US" sz="2400"/>
              <a:t> do </a:t>
            </a:r>
            <a:r>
              <a:rPr lang="en-US" sz="2400" err="1"/>
              <a:t>kolejnych</a:t>
            </a:r>
            <a:r>
              <a:rPr lang="en-US" sz="2400"/>
              <a:t> </a:t>
            </a:r>
            <a:r>
              <a:rPr lang="en-US" sz="2400" err="1"/>
              <a:t>linijek</a:t>
            </a:r>
            <a:r>
              <a:rPr lang="en-US" sz="2400"/>
              <a:t>.</a:t>
            </a:r>
          </a:p>
          <a:p>
            <a:pPr marL="0" indent="0">
              <a:buNone/>
            </a:pPr>
            <a:endParaRPr 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BB3481-8A0C-4937-A850-42B598EE1ED2}"/>
              </a:ext>
            </a:extLst>
          </p:cNvPr>
          <p:cNvGrpSpPr/>
          <p:nvPr/>
        </p:nvGrpSpPr>
        <p:grpSpPr>
          <a:xfrm>
            <a:off x="53655" y="7102637"/>
            <a:ext cx="8595907" cy="914399"/>
            <a:chOff x="53655" y="7102637"/>
            <a:chExt cx="8595907" cy="9143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D0B692-B574-42A2-9E06-ED9235EC350B}"/>
                </a:ext>
              </a:extLst>
            </p:cNvPr>
            <p:cNvSpPr txBox="1"/>
            <p:nvPr/>
          </p:nvSpPr>
          <p:spPr>
            <a:xfrm>
              <a:off x="53655" y="7158980"/>
              <a:ext cx="85959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Anna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Młynarczyk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    Agnieszka 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Żupnik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 </a:t>
              </a:r>
              <a:r>
                <a:rPr lang="en-US" sz="2000">
                  <a:solidFill>
                    <a:schemeClr val="bg1"/>
                  </a:solidFill>
                  <a:latin typeface="Arial"/>
                  <a:cs typeface="Arial"/>
                </a:rPr>
                <a:t>                     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Aplikacja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 "</a:t>
              </a:r>
              <a:r>
                <a:rPr lang="en-US" sz="1600" err="1">
                  <a:solidFill>
                    <a:schemeClr val="bg1"/>
                  </a:solidFill>
                  <a:latin typeface="Arial"/>
                  <a:cs typeface="Arial"/>
                </a:rPr>
                <a:t>Quizlo</a:t>
              </a:r>
              <a:r>
                <a:rPr lang="en-US" sz="1600">
                  <a:solidFill>
                    <a:schemeClr val="bg1"/>
                  </a:solidFill>
                  <a:latin typeface="Arial"/>
                  <a:cs typeface="Arial"/>
                </a:rPr>
                <a:t>"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E39F2384-2934-4714-A259-D26EFBA74269}"/>
                </a:ext>
              </a:extLst>
            </p:cNvPr>
            <p:cNvSpPr/>
            <p:nvPr/>
          </p:nvSpPr>
          <p:spPr bwMode="auto">
            <a:xfrm rot="10800000">
              <a:off x="7443863" y="7102637"/>
              <a:ext cx="914399" cy="914399"/>
            </a:xfrm>
            <a:prstGeom prst="rtTriangle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45720" tIns="45720" rIns="4572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A0BD7BE-E2FF-4DFD-AAD5-00567A2D8D05}"/>
              </a:ext>
            </a:extLst>
          </p:cNvPr>
          <p:cNvSpPr/>
          <p:nvPr/>
        </p:nvSpPr>
        <p:spPr bwMode="auto">
          <a:xfrm>
            <a:off x="-1909" y="7112678"/>
            <a:ext cx="8304181" cy="441503"/>
          </a:xfrm>
          <a:prstGeom prst="rect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D11C8BF1-C5F4-49FE-A53E-986D8EDCC78E}"/>
              </a:ext>
            </a:extLst>
          </p:cNvPr>
          <p:cNvSpPr/>
          <p:nvPr/>
        </p:nvSpPr>
        <p:spPr bwMode="auto">
          <a:xfrm rot="10800000">
            <a:off x="7438681" y="7097471"/>
            <a:ext cx="914399" cy="914399"/>
          </a:xfrm>
          <a:prstGeom prst="rtTriangl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598761-DF8F-4CD6-86FB-5D039252946A}"/>
              </a:ext>
            </a:extLst>
          </p:cNvPr>
          <p:cNvSpPr txBox="1"/>
          <p:nvPr/>
        </p:nvSpPr>
        <p:spPr>
          <a:xfrm>
            <a:off x="122598" y="7139284"/>
            <a:ext cx="8595907" cy="40011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Anna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Młynarczyk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    Agnieszka 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Żupnik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                         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Aplikacja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"</a:t>
            </a:r>
            <a:r>
              <a:rPr lang="en-US" sz="1600" err="1">
                <a:solidFill>
                  <a:schemeClr val="bg1"/>
                </a:solidFill>
                <a:latin typeface="Arial"/>
                <a:cs typeface="Arial"/>
              </a:rPr>
              <a:t>Quizlo</a:t>
            </a:r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"</a:t>
            </a:r>
            <a:endParaRPr lang="en-US" sz="1600">
              <a:solidFill>
                <a:schemeClr val="bg1"/>
              </a:solidFill>
            </a:endParaRPr>
          </a:p>
        </p:txBody>
      </p:sp>
      <p:pic>
        <p:nvPicPr>
          <p:cNvPr id="14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0665385-D78D-4B8E-BC1A-FF928FF2D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53" y="4623176"/>
            <a:ext cx="3523755" cy="1409290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104FAA96-B47B-48E4-9B91-9A5495DC8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885" y="4466441"/>
            <a:ext cx="2309458" cy="172230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B056C051-1EB5-47A0-BC5D-B65F3B410C4B}"/>
              </a:ext>
            </a:extLst>
          </p:cNvPr>
          <p:cNvSpPr/>
          <p:nvPr/>
        </p:nvSpPr>
        <p:spPr bwMode="auto">
          <a:xfrm>
            <a:off x="5038274" y="4993420"/>
            <a:ext cx="978407" cy="484631"/>
          </a:xfrm>
          <a:prstGeom prst="rightArrow">
            <a:avLst/>
          </a:prstGeom>
          <a:solidFill>
            <a:srgbClr val="CA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6166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Blank Presentation - Defaul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altLang="pl-PL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254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" tIns="45720" rIns="4572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altLang="pl-PL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cs typeface="Arial" panose="020B0604020202020204" pitchFamily="34" charset="0"/>
            <a:sym typeface="Arial" panose="020B060402020202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Niestandardowy</PresentationFormat>
  <Slides>17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Blank Presentation - Default</vt:lpstr>
      <vt:lpstr>Prezentacja programu PowerPoint</vt:lpstr>
      <vt:lpstr>Plan prezentacji</vt:lpstr>
      <vt:lpstr>Opis Aplikacji</vt:lpstr>
      <vt:lpstr>Cel projektu</vt:lpstr>
      <vt:lpstr>Założenia projektu</vt:lpstr>
      <vt:lpstr> Ograniczenia Projektu</vt:lpstr>
      <vt:lpstr>Napotkane problemy</vt:lpstr>
      <vt:lpstr>Prezentacja programu PowerPoint</vt:lpstr>
      <vt:lpstr>Napotkane problemy</vt:lpstr>
      <vt:lpstr>Prezentacja programu PowerPoint</vt:lpstr>
      <vt:lpstr>Napotkane problemy</vt:lpstr>
      <vt:lpstr>Napotkane problemy</vt:lpstr>
      <vt:lpstr>UML</vt:lpstr>
      <vt:lpstr>Java - Swing</vt:lpstr>
      <vt:lpstr>Bibliografia</vt:lpstr>
      <vt:lpstr>Bibliografia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Maciek</dc:creator>
  <cp:revision>72</cp:revision>
  <dcterms:modified xsi:type="dcterms:W3CDTF">2021-04-27T17:08:31Z</dcterms:modified>
</cp:coreProperties>
</file>