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0509571-915F-4E2F-B8A9-5E732058DE6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8000" y="15656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Zero knowledge proofs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Applications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Why  ZKPs 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Zero-knowledge” proofs allow one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party (the prover) to prove to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another (the verifier) that a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statement is true, without revealing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any information beyond the validity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of the statement itself.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Types of ZK proofs :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1.Interactive.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Fiat Shamir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Non Interactive.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ZK snarks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ZK starks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Bulletproofs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applications using zk snarks: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30280" y="2300760"/>
            <a:ext cx="3393720" cy="360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Pedersen commitment 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45120" y="2333520"/>
            <a:ext cx="8930880" cy="54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homomorphic property has been leveraged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708000" y="3616920"/>
            <a:ext cx="3492000" cy="117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Cr(x)a=Car(ax)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Cr(x)Cr0(x0)=Cr+r0(x+x0)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 into website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48000" y="2664000"/>
            <a:ext cx="8496000" cy="20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Rather than typing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password into a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potentially unsafe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website, you can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simply send a proof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you know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 identity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224000" y="1879560"/>
            <a:ext cx="763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can create a core identity from which derived identities are created for various services and activities.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assurance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064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Hedge funds seek high returns by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exploiting arbitrage opportunities and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keeping them secret.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 investor would like a fund’s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composition to reflect his own risk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preferences while providing him with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high returns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discovery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784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Discovering the price based on the asset values 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2019-08-21T12:02:37Z</dcterms:created>
  <dc:creator/>
  <dc:description/>
  <dc:language>en-IN</dc:language>
  <cp:lastModifiedBy/>
  <dcterms:modified xsi:type="dcterms:W3CDTF">2019-08-21T15:15:54Z</dcterms:modified>
  <cp:revision>6</cp:revision>
  <dc:subject/>
  <dc:title/>
</cp:coreProperties>
</file>